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3447" autoAdjust="0"/>
  </p:normalViewPr>
  <p:slideViewPr>
    <p:cSldViewPr snapToGrid="0">
      <p:cViewPr varScale="1">
        <p:scale>
          <a:sx n="59" d="100"/>
          <a:sy n="59" d="100"/>
        </p:scale>
        <p:origin x="95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7T16:57:30.694"/>
    </inkml:context>
    <inkml:brush xml:id="br0">
      <inkml:brushProperty name="width" value="0.05" units="cm"/>
      <inkml:brushProperty name="height" value="0.05" units="cm"/>
    </inkml:brush>
  </inkml:definitions>
  <inkml:trace contextRef="#ctx0" brushRef="#br0">1 1 24575,'0'0'-8191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F4D84-E852-2177-4D94-E877864B1A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10BC166-C8B5-A956-19E4-B0FE9602AF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8F3704-DB4C-1001-D655-11BCE85B726C}"/>
              </a:ext>
            </a:extLst>
          </p:cNvPr>
          <p:cNvSpPr>
            <a:spLocks noGrp="1"/>
          </p:cNvSpPr>
          <p:nvPr>
            <p:ph type="dt" sz="half" idx="10"/>
          </p:nvPr>
        </p:nvSpPr>
        <p:spPr/>
        <p:txBody>
          <a:bodyPr/>
          <a:lstStyle/>
          <a:p>
            <a:fld id="{9DC15CD6-0759-43C8-9F3B-99721663A5B3}" type="datetimeFigureOut">
              <a:rPr lang="en-US" smtClean="0"/>
              <a:t>11/18/2024</a:t>
            </a:fld>
            <a:endParaRPr lang="en-US"/>
          </a:p>
        </p:txBody>
      </p:sp>
      <p:sp>
        <p:nvSpPr>
          <p:cNvPr id="5" name="Footer Placeholder 4">
            <a:extLst>
              <a:ext uri="{FF2B5EF4-FFF2-40B4-BE49-F238E27FC236}">
                <a16:creationId xmlns:a16="http://schemas.microsoft.com/office/drawing/2014/main" id="{9FA364A8-7CE2-9609-DEBD-9C3F5111B7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A50B29-3B3B-1E93-A8BA-02B189FE6DC3}"/>
              </a:ext>
            </a:extLst>
          </p:cNvPr>
          <p:cNvSpPr>
            <a:spLocks noGrp="1"/>
          </p:cNvSpPr>
          <p:nvPr>
            <p:ph type="sldNum" sz="quarter" idx="12"/>
          </p:nvPr>
        </p:nvSpPr>
        <p:spPr/>
        <p:txBody>
          <a:bodyPr/>
          <a:lstStyle/>
          <a:p>
            <a:fld id="{8C3C719F-E279-4089-A129-C88AB34056F5}" type="slidenum">
              <a:rPr lang="en-US" smtClean="0"/>
              <a:t>‹#›</a:t>
            </a:fld>
            <a:endParaRPr lang="en-US"/>
          </a:p>
        </p:txBody>
      </p:sp>
    </p:spTree>
    <p:extLst>
      <p:ext uri="{BB962C8B-B14F-4D97-AF65-F5344CB8AC3E}">
        <p14:creationId xmlns:p14="http://schemas.microsoft.com/office/powerpoint/2010/main" val="1420073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2D6D4-7FD6-4FF4-FB4A-35420BC8E29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5F9D888-127A-589F-7F7E-13CE2007E0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73BC6D-3123-4E3E-EAC6-B058A4700D92}"/>
              </a:ext>
            </a:extLst>
          </p:cNvPr>
          <p:cNvSpPr>
            <a:spLocks noGrp="1"/>
          </p:cNvSpPr>
          <p:nvPr>
            <p:ph type="dt" sz="half" idx="10"/>
          </p:nvPr>
        </p:nvSpPr>
        <p:spPr/>
        <p:txBody>
          <a:bodyPr/>
          <a:lstStyle/>
          <a:p>
            <a:fld id="{9DC15CD6-0759-43C8-9F3B-99721663A5B3}" type="datetimeFigureOut">
              <a:rPr lang="en-US" smtClean="0"/>
              <a:t>11/18/2024</a:t>
            </a:fld>
            <a:endParaRPr lang="en-US"/>
          </a:p>
        </p:txBody>
      </p:sp>
      <p:sp>
        <p:nvSpPr>
          <p:cNvPr id="5" name="Footer Placeholder 4">
            <a:extLst>
              <a:ext uri="{FF2B5EF4-FFF2-40B4-BE49-F238E27FC236}">
                <a16:creationId xmlns:a16="http://schemas.microsoft.com/office/drawing/2014/main" id="{3F5E1996-C17D-1A0E-411A-B7AD930E7A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1A85A4-9B58-85D9-4E95-DF61D7DCE543}"/>
              </a:ext>
            </a:extLst>
          </p:cNvPr>
          <p:cNvSpPr>
            <a:spLocks noGrp="1"/>
          </p:cNvSpPr>
          <p:nvPr>
            <p:ph type="sldNum" sz="quarter" idx="12"/>
          </p:nvPr>
        </p:nvSpPr>
        <p:spPr/>
        <p:txBody>
          <a:bodyPr/>
          <a:lstStyle/>
          <a:p>
            <a:fld id="{8C3C719F-E279-4089-A129-C88AB34056F5}" type="slidenum">
              <a:rPr lang="en-US" smtClean="0"/>
              <a:t>‹#›</a:t>
            </a:fld>
            <a:endParaRPr lang="en-US"/>
          </a:p>
        </p:txBody>
      </p:sp>
    </p:spTree>
    <p:extLst>
      <p:ext uri="{BB962C8B-B14F-4D97-AF65-F5344CB8AC3E}">
        <p14:creationId xmlns:p14="http://schemas.microsoft.com/office/powerpoint/2010/main" val="2104642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F04E70-F7D4-1F04-B2C2-D8CA3E6A37F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E260669-71A4-857D-4461-42286C4C4C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288A28-5D7E-B0D5-DB88-81876EBD3D0C}"/>
              </a:ext>
            </a:extLst>
          </p:cNvPr>
          <p:cNvSpPr>
            <a:spLocks noGrp="1"/>
          </p:cNvSpPr>
          <p:nvPr>
            <p:ph type="dt" sz="half" idx="10"/>
          </p:nvPr>
        </p:nvSpPr>
        <p:spPr/>
        <p:txBody>
          <a:bodyPr/>
          <a:lstStyle/>
          <a:p>
            <a:fld id="{9DC15CD6-0759-43C8-9F3B-99721663A5B3}" type="datetimeFigureOut">
              <a:rPr lang="en-US" smtClean="0"/>
              <a:t>11/18/2024</a:t>
            </a:fld>
            <a:endParaRPr lang="en-US"/>
          </a:p>
        </p:txBody>
      </p:sp>
      <p:sp>
        <p:nvSpPr>
          <p:cNvPr id="5" name="Footer Placeholder 4">
            <a:extLst>
              <a:ext uri="{FF2B5EF4-FFF2-40B4-BE49-F238E27FC236}">
                <a16:creationId xmlns:a16="http://schemas.microsoft.com/office/drawing/2014/main" id="{8A306B5D-E31C-B1BD-AC14-5904CA6218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BEF465-4D03-8B35-9DAE-C86B2069D902}"/>
              </a:ext>
            </a:extLst>
          </p:cNvPr>
          <p:cNvSpPr>
            <a:spLocks noGrp="1"/>
          </p:cNvSpPr>
          <p:nvPr>
            <p:ph type="sldNum" sz="quarter" idx="12"/>
          </p:nvPr>
        </p:nvSpPr>
        <p:spPr/>
        <p:txBody>
          <a:bodyPr/>
          <a:lstStyle/>
          <a:p>
            <a:fld id="{8C3C719F-E279-4089-A129-C88AB34056F5}" type="slidenum">
              <a:rPr lang="en-US" smtClean="0"/>
              <a:t>‹#›</a:t>
            </a:fld>
            <a:endParaRPr lang="en-US"/>
          </a:p>
        </p:txBody>
      </p:sp>
    </p:spTree>
    <p:extLst>
      <p:ext uri="{BB962C8B-B14F-4D97-AF65-F5344CB8AC3E}">
        <p14:creationId xmlns:p14="http://schemas.microsoft.com/office/powerpoint/2010/main" val="268186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1C06B-3897-F1AC-26E4-759A6E9DC6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049CBC-D808-57F0-7746-7B1B91974A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A5A1C4-7299-8B53-1C38-46842BEA6C31}"/>
              </a:ext>
            </a:extLst>
          </p:cNvPr>
          <p:cNvSpPr>
            <a:spLocks noGrp="1"/>
          </p:cNvSpPr>
          <p:nvPr>
            <p:ph type="dt" sz="half" idx="10"/>
          </p:nvPr>
        </p:nvSpPr>
        <p:spPr/>
        <p:txBody>
          <a:bodyPr/>
          <a:lstStyle/>
          <a:p>
            <a:fld id="{9DC15CD6-0759-43C8-9F3B-99721663A5B3}" type="datetimeFigureOut">
              <a:rPr lang="en-US" smtClean="0"/>
              <a:t>11/18/2024</a:t>
            </a:fld>
            <a:endParaRPr lang="en-US"/>
          </a:p>
        </p:txBody>
      </p:sp>
      <p:sp>
        <p:nvSpPr>
          <p:cNvPr id="5" name="Footer Placeholder 4">
            <a:extLst>
              <a:ext uri="{FF2B5EF4-FFF2-40B4-BE49-F238E27FC236}">
                <a16:creationId xmlns:a16="http://schemas.microsoft.com/office/drawing/2014/main" id="{09AA8B33-0FFE-C02A-91F8-A98AF96F37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B25A0C-E9D5-2B2D-A8D9-A036EBFE4AAC}"/>
              </a:ext>
            </a:extLst>
          </p:cNvPr>
          <p:cNvSpPr>
            <a:spLocks noGrp="1"/>
          </p:cNvSpPr>
          <p:nvPr>
            <p:ph type="sldNum" sz="quarter" idx="12"/>
          </p:nvPr>
        </p:nvSpPr>
        <p:spPr/>
        <p:txBody>
          <a:bodyPr/>
          <a:lstStyle/>
          <a:p>
            <a:fld id="{8C3C719F-E279-4089-A129-C88AB34056F5}" type="slidenum">
              <a:rPr lang="en-US" smtClean="0"/>
              <a:t>‹#›</a:t>
            </a:fld>
            <a:endParaRPr lang="en-US"/>
          </a:p>
        </p:txBody>
      </p:sp>
    </p:spTree>
    <p:extLst>
      <p:ext uri="{BB962C8B-B14F-4D97-AF65-F5344CB8AC3E}">
        <p14:creationId xmlns:p14="http://schemas.microsoft.com/office/powerpoint/2010/main" val="2288563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A5BA3-68D0-5E11-B5DE-E90C0C9F86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E269A3F-5873-3A06-44DC-E9603FFE40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D57FA6-3319-6B7A-1AD0-0A84FECFAA65}"/>
              </a:ext>
            </a:extLst>
          </p:cNvPr>
          <p:cNvSpPr>
            <a:spLocks noGrp="1"/>
          </p:cNvSpPr>
          <p:nvPr>
            <p:ph type="dt" sz="half" idx="10"/>
          </p:nvPr>
        </p:nvSpPr>
        <p:spPr/>
        <p:txBody>
          <a:bodyPr/>
          <a:lstStyle/>
          <a:p>
            <a:fld id="{9DC15CD6-0759-43C8-9F3B-99721663A5B3}" type="datetimeFigureOut">
              <a:rPr lang="en-US" smtClean="0"/>
              <a:t>11/18/2024</a:t>
            </a:fld>
            <a:endParaRPr lang="en-US"/>
          </a:p>
        </p:txBody>
      </p:sp>
      <p:sp>
        <p:nvSpPr>
          <p:cNvPr id="5" name="Footer Placeholder 4">
            <a:extLst>
              <a:ext uri="{FF2B5EF4-FFF2-40B4-BE49-F238E27FC236}">
                <a16:creationId xmlns:a16="http://schemas.microsoft.com/office/drawing/2014/main" id="{3D6B8C68-580B-EC59-7892-A6B901774F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74329F-F886-0CDB-1372-323393489863}"/>
              </a:ext>
            </a:extLst>
          </p:cNvPr>
          <p:cNvSpPr>
            <a:spLocks noGrp="1"/>
          </p:cNvSpPr>
          <p:nvPr>
            <p:ph type="sldNum" sz="quarter" idx="12"/>
          </p:nvPr>
        </p:nvSpPr>
        <p:spPr/>
        <p:txBody>
          <a:bodyPr/>
          <a:lstStyle/>
          <a:p>
            <a:fld id="{8C3C719F-E279-4089-A129-C88AB34056F5}" type="slidenum">
              <a:rPr lang="en-US" smtClean="0"/>
              <a:t>‹#›</a:t>
            </a:fld>
            <a:endParaRPr lang="en-US"/>
          </a:p>
        </p:txBody>
      </p:sp>
    </p:spTree>
    <p:extLst>
      <p:ext uri="{BB962C8B-B14F-4D97-AF65-F5344CB8AC3E}">
        <p14:creationId xmlns:p14="http://schemas.microsoft.com/office/powerpoint/2010/main" val="2625986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173BA-6B52-8CCF-FB4A-800CADDB4E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F12875-49DC-F38C-D439-BA44C7FBCF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4D971BC-B78B-92E3-3B7A-CB631390E8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327403-791A-28D1-F94C-302245807A6D}"/>
              </a:ext>
            </a:extLst>
          </p:cNvPr>
          <p:cNvSpPr>
            <a:spLocks noGrp="1"/>
          </p:cNvSpPr>
          <p:nvPr>
            <p:ph type="dt" sz="half" idx="10"/>
          </p:nvPr>
        </p:nvSpPr>
        <p:spPr/>
        <p:txBody>
          <a:bodyPr/>
          <a:lstStyle/>
          <a:p>
            <a:fld id="{9DC15CD6-0759-43C8-9F3B-99721663A5B3}" type="datetimeFigureOut">
              <a:rPr lang="en-US" smtClean="0"/>
              <a:t>11/18/2024</a:t>
            </a:fld>
            <a:endParaRPr lang="en-US"/>
          </a:p>
        </p:txBody>
      </p:sp>
      <p:sp>
        <p:nvSpPr>
          <p:cNvPr id="6" name="Footer Placeholder 5">
            <a:extLst>
              <a:ext uri="{FF2B5EF4-FFF2-40B4-BE49-F238E27FC236}">
                <a16:creationId xmlns:a16="http://schemas.microsoft.com/office/drawing/2014/main" id="{6DCA6803-8EC5-2132-8414-0CF4AEB584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7C4F75-5CA6-B34F-17FE-DDFD3D85F31C}"/>
              </a:ext>
            </a:extLst>
          </p:cNvPr>
          <p:cNvSpPr>
            <a:spLocks noGrp="1"/>
          </p:cNvSpPr>
          <p:nvPr>
            <p:ph type="sldNum" sz="quarter" idx="12"/>
          </p:nvPr>
        </p:nvSpPr>
        <p:spPr/>
        <p:txBody>
          <a:bodyPr/>
          <a:lstStyle/>
          <a:p>
            <a:fld id="{8C3C719F-E279-4089-A129-C88AB34056F5}" type="slidenum">
              <a:rPr lang="en-US" smtClean="0"/>
              <a:t>‹#›</a:t>
            </a:fld>
            <a:endParaRPr lang="en-US"/>
          </a:p>
        </p:txBody>
      </p:sp>
    </p:spTree>
    <p:extLst>
      <p:ext uri="{BB962C8B-B14F-4D97-AF65-F5344CB8AC3E}">
        <p14:creationId xmlns:p14="http://schemas.microsoft.com/office/powerpoint/2010/main" val="356498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5A2F4-805F-F23E-C974-73E07B95E37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F03F0A4-A3E9-ABEB-C9A3-166AFD917F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5909A7-9761-475C-D664-E9CF86A971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752B351-B236-FF80-9B3A-DAB47362F7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44B33C-228D-39F9-8AB8-0F539E7DA1A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611F714-3019-D7B3-89B3-91E3E7EC1CBA}"/>
              </a:ext>
            </a:extLst>
          </p:cNvPr>
          <p:cNvSpPr>
            <a:spLocks noGrp="1"/>
          </p:cNvSpPr>
          <p:nvPr>
            <p:ph type="dt" sz="half" idx="10"/>
          </p:nvPr>
        </p:nvSpPr>
        <p:spPr/>
        <p:txBody>
          <a:bodyPr/>
          <a:lstStyle/>
          <a:p>
            <a:fld id="{9DC15CD6-0759-43C8-9F3B-99721663A5B3}" type="datetimeFigureOut">
              <a:rPr lang="en-US" smtClean="0"/>
              <a:t>11/18/2024</a:t>
            </a:fld>
            <a:endParaRPr lang="en-US"/>
          </a:p>
        </p:txBody>
      </p:sp>
      <p:sp>
        <p:nvSpPr>
          <p:cNvPr id="8" name="Footer Placeholder 7">
            <a:extLst>
              <a:ext uri="{FF2B5EF4-FFF2-40B4-BE49-F238E27FC236}">
                <a16:creationId xmlns:a16="http://schemas.microsoft.com/office/drawing/2014/main" id="{0984B615-B661-66F5-CDF9-180489217E6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4A187D7-5A47-5537-C736-7BE4AD4BE2FE}"/>
              </a:ext>
            </a:extLst>
          </p:cNvPr>
          <p:cNvSpPr>
            <a:spLocks noGrp="1"/>
          </p:cNvSpPr>
          <p:nvPr>
            <p:ph type="sldNum" sz="quarter" idx="12"/>
          </p:nvPr>
        </p:nvSpPr>
        <p:spPr/>
        <p:txBody>
          <a:bodyPr/>
          <a:lstStyle/>
          <a:p>
            <a:fld id="{8C3C719F-E279-4089-A129-C88AB34056F5}" type="slidenum">
              <a:rPr lang="en-US" smtClean="0"/>
              <a:t>‹#›</a:t>
            </a:fld>
            <a:endParaRPr lang="en-US"/>
          </a:p>
        </p:txBody>
      </p:sp>
    </p:spTree>
    <p:extLst>
      <p:ext uri="{BB962C8B-B14F-4D97-AF65-F5344CB8AC3E}">
        <p14:creationId xmlns:p14="http://schemas.microsoft.com/office/powerpoint/2010/main" val="8590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3BD8F-E141-2C9E-DE70-6FA9F3A9EA3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7C334A-37F2-48C3-BD25-0806006D12A9}"/>
              </a:ext>
            </a:extLst>
          </p:cNvPr>
          <p:cNvSpPr>
            <a:spLocks noGrp="1"/>
          </p:cNvSpPr>
          <p:nvPr>
            <p:ph type="dt" sz="half" idx="10"/>
          </p:nvPr>
        </p:nvSpPr>
        <p:spPr/>
        <p:txBody>
          <a:bodyPr/>
          <a:lstStyle/>
          <a:p>
            <a:fld id="{9DC15CD6-0759-43C8-9F3B-99721663A5B3}" type="datetimeFigureOut">
              <a:rPr lang="en-US" smtClean="0"/>
              <a:t>11/18/2024</a:t>
            </a:fld>
            <a:endParaRPr lang="en-US"/>
          </a:p>
        </p:txBody>
      </p:sp>
      <p:sp>
        <p:nvSpPr>
          <p:cNvPr id="4" name="Footer Placeholder 3">
            <a:extLst>
              <a:ext uri="{FF2B5EF4-FFF2-40B4-BE49-F238E27FC236}">
                <a16:creationId xmlns:a16="http://schemas.microsoft.com/office/drawing/2014/main" id="{B0B58E9C-9E49-9E4D-32F1-EB69FB3E3B8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8C40C3-E107-1662-6CFA-8769CD2B38FD}"/>
              </a:ext>
            </a:extLst>
          </p:cNvPr>
          <p:cNvSpPr>
            <a:spLocks noGrp="1"/>
          </p:cNvSpPr>
          <p:nvPr>
            <p:ph type="sldNum" sz="quarter" idx="12"/>
          </p:nvPr>
        </p:nvSpPr>
        <p:spPr/>
        <p:txBody>
          <a:bodyPr/>
          <a:lstStyle/>
          <a:p>
            <a:fld id="{8C3C719F-E279-4089-A129-C88AB34056F5}" type="slidenum">
              <a:rPr lang="en-US" smtClean="0"/>
              <a:t>‹#›</a:t>
            </a:fld>
            <a:endParaRPr lang="en-US"/>
          </a:p>
        </p:txBody>
      </p:sp>
    </p:spTree>
    <p:extLst>
      <p:ext uri="{BB962C8B-B14F-4D97-AF65-F5344CB8AC3E}">
        <p14:creationId xmlns:p14="http://schemas.microsoft.com/office/powerpoint/2010/main" val="1295242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856627-DA44-8216-93A0-8BC70A63621B}"/>
              </a:ext>
            </a:extLst>
          </p:cNvPr>
          <p:cNvSpPr>
            <a:spLocks noGrp="1"/>
          </p:cNvSpPr>
          <p:nvPr>
            <p:ph type="dt" sz="half" idx="10"/>
          </p:nvPr>
        </p:nvSpPr>
        <p:spPr/>
        <p:txBody>
          <a:bodyPr/>
          <a:lstStyle/>
          <a:p>
            <a:fld id="{9DC15CD6-0759-43C8-9F3B-99721663A5B3}" type="datetimeFigureOut">
              <a:rPr lang="en-US" smtClean="0"/>
              <a:t>11/18/2024</a:t>
            </a:fld>
            <a:endParaRPr lang="en-US"/>
          </a:p>
        </p:txBody>
      </p:sp>
      <p:sp>
        <p:nvSpPr>
          <p:cNvPr id="3" name="Footer Placeholder 2">
            <a:extLst>
              <a:ext uri="{FF2B5EF4-FFF2-40B4-BE49-F238E27FC236}">
                <a16:creationId xmlns:a16="http://schemas.microsoft.com/office/drawing/2014/main" id="{1BDE76DD-6AB7-221A-FA8F-3986AF36CB1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ED13D27-4886-384E-065C-FF6DA2DC53D2}"/>
              </a:ext>
            </a:extLst>
          </p:cNvPr>
          <p:cNvSpPr>
            <a:spLocks noGrp="1"/>
          </p:cNvSpPr>
          <p:nvPr>
            <p:ph type="sldNum" sz="quarter" idx="12"/>
          </p:nvPr>
        </p:nvSpPr>
        <p:spPr/>
        <p:txBody>
          <a:bodyPr/>
          <a:lstStyle/>
          <a:p>
            <a:fld id="{8C3C719F-E279-4089-A129-C88AB34056F5}" type="slidenum">
              <a:rPr lang="en-US" smtClean="0"/>
              <a:t>‹#›</a:t>
            </a:fld>
            <a:endParaRPr lang="en-US"/>
          </a:p>
        </p:txBody>
      </p:sp>
    </p:spTree>
    <p:extLst>
      <p:ext uri="{BB962C8B-B14F-4D97-AF65-F5344CB8AC3E}">
        <p14:creationId xmlns:p14="http://schemas.microsoft.com/office/powerpoint/2010/main" val="4046243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76DD4-7C0E-461E-E441-301D671A8F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FA948DB-1F57-669E-A3AD-72E17184CB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9CF7DEC-1029-B8FE-F370-291ED7F973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7000D1-1B42-A82C-F849-2A45C7CB2325}"/>
              </a:ext>
            </a:extLst>
          </p:cNvPr>
          <p:cNvSpPr>
            <a:spLocks noGrp="1"/>
          </p:cNvSpPr>
          <p:nvPr>
            <p:ph type="dt" sz="half" idx="10"/>
          </p:nvPr>
        </p:nvSpPr>
        <p:spPr/>
        <p:txBody>
          <a:bodyPr/>
          <a:lstStyle/>
          <a:p>
            <a:fld id="{9DC15CD6-0759-43C8-9F3B-99721663A5B3}" type="datetimeFigureOut">
              <a:rPr lang="en-US" smtClean="0"/>
              <a:t>11/18/2024</a:t>
            </a:fld>
            <a:endParaRPr lang="en-US"/>
          </a:p>
        </p:txBody>
      </p:sp>
      <p:sp>
        <p:nvSpPr>
          <p:cNvPr id="6" name="Footer Placeholder 5">
            <a:extLst>
              <a:ext uri="{FF2B5EF4-FFF2-40B4-BE49-F238E27FC236}">
                <a16:creationId xmlns:a16="http://schemas.microsoft.com/office/drawing/2014/main" id="{6D8114DB-E85D-789D-2C97-B3562D69C6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3D2C92-0C3A-49AC-902A-7234C15F12F7}"/>
              </a:ext>
            </a:extLst>
          </p:cNvPr>
          <p:cNvSpPr>
            <a:spLocks noGrp="1"/>
          </p:cNvSpPr>
          <p:nvPr>
            <p:ph type="sldNum" sz="quarter" idx="12"/>
          </p:nvPr>
        </p:nvSpPr>
        <p:spPr/>
        <p:txBody>
          <a:bodyPr/>
          <a:lstStyle/>
          <a:p>
            <a:fld id="{8C3C719F-E279-4089-A129-C88AB34056F5}" type="slidenum">
              <a:rPr lang="en-US" smtClean="0"/>
              <a:t>‹#›</a:t>
            </a:fld>
            <a:endParaRPr lang="en-US"/>
          </a:p>
        </p:txBody>
      </p:sp>
    </p:spTree>
    <p:extLst>
      <p:ext uri="{BB962C8B-B14F-4D97-AF65-F5344CB8AC3E}">
        <p14:creationId xmlns:p14="http://schemas.microsoft.com/office/powerpoint/2010/main" val="829712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DC86A-114C-2AE8-0F7B-9815EB03C2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991A894-8629-B4AF-E939-87860699CD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7A5C1F0-63A1-DE4B-96E9-D376E7442C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3E0A-73E0-253C-8C0C-745D6FCF3EDC}"/>
              </a:ext>
            </a:extLst>
          </p:cNvPr>
          <p:cNvSpPr>
            <a:spLocks noGrp="1"/>
          </p:cNvSpPr>
          <p:nvPr>
            <p:ph type="dt" sz="half" idx="10"/>
          </p:nvPr>
        </p:nvSpPr>
        <p:spPr/>
        <p:txBody>
          <a:bodyPr/>
          <a:lstStyle/>
          <a:p>
            <a:fld id="{9DC15CD6-0759-43C8-9F3B-99721663A5B3}" type="datetimeFigureOut">
              <a:rPr lang="en-US" smtClean="0"/>
              <a:t>11/18/2024</a:t>
            </a:fld>
            <a:endParaRPr lang="en-US"/>
          </a:p>
        </p:txBody>
      </p:sp>
      <p:sp>
        <p:nvSpPr>
          <p:cNvPr id="6" name="Footer Placeholder 5">
            <a:extLst>
              <a:ext uri="{FF2B5EF4-FFF2-40B4-BE49-F238E27FC236}">
                <a16:creationId xmlns:a16="http://schemas.microsoft.com/office/drawing/2014/main" id="{8F61074F-1DCC-3507-AA28-60C29DA3EF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AB20CC-6C5C-E63D-FCB9-0A6B7896FAEA}"/>
              </a:ext>
            </a:extLst>
          </p:cNvPr>
          <p:cNvSpPr>
            <a:spLocks noGrp="1"/>
          </p:cNvSpPr>
          <p:nvPr>
            <p:ph type="sldNum" sz="quarter" idx="12"/>
          </p:nvPr>
        </p:nvSpPr>
        <p:spPr/>
        <p:txBody>
          <a:bodyPr/>
          <a:lstStyle/>
          <a:p>
            <a:fld id="{8C3C719F-E279-4089-A129-C88AB34056F5}" type="slidenum">
              <a:rPr lang="en-US" smtClean="0"/>
              <a:t>‹#›</a:t>
            </a:fld>
            <a:endParaRPr lang="en-US"/>
          </a:p>
        </p:txBody>
      </p:sp>
    </p:spTree>
    <p:extLst>
      <p:ext uri="{BB962C8B-B14F-4D97-AF65-F5344CB8AC3E}">
        <p14:creationId xmlns:p14="http://schemas.microsoft.com/office/powerpoint/2010/main" val="2176454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7E27B3-2F71-6F6A-C69B-E21CAC3126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77DF2C9-3472-4BFD-9F0D-95C0341BA4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9AACC3-5330-19C6-043C-42C5E79D17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C15CD6-0759-43C8-9F3B-99721663A5B3}" type="datetimeFigureOut">
              <a:rPr lang="en-US" smtClean="0"/>
              <a:t>11/18/2024</a:t>
            </a:fld>
            <a:endParaRPr lang="en-US"/>
          </a:p>
        </p:txBody>
      </p:sp>
      <p:sp>
        <p:nvSpPr>
          <p:cNvPr id="5" name="Footer Placeholder 4">
            <a:extLst>
              <a:ext uri="{FF2B5EF4-FFF2-40B4-BE49-F238E27FC236}">
                <a16:creationId xmlns:a16="http://schemas.microsoft.com/office/drawing/2014/main" id="{13C5AD78-869E-B397-55B9-CD354727A6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E542C6A-969D-917A-B42B-41F5848A88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3C719F-E279-4089-A129-C88AB34056F5}" type="slidenum">
              <a:rPr lang="en-US" smtClean="0"/>
              <a:t>‹#›</a:t>
            </a:fld>
            <a:endParaRPr lang="en-US"/>
          </a:p>
        </p:txBody>
      </p:sp>
    </p:spTree>
    <p:extLst>
      <p:ext uri="{BB962C8B-B14F-4D97-AF65-F5344CB8AC3E}">
        <p14:creationId xmlns:p14="http://schemas.microsoft.com/office/powerpoint/2010/main" val="15414982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7.png"/><Relationship Id="rId1" Type="http://schemas.openxmlformats.org/officeDocument/2006/relationships/slideLayout" Target="../slideLayouts/slideLayout2.xml"/><Relationship Id="rId5" Type="http://schemas.microsoft.com/office/2007/relationships/hdphoto" Target="../media/hdphoto5.wdp"/><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3A5E1A3-7E38-C36E-158F-4043C805FED8}"/>
              </a:ext>
            </a:extLst>
          </p:cNvPr>
          <p:cNvPicPr>
            <a:picLocks noChangeAspect="1"/>
          </p:cNvPicPr>
          <p:nvPr/>
        </p:nvPicPr>
        <p:blipFill>
          <a:blip r:embed="rId2">
            <a:alphaModFix amt="60000"/>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63BAA869-F460-E221-3839-CB7A579FEE0E}"/>
              </a:ext>
            </a:extLst>
          </p:cNvPr>
          <p:cNvSpPr txBox="1"/>
          <p:nvPr/>
        </p:nvSpPr>
        <p:spPr>
          <a:xfrm>
            <a:off x="2492828" y="1765325"/>
            <a:ext cx="8022772" cy="923330"/>
          </a:xfrm>
          <a:prstGeom prst="rect">
            <a:avLst/>
          </a:prstGeom>
          <a:noFill/>
        </p:spPr>
        <p:txBody>
          <a:bodyPr wrap="square" rtlCol="0">
            <a:spAutoFit/>
          </a:bodyPr>
          <a:lstStyle/>
          <a:p>
            <a:r>
              <a:rPr lang="en-US" sz="5400" b="1" u="sng" dirty="0"/>
              <a:t>La Petite Fille De Mr Linh</a:t>
            </a:r>
          </a:p>
        </p:txBody>
      </p:sp>
      <p:sp>
        <p:nvSpPr>
          <p:cNvPr id="6" name="TextBox 5">
            <a:extLst>
              <a:ext uri="{FF2B5EF4-FFF2-40B4-BE49-F238E27FC236}">
                <a16:creationId xmlns:a16="http://schemas.microsoft.com/office/drawing/2014/main" id="{BF7F6E3B-54D3-0D20-53CC-100FBCB033FF}"/>
              </a:ext>
            </a:extLst>
          </p:cNvPr>
          <p:cNvSpPr txBox="1"/>
          <p:nvPr/>
        </p:nvSpPr>
        <p:spPr>
          <a:xfrm>
            <a:off x="4833257" y="2688655"/>
            <a:ext cx="2525486" cy="400110"/>
          </a:xfrm>
          <a:prstGeom prst="rect">
            <a:avLst/>
          </a:prstGeom>
          <a:noFill/>
        </p:spPr>
        <p:txBody>
          <a:bodyPr wrap="square" rtlCol="0">
            <a:spAutoFit/>
          </a:bodyPr>
          <a:lstStyle/>
          <a:p>
            <a:r>
              <a:rPr lang="en-US" sz="2000" b="1" u="sng" dirty="0"/>
              <a:t>Par Philipe Claudel</a:t>
            </a:r>
          </a:p>
        </p:txBody>
      </p:sp>
      <p:sp>
        <p:nvSpPr>
          <p:cNvPr id="7" name="TextBox 6">
            <a:extLst>
              <a:ext uri="{FF2B5EF4-FFF2-40B4-BE49-F238E27FC236}">
                <a16:creationId xmlns:a16="http://schemas.microsoft.com/office/drawing/2014/main" id="{797B60D2-D5D0-875E-5F3B-3C1D5484DDF4}"/>
              </a:ext>
            </a:extLst>
          </p:cNvPr>
          <p:cNvSpPr txBox="1"/>
          <p:nvPr/>
        </p:nvSpPr>
        <p:spPr>
          <a:xfrm>
            <a:off x="1578430" y="4631010"/>
            <a:ext cx="8937170" cy="707886"/>
          </a:xfrm>
          <a:prstGeom prst="rect">
            <a:avLst/>
          </a:prstGeom>
          <a:noFill/>
        </p:spPr>
        <p:txBody>
          <a:bodyPr wrap="square" rtlCol="0">
            <a:spAutoFit/>
          </a:bodyPr>
          <a:lstStyle/>
          <a:p>
            <a:r>
              <a:rPr lang="en-US" sz="2000" b="1" dirty="0"/>
              <a:t>Presenté Par Ahmad Boulad, Mohamad-Jamil Naous, Hadi Safar, Elsy Razzouk, Raed Housseini, Rima Soleiman, Yara El Zein.</a:t>
            </a:r>
          </a:p>
        </p:txBody>
      </p:sp>
    </p:spTree>
    <p:extLst>
      <p:ext uri="{BB962C8B-B14F-4D97-AF65-F5344CB8AC3E}">
        <p14:creationId xmlns:p14="http://schemas.microsoft.com/office/powerpoint/2010/main" val="2043400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5988761-2A5A-70E0-799D-FD7BB93D2C79}"/>
              </a:ext>
            </a:extLst>
          </p:cNvPr>
          <p:cNvPicPr>
            <a:picLocks noChangeAspect="1"/>
          </p:cNvPicPr>
          <p:nvPr/>
        </p:nvPicPr>
        <p:blipFill>
          <a:blip r:embed="rId2">
            <a:alphaModFix amt="50000"/>
          </a:blip>
          <a:srcRect l="-46873" r="46873"/>
          <a:stretch/>
        </p:blipFill>
        <p:spPr>
          <a:xfrm>
            <a:off x="-6254035" y="-518352"/>
            <a:ext cx="12442962" cy="7894704"/>
          </a:xfrm>
          <a:prstGeom prst="rect">
            <a:avLst/>
          </a:prstGeom>
          <a:effectLst>
            <a:softEdge rad="635000"/>
          </a:effectLst>
        </p:spPr>
      </p:pic>
      <mc:AlternateContent xmlns:mc="http://schemas.openxmlformats.org/markup-compatibility/2006" xmlns:p14="http://schemas.microsoft.com/office/powerpoint/2010/main">
        <mc:Choice Requires="p14">
          <p:contentPart p14:bwMode="auto" r:id="rId3">
            <p14:nvContentPartPr>
              <p14:cNvPr id="15" name="Ink 14">
                <a:extLst>
                  <a:ext uri="{FF2B5EF4-FFF2-40B4-BE49-F238E27FC236}">
                    <a16:creationId xmlns:a16="http://schemas.microsoft.com/office/drawing/2014/main" id="{8C027F79-B0CE-8401-30C6-7F512654F724}"/>
                  </a:ext>
                </a:extLst>
              </p14:cNvPr>
              <p14:cNvContentPartPr/>
              <p14:nvPr/>
            </p14:nvContentPartPr>
            <p14:xfrm>
              <a:off x="13345783" y="1316846"/>
              <a:ext cx="360" cy="360"/>
            </p14:xfrm>
          </p:contentPart>
        </mc:Choice>
        <mc:Fallback xmlns="">
          <p:pic>
            <p:nvPicPr>
              <p:cNvPr id="15" name="Ink 14">
                <a:extLst>
                  <a:ext uri="{FF2B5EF4-FFF2-40B4-BE49-F238E27FC236}">
                    <a16:creationId xmlns:a16="http://schemas.microsoft.com/office/drawing/2014/main" id="{8C027F79-B0CE-8401-30C6-7F512654F724}"/>
                  </a:ext>
                </a:extLst>
              </p:cNvPr>
              <p:cNvPicPr/>
              <p:nvPr/>
            </p:nvPicPr>
            <p:blipFill>
              <a:blip r:embed="rId4"/>
              <a:stretch>
                <a:fillRect/>
              </a:stretch>
            </p:blipFill>
            <p:spPr>
              <a:xfrm>
                <a:off x="13337143" y="1308206"/>
                <a:ext cx="18000" cy="18000"/>
              </a:xfrm>
              <a:prstGeom prst="rect">
                <a:avLst/>
              </a:prstGeom>
            </p:spPr>
          </p:pic>
        </mc:Fallback>
      </mc:AlternateContent>
      <p:sp>
        <p:nvSpPr>
          <p:cNvPr id="16" name="TextBox 15">
            <a:extLst>
              <a:ext uri="{FF2B5EF4-FFF2-40B4-BE49-F238E27FC236}">
                <a16:creationId xmlns:a16="http://schemas.microsoft.com/office/drawing/2014/main" id="{7513DD39-295D-35AF-A133-C298B65D9DAE}"/>
              </a:ext>
            </a:extLst>
          </p:cNvPr>
          <p:cNvSpPr txBox="1"/>
          <p:nvPr/>
        </p:nvSpPr>
        <p:spPr>
          <a:xfrm>
            <a:off x="6188927" y="535259"/>
            <a:ext cx="4872723" cy="5632311"/>
          </a:xfrm>
          <a:prstGeom prst="rect">
            <a:avLst/>
          </a:prstGeom>
          <a:noFill/>
        </p:spPr>
        <p:txBody>
          <a:bodyPr wrap="square" rtlCol="0">
            <a:spAutoFit/>
          </a:bodyPr>
          <a:lstStyle/>
          <a:p>
            <a:r>
              <a:rPr lang="fr-FR" sz="2400" dirty="0"/>
              <a:t>M. Linh, un vieil homme, fuit son pays</a:t>
            </a:r>
          </a:p>
          <a:p>
            <a:r>
              <a:rPr lang="fr-FR" sz="2400" dirty="0"/>
              <a:t>ravagé par la guerre avec sa</a:t>
            </a:r>
          </a:p>
          <a:p>
            <a:r>
              <a:rPr lang="fr-FR" sz="2400" dirty="0"/>
              <a:t>petite-fille Sang Diû, dont le nom</a:t>
            </a:r>
          </a:p>
          <a:p>
            <a:r>
              <a:rPr lang="fr-FR" sz="2400" dirty="0"/>
              <a:t>signifie "matin doux". Ayant perdu</a:t>
            </a:r>
          </a:p>
          <a:p>
            <a:r>
              <a:rPr lang="fr-FR" sz="2400" dirty="0"/>
              <a:t>toute sa famille, il trouve refuge dans</a:t>
            </a:r>
          </a:p>
          <a:p>
            <a:r>
              <a:rPr lang="fr-FR" sz="2400" dirty="0"/>
              <a:t>un nouveau pays où il se sent isolé et</a:t>
            </a:r>
          </a:p>
          <a:p>
            <a:r>
              <a:rPr lang="fr-FR" sz="2400" dirty="0"/>
              <a:t>incompris. Dans ce nouvel</a:t>
            </a:r>
          </a:p>
          <a:p>
            <a:r>
              <a:rPr lang="fr-FR" sz="2400" dirty="0"/>
              <a:t>environnement, il rencontre M. Bark,</a:t>
            </a:r>
          </a:p>
          <a:p>
            <a:r>
              <a:rPr lang="fr-FR" sz="2400" dirty="0"/>
              <a:t>un vétéran de guerre au cœur</a:t>
            </a:r>
          </a:p>
          <a:p>
            <a:r>
              <a:rPr lang="fr-FR" sz="2400" dirty="0"/>
              <a:t>généreux. Bien qu'ils ne parlent pas la</a:t>
            </a:r>
          </a:p>
          <a:p>
            <a:r>
              <a:rPr lang="fr-FR" sz="2400" dirty="0"/>
              <a:t>même langue, une profonde amitié</a:t>
            </a:r>
          </a:p>
          <a:p>
            <a:r>
              <a:rPr lang="fr-FR" sz="2400" dirty="0"/>
              <a:t>naît entre eux, grâce à leur</a:t>
            </a:r>
          </a:p>
          <a:p>
            <a:r>
              <a:rPr lang="fr-FR" sz="2400" dirty="0"/>
              <a:t>bienveillance mutuelle et leur partage</a:t>
            </a:r>
          </a:p>
          <a:p>
            <a:r>
              <a:rPr lang="fr-FR" sz="2400" dirty="0"/>
              <a:t>silencieux.</a:t>
            </a:r>
            <a:endParaRPr lang="en-US" sz="2400" dirty="0"/>
          </a:p>
        </p:txBody>
      </p:sp>
    </p:spTree>
    <p:extLst>
      <p:ext uri="{BB962C8B-B14F-4D97-AF65-F5344CB8AC3E}">
        <p14:creationId xmlns:p14="http://schemas.microsoft.com/office/powerpoint/2010/main" val="1371880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G.I.s' Drug Use in Vietnam Soared—With Their Commanders' Help | HISTORY">
            <a:extLst>
              <a:ext uri="{FF2B5EF4-FFF2-40B4-BE49-F238E27FC236}">
                <a16:creationId xmlns:a16="http://schemas.microsoft.com/office/drawing/2014/main" id="{DDBA0252-8ECD-F4F3-4DB4-CB752F06DE8D}"/>
              </a:ext>
            </a:extLst>
          </p:cNvPr>
          <p:cNvPicPr>
            <a:picLocks noChangeAspect="1" noChangeArrowheads="1"/>
          </p:cNvPicPr>
          <p:nvPr/>
        </p:nvPicPr>
        <p:blipFill rotWithShape="1">
          <a:blip r:embed="rId2">
            <a:alphaModFix amt="85000"/>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rcRect l="130" t="-231" r="-130" b="231"/>
          <a:stretch/>
        </p:blipFill>
        <p:spPr bwMode="auto">
          <a:xfrm>
            <a:off x="2503714" y="-179078"/>
            <a:ext cx="10025742" cy="5566694"/>
          </a:xfrm>
          <a:prstGeom prst="rect">
            <a:avLst/>
          </a:prstGeom>
          <a:noFill/>
          <a:effectLst>
            <a:softEdge rad="546100"/>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A690A24-77B5-D142-0EE9-A06CD45596FE}"/>
              </a:ext>
            </a:extLst>
          </p:cNvPr>
          <p:cNvSpPr txBox="1"/>
          <p:nvPr/>
        </p:nvSpPr>
        <p:spPr>
          <a:xfrm>
            <a:off x="348343" y="293914"/>
            <a:ext cx="2460171" cy="5093702"/>
          </a:xfrm>
          <a:prstGeom prst="rect">
            <a:avLst/>
          </a:prstGeom>
          <a:noFill/>
        </p:spPr>
        <p:txBody>
          <a:bodyPr wrap="square" rtlCol="0">
            <a:spAutoFit/>
          </a:bodyPr>
          <a:lstStyle/>
          <a:p>
            <a:r>
              <a:rPr lang="fr-FR" sz="2500" dirty="0"/>
              <a:t>M. Linh vit dans un dortoir, entouré</a:t>
            </a:r>
          </a:p>
          <a:p>
            <a:r>
              <a:rPr lang="fr-FR" sz="2500" dirty="0"/>
              <a:t>d'étrangers, et fait face à la solitude. </a:t>
            </a:r>
          </a:p>
          <a:p>
            <a:r>
              <a:rPr lang="fr-FR" sz="2500" dirty="0"/>
              <a:t>Malgré tout, il puise sa force dans son</a:t>
            </a:r>
          </a:p>
          <a:p>
            <a:r>
              <a:rPr lang="fr-FR" sz="2500" dirty="0"/>
              <a:t>amour pour Sang Diû et les souvenirs</a:t>
            </a:r>
          </a:p>
          <a:p>
            <a:r>
              <a:rPr lang="fr-FR" sz="2500" dirty="0"/>
              <a:t>de son village.</a:t>
            </a:r>
            <a:r>
              <a:rPr lang="fr-FR" sz="2400" dirty="0"/>
              <a:t> </a:t>
            </a:r>
            <a:endParaRPr lang="en-US" sz="2400" dirty="0"/>
          </a:p>
        </p:txBody>
      </p:sp>
      <p:sp>
        <p:nvSpPr>
          <p:cNvPr id="6" name="TextBox 5">
            <a:extLst>
              <a:ext uri="{FF2B5EF4-FFF2-40B4-BE49-F238E27FC236}">
                <a16:creationId xmlns:a16="http://schemas.microsoft.com/office/drawing/2014/main" id="{FB93F5E6-F8FF-5903-D446-0BB496A79F80}"/>
              </a:ext>
            </a:extLst>
          </p:cNvPr>
          <p:cNvSpPr txBox="1"/>
          <p:nvPr/>
        </p:nvSpPr>
        <p:spPr>
          <a:xfrm>
            <a:off x="348343" y="5387616"/>
            <a:ext cx="11179629" cy="861774"/>
          </a:xfrm>
          <a:prstGeom prst="rect">
            <a:avLst/>
          </a:prstGeom>
          <a:noFill/>
        </p:spPr>
        <p:txBody>
          <a:bodyPr wrap="square" rtlCol="0">
            <a:spAutoFit/>
          </a:bodyPr>
          <a:lstStyle/>
          <a:p>
            <a:r>
              <a:rPr lang="fr-FR" sz="2500" dirty="0"/>
              <a:t>Ses rencontres régulières avec M. Bark, notamment sur un banc ou au café, deviennent des instants précieux qui lui redonnent un sens à sa vie.</a:t>
            </a:r>
            <a:endParaRPr lang="en-US" sz="2500" dirty="0"/>
          </a:p>
        </p:txBody>
      </p:sp>
    </p:spTree>
    <p:extLst>
      <p:ext uri="{BB962C8B-B14F-4D97-AF65-F5344CB8AC3E}">
        <p14:creationId xmlns:p14="http://schemas.microsoft.com/office/powerpoint/2010/main" val="465233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What Is It Like to Live in a Retirement Community?│Dayton">
            <a:extLst>
              <a:ext uri="{FF2B5EF4-FFF2-40B4-BE49-F238E27FC236}">
                <a16:creationId xmlns:a16="http://schemas.microsoft.com/office/drawing/2014/main" id="{2FD383C5-F17B-523A-A53B-F9676DCC9348}"/>
              </a:ext>
            </a:extLst>
          </p:cNvPr>
          <p:cNvPicPr>
            <a:picLocks noChangeAspect="1" noChangeArrowheads="1"/>
          </p:cNvPicPr>
          <p:nvPr/>
        </p:nvPicPr>
        <p:blipFill rotWithShape="1">
          <a:blip r:embed="rId2">
            <a:alphaModFix amt="70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t="13605"/>
          <a:stretch/>
        </p:blipFill>
        <p:spPr bwMode="auto">
          <a:xfrm>
            <a:off x="-473529" y="1915886"/>
            <a:ext cx="13139058" cy="5529942"/>
          </a:xfrm>
          <a:prstGeom prst="rect">
            <a:avLst/>
          </a:prstGeom>
          <a:noFill/>
          <a:effectLst>
            <a:softEdge rad="635000"/>
          </a:effectLst>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6C378C0-B2A2-2176-CF45-F2CC0A14246B}"/>
              </a:ext>
            </a:extLst>
          </p:cNvPr>
          <p:cNvSpPr txBox="1"/>
          <p:nvPr/>
        </p:nvSpPr>
        <p:spPr>
          <a:xfrm>
            <a:off x="217715" y="284670"/>
            <a:ext cx="11440885" cy="1631216"/>
          </a:xfrm>
          <a:prstGeom prst="rect">
            <a:avLst/>
          </a:prstGeom>
          <a:noFill/>
        </p:spPr>
        <p:txBody>
          <a:bodyPr wrap="square" rtlCol="0">
            <a:spAutoFit/>
          </a:bodyPr>
          <a:lstStyle/>
          <a:p>
            <a:r>
              <a:rPr lang="fr-FR" sz="2500" dirty="0"/>
              <a:t>Cependant, sa vie bascule lorsqu'il est placé de force dans une maison de retraite, où il est coupé de son ami. M. Linh décide alors de s'en échapper pour retrouver M. Bark. Après une errance difficile dans la ville, il retrouve enfin son ami, mais un tragique accident le percute.</a:t>
            </a:r>
            <a:endParaRPr lang="en-US" sz="2500" dirty="0"/>
          </a:p>
        </p:txBody>
      </p:sp>
    </p:spTree>
    <p:extLst>
      <p:ext uri="{BB962C8B-B14F-4D97-AF65-F5344CB8AC3E}">
        <p14:creationId xmlns:p14="http://schemas.microsoft.com/office/powerpoint/2010/main" val="4088847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01CCCCA-B706-988A-B694-0641EE5403FD}"/>
              </a:ext>
            </a:extLst>
          </p:cNvPr>
          <p:cNvSpPr txBox="1"/>
          <p:nvPr/>
        </p:nvSpPr>
        <p:spPr>
          <a:xfrm>
            <a:off x="947058" y="882149"/>
            <a:ext cx="3777342" cy="5093702"/>
          </a:xfrm>
          <a:prstGeom prst="rect">
            <a:avLst/>
          </a:prstGeom>
          <a:noFill/>
        </p:spPr>
        <p:txBody>
          <a:bodyPr wrap="square" rtlCol="0">
            <a:spAutoFit/>
          </a:bodyPr>
          <a:lstStyle/>
          <a:p>
            <a:r>
              <a:rPr lang="fr-FR" sz="2500" dirty="0"/>
              <a:t>La révélation finale du roman est poignante : le lecteur découvre que Sang Diû, la petite-fille que Monsieur Linh tenait dans ses bras tout au long du récit, n'était qu'une poupée. Cela souligne la profondeur de sa solitude et de son chagrin, ainsi que la puissance de l'illusion qu'il s'est créée pour survivre.</a:t>
            </a:r>
            <a:endParaRPr lang="en-US" sz="2500" dirty="0"/>
          </a:p>
        </p:txBody>
      </p:sp>
      <p:pic>
        <p:nvPicPr>
          <p:cNvPr id="2" name="Picture 1">
            <a:extLst>
              <a:ext uri="{FF2B5EF4-FFF2-40B4-BE49-F238E27FC236}">
                <a16:creationId xmlns:a16="http://schemas.microsoft.com/office/drawing/2014/main" id="{3C90864F-BBBF-0154-E5BB-B7CC060C3B79}"/>
              </a:ext>
            </a:extLst>
          </p:cNvPr>
          <p:cNvPicPr>
            <a:picLocks noChangeAspect="1"/>
          </p:cNvPicPr>
          <p:nvPr/>
        </p:nvPicPr>
        <p:blipFill>
          <a:blip r:embed="rId2">
            <a:alphaModFix amt="85000"/>
          </a:blip>
          <a:stretch>
            <a:fillRect/>
          </a:stretch>
        </p:blipFill>
        <p:spPr>
          <a:xfrm>
            <a:off x="4724400" y="0"/>
            <a:ext cx="7603672" cy="6858000"/>
          </a:xfrm>
          <a:prstGeom prst="rect">
            <a:avLst/>
          </a:prstGeom>
          <a:effectLst>
            <a:softEdge rad="635000"/>
          </a:effectLst>
        </p:spPr>
      </p:pic>
    </p:spTree>
    <p:extLst>
      <p:ext uri="{BB962C8B-B14F-4D97-AF65-F5344CB8AC3E}">
        <p14:creationId xmlns:p14="http://schemas.microsoft.com/office/powerpoint/2010/main" val="571941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F27BF33E-8A78-5496-9DBE-D23501B307AA}"/>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Lst>
          </a:blip>
          <a:srcRect b="4809"/>
          <a:stretch/>
        </p:blipFill>
        <p:spPr>
          <a:xfrm>
            <a:off x="0" y="1759804"/>
            <a:ext cx="3221266" cy="5098196"/>
          </a:xfrm>
          <a:prstGeom prst="rect">
            <a:avLst/>
          </a:prstGeom>
        </p:spPr>
      </p:pic>
      <p:pic>
        <p:nvPicPr>
          <p:cNvPr id="7" name="Picture 6">
            <a:extLst>
              <a:ext uri="{FF2B5EF4-FFF2-40B4-BE49-F238E27FC236}">
                <a16:creationId xmlns:a16="http://schemas.microsoft.com/office/drawing/2014/main" id="{ED5C0525-85D1-3230-7DFF-F84DF6946C70}"/>
              </a:ext>
            </a:extLst>
          </p:cNvPr>
          <p:cNvPicPr>
            <a:picLocks noChangeAspect="1"/>
          </p:cNvPicPr>
          <p:nvPr/>
        </p:nvPicPr>
        <p:blipFill>
          <a:blip r:embed="rId4">
            <a:alphaModFix/>
            <a:extLst>
              <a:ext uri="{BEBA8EAE-BF5A-486C-A8C5-ECC9F3942E4B}">
                <a14:imgProps xmlns:a14="http://schemas.microsoft.com/office/drawing/2010/main">
                  <a14:imgLayer r:embed="rId5">
                    <a14:imgEffect>
                      <a14:saturation sat="0"/>
                    </a14:imgEffect>
                  </a14:imgLayer>
                </a14:imgProps>
              </a:ext>
            </a:extLst>
          </a:blip>
          <a:srcRect l="2074" t="-1927" r="11483" b="9425"/>
          <a:stretch/>
        </p:blipFill>
        <p:spPr>
          <a:xfrm>
            <a:off x="8590158" y="1270638"/>
            <a:ext cx="3601842" cy="5587362"/>
          </a:xfrm>
          <a:prstGeom prst="rect">
            <a:avLst/>
          </a:prstGeom>
        </p:spPr>
      </p:pic>
      <p:sp>
        <p:nvSpPr>
          <p:cNvPr id="4" name="TextBox 3">
            <a:extLst>
              <a:ext uri="{FF2B5EF4-FFF2-40B4-BE49-F238E27FC236}">
                <a16:creationId xmlns:a16="http://schemas.microsoft.com/office/drawing/2014/main" id="{17EAC7F6-825C-3BCA-A7DF-186BAE37A3B3}"/>
              </a:ext>
            </a:extLst>
          </p:cNvPr>
          <p:cNvSpPr txBox="1"/>
          <p:nvPr/>
        </p:nvSpPr>
        <p:spPr>
          <a:xfrm>
            <a:off x="2579914" y="1589314"/>
            <a:ext cx="7652657" cy="830997"/>
          </a:xfrm>
          <a:prstGeom prst="rect">
            <a:avLst/>
          </a:prstGeom>
          <a:noFill/>
        </p:spPr>
        <p:txBody>
          <a:bodyPr wrap="square" rtlCol="0">
            <a:spAutoFit/>
          </a:bodyPr>
          <a:lstStyle/>
          <a:p>
            <a:r>
              <a:rPr lang="en-US" sz="4800" b="1" u="sng" dirty="0"/>
              <a:t>Merci Pour Votre Attention.</a:t>
            </a:r>
          </a:p>
        </p:txBody>
      </p:sp>
      <p:sp>
        <p:nvSpPr>
          <p:cNvPr id="5" name="TextBox 4">
            <a:extLst>
              <a:ext uri="{FF2B5EF4-FFF2-40B4-BE49-F238E27FC236}">
                <a16:creationId xmlns:a16="http://schemas.microsoft.com/office/drawing/2014/main" id="{5EADF7E1-D1D5-D1EF-F6A2-B3D540608071}"/>
              </a:ext>
            </a:extLst>
          </p:cNvPr>
          <p:cNvSpPr txBox="1"/>
          <p:nvPr/>
        </p:nvSpPr>
        <p:spPr>
          <a:xfrm>
            <a:off x="4103915" y="2598003"/>
            <a:ext cx="5747657" cy="830997"/>
          </a:xfrm>
          <a:prstGeom prst="rect">
            <a:avLst/>
          </a:prstGeom>
          <a:noFill/>
        </p:spPr>
        <p:txBody>
          <a:bodyPr wrap="square" rtlCol="0">
            <a:spAutoFit/>
          </a:bodyPr>
          <a:lstStyle/>
          <a:p>
            <a:r>
              <a:rPr lang="zh-TW" altLang="en-US" sz="4800" b="1" u="sng" dirty="0"/>
              <a:t>感謝您的關注</a:t>
            </a:r>
            <a:endParaRPr lang="en-US" sz="4800" b="1" u="sng" dirty="0"/>
          </a:p>
        </p:txBody>
      </p:sp>
    </p:spTree>
    <p:extLst>
      <p:ext uri="{BB962C8B-B14F-4D97-AF65-F5344CB8AC3E}">
        <p14:creationId xmlns:p14="http://schemas.microsoft.com/office/powerpoint/2010/main" val="42531691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TotalTime>
  <Words>323</Words>
  <Application>Microsoft Office PowerPoint</Application>
  <PresentationFormat>Widescreen</PresentationFormat>
  <Paragraphs>27</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dc:creator>
  <cp:lastModifiedBy>Admin</cp:lastModifiedBy>
  <cp:revision>5</cp:revision>
  <dcterms:created xsi:type="dcterms:W3CDTF">2024-11-17T17:51:42Z</dcterms:created>
  <dcterms:modified xsi:type="dcterms:W3CDTF">2024-11-18T11:18:12Z</dcterms:modified>
</cp:coreProperties>
</file>