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0"/>
    <p:restoredTop sz="94648"/>
  </p:normalViewPr>
  <p:slideViewPr>
    <p:cSldViewPr snapToGrid="0">
      <p:cViewPr>
        <p:scale>
          <a:sx n="108" d="100"/>
          <a:sy n="108" d="100"/>
        </p:scale>
        <p:origin x="3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B1D3-9C9A-845B-90CB-4346CF53D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BD8DF-7C4F-64C3-B233-1726C97E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30A7-0E17-29BB-3677-F3C9CC04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FE61-A9B5-1526-3F8A-537FCE73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0ED0-B74C-8CCF-625E-F626324F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B6C-F68E-5247-C0F6-8072E89D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0DDFD-5C56-75C5-EA3F-402CC24C3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B04F-20EF-42D3-9156-1D20F542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7CE9-003A-B3DC-3888-024FE3BD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E32A-A7C0-BC2E-CAB8-0B35BBF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82B38-6D56-5F08-E53C-92EF9AF0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CBD6D-E78B-C797-EADB-058FF609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E7FD-9DC1-4F9A-0284-BEF746E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0A7A-CEE4-77DA-06B9-3759890B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1E12-C20A-05AA-9B6B-94431277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1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E554-CD73-FD6B-B97C-567D57F2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69F2-BD5A-FB56-E22E-29913BEA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2F17-A9A0-CA5C-3778-B23F1A27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5FCD-B780-4336-77A0-0325DA8E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7344-B8D9-3411-FDA4-634F5A67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1CC5-D8C5-CE15-5B70-85AD5113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98D1-1D1A-8D4B-E4BE-832F7ADC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D588-5A18-B3B2-BBBF-84D46236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C308-4EEC-DDAD-C855-58D27A51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E25DE-63FF-BBE9-02ED-67A44266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CD95-BBD5-D9D1-6E1D-82DA748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844A-7592-3431-7B89-B42946DB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5723-7F3C-F243-ED10-4A378F37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52F83-8552-62BC-3F40-DAB0D05F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E6C8-72A6-1C0B-9D37-C72401A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7D89-2973-5310-8631-C5F0EC4F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AD0F-C08E-B508-0505-7BB54B50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B1C4-5F4E-29BF-3341-3ADA61EC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868C1-FEE9-D1A8-1514-FF0C2C799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D3B99-F2F3-D9E3-CEEF-26CF5734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C3885-7EA8-9C07-8A2E-2EB65572F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2AC75-4C03-328A-397F-29864F9D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1F48A-C246-9EE1-F31C-0428305A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281A-90E1-EAC6-4ACE-E40075D3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7E7F-4FC7-14E8-8106-6EC2C1D1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AB97E-CFA7-D5E7-3768-314A4A8D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5138D-6E1D-3E78-1D44-86CAA157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BFE9-0B7D-E877-DB8B-5A45CE11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412B-C625-1144-A1FF-55FB1127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4AE74-900F-DDA6-6EDA-76B522DB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6077-CBAD-8D24-3358-3F1EEA66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2AE4-9F10-563B-2F2E-FD63A037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4585-5ED4-E735-F42B-B38231FA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B3FB0-1649-9075-5A72-8DD2522B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A5E9-2AC0-BBA7-75DA-0A7172E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ACF5D-09E7-AD09-D7E1-E7FB30FD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85C05-401D-4C16-82A0-DE3E7014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96E0-14C0-F18E-DFEA-E4CC4F5B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4AB07-F2CA-19E3-E3E5-575A7440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E7C47-940E-0689-3170-80ACCB11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CC3D-DFE2-B8CE-2B8D-2874A0A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DC05-03D4-E28D-3B91-D476C7B9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E9A3-EA4B-9E6A-A1C4-365E06C3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D51EB-B3B9-FF9D-4507-D466D76D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E3EFE-ABCB-7388-FE9D-EE23F700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EE9D-3F81-2D22-9FBB-B32BBFC44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0EFD-7B7F-0444-9DCF-92940E67D027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A28B-781F-D4AB-8E26-7E0B81AC1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E44E-BA3C-166E-AAD8-D908D9741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8AA9-0C50-8C44-82A9-E50223B2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EDCF2D-927F-0799-8911-F85309D1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15900"/>
            <a:ext cx="66421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93F89C-504B-BFE7-DB30-73FB61F2A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980" y="6157686"/>
            <a:ext cx="3135086" cy="48441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IER Physical Presence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F2C8D0-86AA-FB43-E9D0-FD2FE09E07EB}"/>
              </a:ext>
            </a:extLst>
          </p:cNvPr>
          <p:cNvSpPr txBox="1">
            <a:spLocks/>
          </p:cNvSpPr>
          <p:nvPr/>
        </p:nvSpPr>
        <p:spPr>
          <a:xfrm rot="16200000">
            <a:off x="-1203325" y="3189968"/>
            <a:ext cx="3135086" cy="478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IER Effectiveness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721B54-0365-1E88-D95F-961A380715EF}"/>
              </a:ext>
            </a:extLst>
          </p:cNvPr>
          <p:cNvSpPr txBox="1">
            <a:spLocks/>
          </p:cNvSpPr>
          <p:nvPr/>
        </p:nvSpPr>
        <p:spPr>
          <a:xfrm>
            <a:off x="5231130" y="1303020"/>
            <a:ext cx="2174240" cy="14401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Parental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Autonomy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Support (AS)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15D948-8318-807C-E66A-D508D4CC30B4}"/>
              </a:ext>
            </a:extLst>
          </p:cNvPr>
          <p:cNvSpPr txBox="1">
            <a:spLocks/>
          </p:cNvSpPr>
          <p:nvPr/>
        </p:nvSpPr>
        <p:spPr>
          <a:xfrm>
            <a:off x="6004741" y="2830285"/>
            <a:ext cx="2073728" cy="392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Low AS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BD32FC8-685A-62F0-DCBA-810270F9CEAD}"/>
              </a:ext>
            </a:extLst>
          </p:cNvPr>
          <p:cNvSpPr txBox="1">
            <a:spLocks/>
          </p:cNvSpPr>
          <p:nvPr/>
        </p:nvSpPr>
        <p:spPr>
          <a:xfrm>
            <a:off x="6004741" y="3365317"/>
            <a:ext cx="2073728" cy="392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High AS</a:t>
            </a:r>
          </a:p>
        </p:txBody>
      </p:sp>
    </p:spTree>
    <p:extLst>
      <p:ext uri="{BB962C8B-B14F-4D97-AF65-F5344CB8AC3E}">
        <p14:creationId xmlns:p14="http://schemas.microsoft.com/office/powerpoint/2010/main" val="325374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Newman</dc:creator>
  <cp:lastModifiedBy>Madeline Newman</cp:lastModifiedBy>
  <cp:revision>1</cp:revision>
  <dcterms:created xsi:type="dcterms:W3CDTF">2022-12-17T03:42:39Z</dcterms:created>
  <dcterms:modified xsi:type="dcterms:W3CDTF">2022-12-17T05:45:42Z</dcterms:modified>
</cp:coreProperties>
</file>