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4" r:id="rId2"/>
    <p:sldId id="413" r:id="rId3"/>
    <p:sldId id="420" r:id="rId4"/>
    <p:sldId id="410" r:id="rId5"/>
    <p:sldId id="422" r:id="rId6"/>
    <p:sldId id="421" r:id="rId7"/>
    <p:sldId id="411" r:id="rId8"/>
    <p:sldId id="426" r:id="rId9"/>
    <p:sldId id="427" r:id="rId10"/>
    <p:sldId id="42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2" y="10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35710" y="746125"/>
            <a:ext cx="2245995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MainThread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5710" y="2980055"/>
            <a:ext cx="2263775" cy="3329305"/>
            <a:chOff x="3294" y="3377"/>
            <a:chExt cx="3042" cy="66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94" y="340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3341" y="10011"/>
              <a:ext cx="2995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306" y="337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75970" y="39935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栈空间</a:t>
            </a:r>
          </a:p>
        </p:txBody>
      </p:sp>
      <p:sp>
        <p:nvSpPr>
          <p:cNvPr id="12" name="椭圆 11"/>
          <p:cNvSpPr/>
          <p:nvPr/>
        </p:nvSpPr>
        <p:spPr>
          <a:xfrm>
            <a:off x="1605915" y="1847215"/>
            <a:ext cx="1504950" cy="73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>
                <a:solidFill>
                  <a:schemeClr val="tx1"/>
                </a:solidFill>
              </a:rPr>
              <a:t>空间分配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35710" y="746125"/>
            <a:ext cx="2245995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MainThread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5710" y="2980055"/>
            <a:ext cx="2263775" cy="3329305"/>
            <a:chOff x="3294" y="3377"/>
            <a:chExt cx="3042" cy="66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94" y="340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3341" y="10011"/>
              <a:ext cx="2995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306" y="337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775970" y="39935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栈空间</a:t>
            </a:r>
          </a:p>
        </p:txBody>
      </p:sp>
      <p:sp>
        <p:nvSpPr>
          <p:cNvPr id="12" name="椭圆 11"/>
          <p:cNvSpPr/>
          <p:nvPr/>
        </p:nvSpPr>
        <p:spPr>
          <a:xfrm>
            <a:off x="1605915" y="1847215"/>
            <a:ext cx="1504950" cy="73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>
                <a:solidFill>
                  <a:schemeClr val="tx1"/>
                </a:solidFill>
              </a:rPr>
              <a:t>空间回收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35710" y="746125"/>
            <a:ext cx="2245995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MainThread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5710" y="2980055"/>
            <a:ext cx="2263775" cy="3329305"/>
            <a:chOff x="3294" y="3377"/>
            <a:chExt cx="3042" cy="66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94" y="340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3341" y="10011"/>
              <a:ext cx="2995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306" y="337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453890" y="746125"/>
            <a:ext cx="1220470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587750" y="898525"/>
            <a:ext cx="760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711575" y="75311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调用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5970" y="39935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栈空间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35710" y="746125"/>
            <a:ext cx="2245995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MainThread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5710" y="2980055"/>
            <a:ext cx="2263775" cy="3329305"/>
            <a:chOff x="3294" y="3377"/>
            <a:chExt cx="3042" cy="66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94" y="340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3341" y="10011"/>
              <a:ext cx="2995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306" y="337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453890" y="746125"/>
            <a:ext cx="1220470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587750" y="898525"/>
            <a:ext cx="760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711575" y="75311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调用</a:t>
            </a:r>
          </a:p>
        </p:txBody>
      </p:sp>
      <p:sp>
        <p:nvSpPr>
          <p:cNvPr id="6" name="矩形 5"/>
          <p:cNvSpPr/>
          <p:nvPr/>
        </p:nvSpPr>
        <p:spPr>
          <a:xfrm>
            <a:off x="4453890" y="3152775"/>
            <a:ext cx="1220470" cy="5518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039995" y="1362075"/>
            <a:ext cx="0" cy="163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39995" y="1982470"/>
            <a:ext cx="14268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创建</a:t>
            </a:r>
            <a:r>
              <a:rPr lang="en-US" altLang="zh-CN" sz="1200"/>
              <a:t>main</a:t>
            </a:r>
            <a:r>
              <a:rPr lang="zh-CN" altLang="en-US" sz="1200"/>
              <a:t>函数栈帧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75970" y="39935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栈空间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35710" y="746125"/>
            <a:ext cx="2245995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MainThread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5710" y="2980055"/>
            <a:ext cx="2263775" cy="3329305"/>
            <a:chOff x="3294" y="3377"/>
            <a:chExt cx="3042" cy="66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94" y="340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3341" y="10011"/>
              <a:ext cx="2995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306" y="337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924050" y="18897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栈空间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4453890" y="746125"/>
            <a:ext cx="1220470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587750" y="898525"/>
            <a:ext cx="760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711575" y="75311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调用</a:t>
            </a:r>
          </a:p>
        </p:txBody>
      </p:sp>
      <p:sp>
        <p:nvSpPr>
          <p:cNvPr id="5" name="矩形 4"/>
          <p:cNvSpPr/>
          <p:nvPr/>
        </p:nvSpPr>
        <p:spPr>
          <a:xfrm>
            <a:off x="4453890" y="3152775"/>
            <a:ext cx="1220470" cy="5518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14" name="矩形 13"/>
          <p:cNvSpPr/>
          <p:nvPr/>
        </p:nvSpPr>
        <p:spPr>
          <a:xfrm>
            <a:off x="1774825" y="5609590"/>
            <a:ext cx="1220470" cy="5518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4649470" y="2376170"/>
            <a:ext cx="6350" cy="622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328545" y="2376170"/>
            <a:ext cx="2320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328545" y="2376170"/>
            <a:ext cx="6985" cy="309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21635" y="2103120"/>
            <a:ext cx="14268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main</a:t>
            </a:r>
            <a:r>
              <a:rPr lang="zh-CN" altLang="en-US" sz="1200"/>
              <a:t>函数栈帧入栈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75970" y="39935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栈空间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35710" y="746125"/>
            <a:ext cx="2245995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MainThread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5710" y="2980055"/>
            <a:ext cx="2263775" cy="3329305"/>
            <a:chOff x="3294" y="3377"/>
            <a:chExt cx="3042" cy="66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94" y="340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3341" y="10011"/>
              <a:ext cx="2995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306" y="337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453890" y="746125"/>
            <a:ext cx="1220470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587750" y="753110"/>
            <a:ext cx="760730" cy="275590"/>
            <a:chOff x="5650" y="1186"/>
            <a:chExt cx="1198" cy="434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5650" y="1415"/>
              <a:ext cx="11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5845" y="1186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调用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1774825" y="5609590"/>
            <a:ext cx="1220470" cy="5518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15" name="矩形 14"/>
          <p:cNvSpPr/>
          <p:nvPr/>
        </p:nvSpPr>
        <p:spPr>
          <a:xfrm>
            <a:off x="6588125" y="746125"/>
            <a:ext cx="1220470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methodA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715635" y="751840"/>
            <a:ext cx="760730" cy="275590"/>
            <a:chOff x="5650" y="1186"/>
            <a:chExt cx="1198" cy="434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650" y="1415"/>
              <a:ext cx="11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845" y="1186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调用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75970" y="39935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栈空间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35710" y="746125"/>
            <a:ext cx="2245995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MainThread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5710" y="2980055"/>
            <a:ext cx="2263775" cy="3329305"/>
            <a:chOff x="3294" y="3377"/>
            <a:chExt cx="3042" cy="66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94" y="340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3341" y="10011"/>
              <a:ext cx="2995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306" y="337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453890" y="746125"/>
            <a:ext cx="1220470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587750" y="753110"/>
            <a:ext cx="760730" cy="275590"/>
            <a:chOff x="5650" y="1186"/>
            <a:chExt cx="1198" cy="434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5650" y="1415"/>
              <a:ext cx="11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5845" y="1186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调用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6588125" y="3152775"/>
            <a:ext cx="1220470" cy="5518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methodA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7198360" y="1424305"/>
            <a:ext cx="0" cy="163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98360" y="1982470"/>
            <a:ext cx="17062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创建</a:t>
            </a:r>
            <a:r>
              <a:rPr lang="en-US" altLang="zh-CN" sz="1200"/>
              <a:t>methodA</a:t>
            </a:r>
            <a:r>
              <a:rPr lang="zh-CN" altLang="en-US" sz="1200"/>
              <a:t>函数栈帧</a:t>
            </a:r>
          </a:p>
        </p:txBody>
      </p:sp>
      <p:sp>
        <p:nvSpPr>
          <p:cNvPr id="14" name="矩形 13"/>
          <p:cNvSpPr/>
          <p:nvPr/>
        </p:nvSpPr>
        <p:spPr>
          <a:xfrm>
            <a:off x="1774825" y="5609590"/>
            <a:ext cx="1220470" cy="5518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15" name="矩形 14"/>
          <p:cNvSpPr/>
          <p:nvPr/>
        </p:nvSpPr>
        <p:spPr>
          <a:xfrm>
            <a:off x="6588125" y="746125"/>
            <a:ext cx="1220470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methodA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715635" y="751840"/>
            <a:ext cx="760730" cy="275590"/>
            <a:chOff x="5650" y="1186"/>
            <a:chExt cx="1198" cy="434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650" y="1415"/>
              <a:ext cx="11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845" y="1186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调用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75970" y="39935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栈空间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35710" y="746125"/>
            <a:ext cx="2245995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MainThread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5710" y="2980055"/>
            <a:ext cx="2263775" cy="3329305"/>
            <a:chOff x="3294" y="3377"/>
            <a:chExt cx="3042" cy="66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94" y="340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3341" y="10011"/>
              <a:ext cx="2995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306" y="337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924050" y="18897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栈空间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4453890" y="746125"/>
            <a:ext cx="1220470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587750" y="753110"/>
            <a:ext cx="760730" cy="275590"/>
            <a:chOff x="5650" y="1186"/>
            <a:chExt cx="1198" cy="434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5650" y="1415"/>
              <a:ext cx="11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5845" y="1186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调用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6588125" y="3152775"/>
            <a:ext cx="1220470" cy="5518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methodA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74825" y="5609590"/>
            <a:ext cx="1220470" cy="5518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6780530" y="2376170"/>
            <a:ext cx="18415" cy="63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318385" y="2376170"/>
            <a:ext cx="4460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336800" y="2376170"/>
            <a:ext cx="1905" cy="185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77260" y="2100580"/>
            <a:ext cx="2743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methodA</a:t>
            </a:r>
            <a:r>
              <a:rPr lang="zh-CN" altLang="en-US" sz="1200"/>
              <a:t>函数栈帧入栈</a:t>
            </a:r>
          </a:p>
        </p:txBody>
      </p:sp>
      <p:sp>
        <p:nvSpPr>
          <p:cNvPr id="15" name="矩形 14"/>
          <p:cNvSpPr/>
          <p:nvPr/>
        </p:nvSpPr>
        <p:spPr>
          <a:xfrm>
            <a:off x="6588125" y="746125"/>
            <a:ext cx="1220470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methodA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715635" y="751840"/>
            <a:ext cx="760730" cy="275590"/>
            <a:chOff x="5650" y="1186"/>
            <a:chExt cx="1198" cy="434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650" y="1415"/>
              <a:ext cx="11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845" y="1186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调用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1774825" y="4801235"/>
            <a:ext cx="1220470" cy="5518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methodA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5970" y="39935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栈空间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35710" y="746125"/>
            <a:ext cx="2245995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MainThread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5710" y="2980055"/>
            <a:ext cx="2263775" cy="3329305"/>
            <a:chOff x="3294" y="3377"/>
            <a:chExt cx="3042" cy="66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94" y="340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3341" y="10011"/>
              <a:ext cx="2995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306" y="337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453890" y="746125"/>
            <a:ext cx="1220470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587750" y="753110"/>
            <a:ext cx="760730" cy="275590"/>
            <a:chOff x="5650" y="1186"/>
            <a:chExt cx="1198" cy="434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5650" y="1415"/>
              <a:ext cx="11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5845" y="1186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调用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1774825" y="5609590"/>
            <a:ext cx="1220470" cy="5518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15" name="矩形 14"/>
          <p:cNvSpPr/>
          <p:nvPr/>
        </p:nvSpPr>
        <p:spPr>
          <a:xfrm>
            <a:off x="6588125" y="746125"/>
            <a:ext cx="1220470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methodA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715635" y="751840"/>
            <a:ext cx="760730" cy="275590"/>
            <a:chOff x="5650" y="1186"/>
            <a:chExt cx="1198" cy="434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650" y="1415"/>
              <a:ext cx="11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845" y="1186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调用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1774825" y="4801235"/>
            <a:ext cx="1220470" cy="5518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methodA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5970" y="39935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栈空间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715635" y="1028700"/>
            <a:ext cx="760730" cy="275590"/>
            <a:chOff x="9001" y="1620"/>
            <a:chExt cx="1198" cy="434"/>
          </a:xfrm>
        </p:grpSpPr>
        <p:cxnSp>
          <p:nvCxnSpPr>
            <p:cNvPr id="12" name="直接箭头连接符 11"/>
            <p:cNvCxnSpPr/>
            <p:nvPr/>
          </p:nvCxnSpPr>
          <p:spPr>
            <a:xfrm flipH="1">
              <a:off x="9001" y="1849"/>
              <a:ext cx="11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9196" y="1620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返回</a:t>
              </a: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2443480" y="2192020"/>
            <a:ext cx="0" cy="245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2443480" y="2182495"/>
            <a:ext cx="407352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53890" y="1900555"/>
            <a:ext cx="5130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/>
              <a:t>出栈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35710" y="746125"/>
            <a:ext cx="2245995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MainThread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5710" y="2980055"/>
            <a:ext cx="2263775" cy="3329305"/>
            <a:chOff x="3294" y="3377"/>
            <a:chExt cx="3042" cy="666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94" y="340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3341" y="10011"/>
              <a:ext cx="2995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306" y="3377"/>
              <a:ext cx="30" cy="6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453890" y="746125"/>
            <a:ext cx="1220470" cy="551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587750" y="753110"/>
            <a:ext cx="760730" cy="275590"/>
            <a:chOff x="5650" y="1186"/>
            <a:chExt cx="1198" cy="434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5650" y="1415"/>
              <a:ext cx="11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5845" y="1186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调用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1774825" y="5609590"/>
            <a:ext cx="1220470" cy="5518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75970" y="39935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栈空间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2443480" y="2192020"/>
            <a:ext cx="9525" cy="328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2443480" y="2182495"/>
            <a:ext cx="407352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53890" y="1900555"/>
            <a:ext cx="5130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/>
              <a:t>出栈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600450" y="1036320"/>
            <a:ext cx="760730" cy="275590"/>
            <a:chOff x="9001" y="1620"/>
            <a:chExt cx="1198" cy="434"/>
          </a:xfrm>
        </p:grpSpPr>
        <p:cxnSp>
          <p:nvCxnSpPr>
            <p:cNvPr id="19" name="直接箭头连接符 18"/>
            <p:cNvCxnSpPr/>
            <p:nvPr/>
          </p:nvCxnSpPr>
          <p:spPr>
            <a:xfrm flipH="1">
              <a:off x="9001" y="1849"/>
              <a:ext cx="11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9196" y="1620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/>
                <a:t>返回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102</Words>
  <Application>Microsoft Office PowerPoint</Application>
  <PresentationFormat>宽屏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xb21cn</cp:lastModifiedBy>
  <cp:revision>193</cp:revision>
  <dcterms:created xsi:type="dcterms:W3CDTF">2019-06-19T02:08:00Z</dcterms:created>
  <dcterms:modified xsi:type="dcterms:W3CDTF">2020-11-23T11:18:27Z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