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CA926B7-01EE-48F0-855A-52384EF1996A}">
  <a:tblStyle styleId="{7CA926B7-01EE-48F0-855A-52384EF199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700d00133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700d0013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120. Following the visit to your production facility in Hong Kong next week, we ___ a comprehensive factory automation program to meet your company's needs.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#(A) will create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(B) was created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(C) having created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(D) had been creating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Either the marketing director or the sales manager will represent Centum Construction Inc. ___ the Bexco Architecture Conference.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(A) among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(B) 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#(C) 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(D)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122. Your new coffee machine comes with detailed ___ which will help you use it more effectively.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(A) instruct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(B) instructing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#(C) instructions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(D) instructional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123. ___ she joined our company three years ago, Mrs. Mashimo has greatly expanded our customer 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(A) When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(B) Before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(C) Whereas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#(D) Since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company ___ working on the project for the main office even before it chose the land to build 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(A) will begin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#(B) had begun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(C) has begun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(D) is beginning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58c0095df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58c0095d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700d00133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700d0013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5944a5a5d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5944a5a5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5944a5a5d_5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5944a5a5d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5944a5a5d_5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5944a5a5d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34.71.9.228:4040/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/>
        </p:nvSpPr>
        <p:spPr>
          <a:xfrm>
            <a:off x="1730063" y="2384739"/>
            <a:ext cx="92362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Điền từ vào chỗ trống trong bài thi toeic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7067416" y="4620431"/>
            <a:ext cx="355886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thành viên trong nhóm: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    Nguyễn Quốc Trọng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    Vương Đình Công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    Trần Văn Viên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 K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ết quả đạt được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ên tập dữ liệu xây dựng được gồm 3800 câu hỏi và trả lời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5" name="Google Shape;225;p27"/>
          <p:cNvGraphicFramePr/>
          <p:nvPr/>
        </p:nvGraphicFramePr>
        <p:xfrm>
          <a:off x="2327850" y="314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{7CA926B7-01EE-48F0-855A-52384EF1996A}</a:tableStyleId>
              </a:tblPr>
              <a:tblGrid>
                <a:gridCol w="616825"/>
                <a:gridCol w="3064975"/>
                <a:gridCol w="3064975"/>
                <a:gridCol w="1864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</a:t>
                      </a:r>
                      <a:r>
                        <a:rPr lang="en-US"/>
                        <a:t>odel pre-trained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Vocabulary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 (%)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bert-large-uncased (fit-bert)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30522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89,8%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albert-xxlarge-v1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80,82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albert-xxlarge-v2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81,43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roberta-large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50265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67%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6. Demo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http://34.71.9.228:4040/</a:t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6150" y="2133600"/>
            <a:ext cx="4705851" cy="470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3841753" y="2530475"/>
            <a:ext cx="6821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>
                <a:latin typeface="Arial"/>
                <a:ea typeface="Arial"/>
                <a:cs typeface="Arial"/>
                <a:sym typeface="Arial"/>
              </a:rPr>
              <a:t>Question and answer</a:t>
            </a:r>
            <a:endParaRPr sz="3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1046162" y="23765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Thanks for watching 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2904164" y="624110"/>
            <a:ext cx="8600448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 dung 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3158027" y="1983346"/>
            <a:ext cx="8335853" cy="3927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Mô tả bài toán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Tiền xử lý dữ liệu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iới thiệu model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 quả đạt được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Giới thiệu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Phần điền từ vào chỗ trống là phần kiểm tra ngữ pháp trong bài thi toeic. Một câu bao gồm câu hỏi và các đáp án để lựa chọn.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0203" y="3475227"/>
            <a:ext cx="5276045" cy="2215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Mô tả bài toán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2589212" y="1618445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Đầu vào của bài toán là các câu hỏi và tập các lựa chọn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Đầu ra là đáp án cho câu hỏi đó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Model sử dụng Bert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Tiền xử lý dữ liệu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 liệu được thu thập từ các tập đề thi toeic vd: ETS 2016, ETS 2020.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Những chỗ cần điền sẽ thay bằng dấu ___ 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 liệu được lưu dưới dạng Json gồm 3800 câu hỏi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Tiền xử lý dữ liệu </a:t>
            </a:r>
            <a:endParaRPr/>
          </a:p>
        </p:txBody>
      </p:sp>
      <p:pic>
        <p:nvPicPr>
          <p:cNvPr id="196" name="Google Shape;196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151" y="1897488"/>
            <a:ext cx="8303521" cy="4056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2898100" y="318950"/>
            <a:ext cx="5887200" cy="70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4. G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iới thiệu mô hình BERT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4"/>
          <p:cNvPicPr preferRelativeResize="0"/>
          <p:nvPr/>
        </p:nvPicPr>
        <p:blipFill rotWithShape="1">
          <a:blip r:embed="rId3">
            <a:alphaModFix/>
          </a:blip>
          <a:srcRect b="7700" l="0" r="0" t="-7700"/>
          <a:stretch/>
        </p:blipFill>
        <p:spPr>
          <a:xfrm>
            <a:off x="622650" y="1661175"/>
            <a:ext cx="7068525" cy="479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7075" y="1905000"/>
            <a:ext cx="4044925" cy="41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500" y="822950"/>
            <a:ext cx="4848100" cy="34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225" y="301424"/>
            <a:ext cx="5059675" cy="28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" y="3876700"/>
            <a:ext cx="5974076" cy="28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275" y="3623150"/>
            <a:ext cx="5633275" cy="29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50" y="3542450"/>
            <a:ext cx="5555600" cy="29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7475" y="289550"/>
            <a:ext cx="5401275" cy="29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645" y="222250"/>
            <a:ext cx="5555605" cy="30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