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10BFE-799E-41D4-9C6D-241A3D0AD345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7216A-B0B8-428C-ACC8-6DE4DF071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14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7216A-B0B8-428C-ACC8-6DE4DF071B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0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399" y="1142404"/>
            <a:ext cx="7766936" cy="164630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PROJECT</a:t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399" y="2382590"/>
            <a:ext cx="7766936" cy="3425781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hận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hơi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	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chụp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hơi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-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trông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-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camera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7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3919"/>
            <a:ext cx="8596668" cy="3880773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OCR: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crop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Tesseract nhận diện với tham số về language (ngôn ngữ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 phương thức xử lý (psm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=7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39624"/>
            <a:ext cx="3843151" cy="31817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96" y="2704207"/>
            <a:ext cx="4923246" cy="349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9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803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329644"/>
            <a:ext cx="3832304" cy="319132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443960"/>
            <a:ext cx="5001323" cy="30770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334" y="1772141"/>
            <a:ext cx="381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75668" y="1683313"/>
            <a:ext cx="3936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mờ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69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OCR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23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66" y="2147709"/>
            <a:ext cx="9272789" cy="3881437"/>
          </a:xfrm>
        </p:spPr>
      </p:pic>
    </p:spTree>
    <p:extLst>
      <p:ext uri="{BB962C8B-B14F-4D97-AF65-F5344CB8AC3E}">
        <p14:creationId xmlns:p14="http://schemas.microsoft.com/office/powerpoint/2010/main" val="195695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THỰC HIỆN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Yolo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darknet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(Plate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OCR (Recognition)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5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VN: 1200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600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96" y="2994494"/>
            <a:ext cx="3315163" cy="32770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649" y="3013546"/>
            <a:ext cx="3296110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0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(Plate detection)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Kiến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trúc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mạng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Yolo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mạng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434" y="2864348"/>
            <a:ext cx="5943600" cy="211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7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(Plate detection)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272" y="1930400"/>
            <a:ext cx="8596668" cy="3880773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layer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Yolo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416" y="2708704"/>
            <a:ext cx="3077004" cy="35628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807" y="3499389"/>
            <a:ext cx="3181794" cy="2772162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2914918" y="6271551"/>
            <a:ext cx="0" cy="34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914918" y="6593983"/>
            <a:ext cx="2275268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164428" y="2949262"/>
            <a:ext cx="12879" cy="3640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152502" y="2910625"/>
            <a:ext cx="2317244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418231" y="2936383"/>
            <a:ext cx="25758" cy="56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58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(Plate detection)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25014"/>
            <a:ext cx="4590125" cy="368615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labelImg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45" y="2814277"/>
            <a:ext cx="3933302" cy="31915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63673" y="2125014"/>
            <a:ext cx="4250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file annotation (.txt):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&lt;id-class&gt; &lt;center x&gt; &lt;center y&gt;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bbox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-width&gt;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bbox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height&gt;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673" y="3870786"/>
            <a:ext cx="3905795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(Plate detection)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192" y="1466761"/>
            <a:ext cx="5199897" cy="5219483"/>
          </a:xfrm>
        </p:spPr>
      </p:pic>
      <p:sp>
        <p:nvSpPr>
          <p:cNvPr id="5" name="TextBox 4"/>
          <p:cNvSpPr txBox="1"/>
          <p:nvPr/>
        </p:nvSpPr>
        <p:spPr>
          <a:xfrm>
            <a:off x="677334" y="1751527"/>
            <a:ext cx="2812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Iteration: 2000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loss: 0.1000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(50) = 98.9%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28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(Plate detection)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detect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49" y="2467718"/>
            <a:ext cx="7277672" cy="357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7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439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9" y="2632295"/>
            <a:ext cx="2825816" cy="38814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808" y="2892097"/>
            <a:ext cx="2019582" cy="3229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253" y="2929721"/>
            <a:ext cx="2114845" cy="32580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8034" y="1635617"/>
            <a:ext cx="7933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C1: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find contour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detect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CNN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36 class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chênh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38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165</TotalTime>
  <Words>389</Words>
  <Application>Microsoft Office PowerPoint</Application>
  <PresentationFormat>Widescreen</PresentationFormat>
  <Paragraphs>58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Times New Roman</vt:lpstr>
      <vt:lpstr>Trebuchet MS</vt:lpstr>
      <vt:lpstr>Wingdings 3</vt:lpstr>
      <vt:lpstr>Facet</vt:lpstr>
      <vt:lpstr>BÁO CÁO PROJECT </vt:lpstr>
      <vt:lpstr>NỘI DUNG THỰC HIỆN</vt:lpstr>
      <vt:lpstr>Tìm cơ sở dữ liệu ảnh biển số xe hơi </vt:lpstr>
      <vt:lpstr>Phát hiện vị trí biển số xe (Plate detection)</vt:lpstr>
      <vt:lpstr>Phát hiện vị trí biển số xe (Plate detection)</vt:lpstr>
      <vt:lpstr>Phát hiện vị trí biển số xe (Plate detection)</vt:lpstr>
      <vt:lpstr>Phát hiện vị trí biển số xe (Plate detection)</vt:lpstr>
      <vt:lpstr>Phát hiện vị trí biển số xe (Plate detection)</vt:lpstr>
      <vt:lpstr>Nhận dạng biển số</vt:lpstr>
      <vt:lpstr>Nhận dạng biển số</vt:lpstr>
      <vt:lpstr>Hạn chế</vt:lpstr>
      <vt:lpstr>Hướng phát triển</vt:lpstr>
      <vt:lpstr>Cảm ơn anh Tuấn và các bạn đã lắng nghe bài thuyết trình của mình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project</dc:title>
  <dc:creator>Nguyen Manh Cuong 20150503</dc:creator>
  <cp:lastModifiedBy>Nguyen Manh Cuong 20150503</cp:lastModifiedBy>
  <cp:revision>14</cp:revision>
  <dcterms:created xsi:type="dcterms:W3CDTF">2020-05-20T03:00:37Z</dcterms:created>
  <dcterms:modified xsi:type="dcterms:W3CDTF">2020-05-20T08:57:48Z</dcterms:modified>
</cp:coreProperties>
</file>