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C7ACE-A7D3-4ED3-9863-DA25CB9F7AA1}" v="1" dt="2022-04-27T11:16:3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7" autoAdjust="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B1BC7ACE-A7D3-4ED3-9863-DA25CB9F7AA1}"/>
    <pc:docChg chg="custSel addSld modSld">
      <pc:chgData name="Jochen Mariën" userId="a4f8d9ed-3895-4365-b2d5-9432cb8a20d4" providerId="ADAL" clId="{B1BC7ACE-A7D3-4ED3-9863-DA25CB9F7AA1}" dt="2022-05-02T11:40:41.736" v="217" actId="20577"/>
      <pc:docMkLst>
        <pc:docMk/>
      </pc:docMkLst>
      <pc:sldChg chg="modSp mod">
        <pc:chgData name="Jochen Mariën" userId="a4f8d9ed-3895-4365-b2d5-9432cb8a20d4" providerId="ADAL" clId="{B1BC7ACE-A7D3-4ED3-9863-DA25CB9F7AA1}" dt="2022-04-22T07:40:12.270" v="10" actId="20577"/>
        <pc:sldMkLst>
          <pc:docMk/>
          <pc:sldMk cId="4112582679" sldId="258"/>
        </pc:sldMkLst>
        <pc:spChg chg="mod">
          <ac:chgData name="Jochen Mariën" userId="a4f8d9ed-3895-4365-b2d5-9432cb8a20d4" providerId="ADAL" clId="{B1BC7ACE-A7D3-4ED3-9863-DA25CB9F7AA1}" dt="2022-04-22T07:40:12.270" v="10" actId="20577"/>
          <ac:spMkLst>
            <pc:docMk/>
            <pc:sldMk cId="4112582679" sldId="258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B1BC7ACE-A7D3-4ED3-9863-DA25CB9F7AA1}" dt="2022-05-02T11:40:41.736" v="217" actId="20577"/>
        <pc:sldMkLst>
          <pc:docMk/>
          <pc:sldMk cId="54440165" sldId="260"/>
        </pc:sldMkLst>
        <pc:spChg chg="mod">
          <ac:chgData name="Jochen Mariën" userId="a4f8d9ed-3895-4365-b2d5-9432cb8a20d4" providerId="ADAL" clId="{B1BC7ACE-A7D3-4ED3-9863-DA25CB9F7AA1}" dt="2022-05-02T11:40:41.736" v="217" actId="20577"/>
          <ac:spMkLst>
            <pc:docMk/>
            <pc:sldMk cId="54440165" sldId="260"/>
            <ac:spMk id="4" creationId="{F1EBE724-2690-4E3C-98CC-2E5B35107364}"/>
          </ac:spMkLst>
        </pc:spChg>
      </pc:sldChg>
      <pc:sldChg chg="modSp mod">
        <pc:chgData name="Jochen Mariën" userId="a4f8d9ed-3895-4365-b2d5-9432cb8a20d4" providerId="ADAL" clId="{B1BC7ACE-A7D3-4ED3-9863-DA25CB9F7AA1}" dt="2022-04-22T07:40:38.343" v="22" actId="20577"/>
        <pc:sldMkLst>
          <pc:docMk/>
          <pc:sldMk cId="4083541773" sldId="261"/>
        </pc:sldMkLst>
        <pc:spChg chg="mod">
          <ac:chgData name="Jochen Mariën" userId="a4f8d9ed-3895-4365-b2d5-9432cb8a20d4" providerId="ADAL" clId="{B1BC7ACE-A7D3-4ED3-9863-DA25CB9F7AA1}" dt="2022-04-22T07:40:38.343" v="22" actId="20577"/>
          <ac:spMkLst>
            <pc:docMk/>
            <pc:sldMk cId="4083541773" sldId="261"/>
            <ac:spMk id="5" creationId="{CFC0F105-60F1-4002-BC44-0738553707B4}"/>
          </ac:spMkLst>
        </pc:spChg>
      </pc:sldChg>
      <pc:sldChg chg="addSp delSp modSp new mod modNotesTx">
        <pc:chgData name="Jochen Mariën" userId="a4f8d9ed-3895-4365-b2d5-9432cb8a20d4" providerId="ADAL" clId="{B1BC7ACE-A7D3-4ED3-9863-DA25CB9F7AA1}" dt="2022-04-27T11:17:21.058" v="209" actId="20577"/>
        <pc:sldMkLst>
          <pc:docMk/>
          <pc:sldMk cId="3955675305" sldId="262"/>
        </pc:sldMkLst>
        <pc:spChg chg="del">
          <ac:chgData name="Jochen Mariën" userId="a4f8d9ed-3895-4365-b2d5-9432cb8a20d4" providerId="ADAL" clId="{B1BC7ACE-A7D3-4ED3-9863-DA25CB9F7AA1}" dt="2022-04-27T11:16:42.188" v="51" actId="478"/>
          <ac:spMkLst>
            <pc:docMk/>
            <pc:sldMk cId="3955675305" sldId="262"/>
            <ac:spMk id="2" creationId="{AF0D8D61-A895-4C28-A30E-A2595CC4B8F9}"/>
          </ac:spMkLst>
        </pc:spChg>
        <pc:spChg chg="mod">
          <ac:chgData name="Jochen Mariën" userId="a4f8d9ed-3895-4365-b2d5-9432cb8a20d4" providerId="ADAL" clId="{B1BC7ACE-A7D3-4ED3-9863-DA25CB9F7AA1}" dt="2022-04-27T11:16:28.375" v="45" actId="20577"/>
          <ac:spMkLst>
            <pc:docMk/>
            <pc:sldMk cId="3955675305" sldId="262"/>
            <ac:spMk id="3" creationId="{B98A465E-4F56-49E0-9FEE-27AFFC0D9E4D}"/>
          </ac:spMkLst>
        </pc:spChg>
        <pc:spChg chg="mod">
          <ac:chgData name="Jochen Mariën" userId="a4f8d9ed-3895-4365-b2d5-9432cb8a20d4" providerId="ADAL" clId="{B1BC7ACE-A7D3-4ED3-9863-DA25CB9F7AA1}" dt="2022-04-27T11:16:23.226" v="35" actId="20577"/>
          <ac:spMkLst>
            <pc:docMk/>
            <pc:sldMk cId="3955675305" sldId="262"/>
            <ac:spMk id="4" creationId="{3B1DF12C-E59B-4B7D-812A-75E182F63846}"/>
          </ac:spMkLst>
        </pc:spChg>
        <pc:picChg chg="add mod">
          <ac:chgData name="Jochen Mariën" userId="a4f8d9ed-3895-4365-b2d5-9432cb8a20d4" providerId="ADAL" clId="{B1BC7ACE-A7D3-4ED3-9863-DA25CB9F7AA1}" dt="2022-04-27T11:16:39.251" v="50" actId="1076"/>
          <ac:picMkLst>
            <pc:docMk/>
            <pc:sldMk cId="3955675305" sldId="262"/>
            <ac:picMk id="6" creationId="{C32EC8E4-C4B1-49F6-BB53-9AF4129B380C}"/>
          </ac:picMkLst>
        </pc:picChg>
      </pc:sldChg>
    </pc:docChg>
  </pc:docChgLst>
  <pc:docChgLst>
    <pc:chgData name="Jochen Mariën" userId="a4f8d9ed-3895-4365-b2d5-9432cb8a20d4" providerId="ADAL" clId="{BE3A1C46-F75E-48A2-8AE7-4C90D1182418}"/>
    <pc:docChg chg="custSel addSld delSld modSld">
      <pc:chgData name="Jochen Mariën" userId="a4f8d9ed-3895-4365-b2d5-9432cb8a20d4" providerId="ADAL" clId="{BE3A1C46-F75E-48A2-8AE7-4C90D1182418}" dt="2021-11-01T09:26:33.254" v="425" actId="20577"/>
      <pc:docMkLst>
        <pc:docMk/>
      </pc:docMkLst>
      <pc:sldChg chg="addSp delSp modSp add mod modTransition modClrScheme chgLayout">
        <pc:chgData name="Jochen Mariën" userId="a4f8d9ed-3895-4365-b2d5-9432cb8a20d4" providerId="ADAL" clId="{BE3A1C46-F75E-48A2-8AE7-4C90D1182418}" dt="2021-11-01T09:18:23.714" v="82" actId="20577"/>
        <pc:sldMkLst>
          <pc:docMk/>
          <pc:sldMk cId="3707471044" sldId="257"/>
        </pc:sldMkLst>
        <pc:spChg chg="add mod ord">
          <ac:chgData name="Jochen Mariën" userId="a4f8d9ed-3895-4365-b2d5-9432cb8a20d4" providerId="ADAL" clId="{BE3A1C46-F75E-48A2-8AE7-4C90D1182418}" dt="2021-11-01T09:18:23.714" v="82" actId="20577"/>
          <ac:spMkLst>
            <pc:docMk/>
            <pc:sldMk cId="3707471044" sldId="257"/>
            <ac:spMk id="2" creationId="{462B509D-E671-4693-98CE-A177D4A8121B}"/>
          </ac:spMkLst>
        </pc:spChg>
        <pc:spChg chg="del">
          <ac:chgData name="Jochen Mariën" userId="a4f8d9ed-3895-4365-b2d5-9432cb8a20d4" providerId="ADAL" clId="{BE3A1C46-F75E-48A2-8AE7-4C90D1182418}" dt="2021-11-01T09:17:46.159" v="37" actId="478"/>
          <ac:spMkLst>
            <pc:docMk/>
            <pc:sldMk cId="3707471044" sldId="257"/>
            <ac:spMk id="5" creationId="{00000000-0000-0000-0000-000000000000}"/>
          </ac:spMkLst>
        </pc:spChg>
        <pc:spChg chg="del">
          <ac:chgData name="Jochen Mariën" userId="a4f8d9ed-3895-4365-b2d5-9432cb8a20d4" providerId="ADAL" clId="{BE3A1C46-F75E-48A2-8AE7-4C90D1182418}" dt="2021-11-01T09:17:41.647" v="36" actId="478"/>
          <ac:spMkLst>
            <pc:docMk/>
            <pc:sldMk cId="3707471044" sldId="257"/>
            <ac:spMk id="6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18:02.308" v="40" actId="700"/>
          <ac:spMkLst>
            <pc:docMk/>
            <pc:sldMk cId="3707471044" sldId="257"/>
            <ac:spMk id="4098" creationId="{00000000-0000-0000-0000-000000000000}"/>
          </ac:spMkLst>
        </pc:spChg>
        <pc:spChg chg="del mod ord">
          <ac:chgData name="Jochen Mariën" userId="a4f8d9ed-3895-4365-b2d5-9432cb8a20d4" providerId="ADAL" clId="{BE3A1C46-F75E-48A2-8AE7-4C90D1182418}" dt="2021-11-01T09:17:38.712" v="35" actId="478"/>
          <ac:spMkLst>
            <pc:docMk/>
            <pc:sldMk cId="3707471044" sldId="257"/>
            <ac:spMk id="4099" creationId="{00000000-0000-0000-0000-000000000000}"/>
          </ac:spMkLst>
        </pc:spChg>
        <pc:picChg chg="del">
          <ac:chgData name="Jochen Mariën" userId="a4f8d9ed-3895-4365-b2d5-9432cb8a20d4" providerId="ADAL" clId="{BE3A1C46-F75E-48A2-8AE7-4C90D1182418}" dt="2021-11-01T09:17:48.119" v="38" actId="478"/>
          <ac:picMkLst>
            <pc:docMk/>
            <pc:sldMk cId="3707471044" sldId="257"/>
            <ac:picMk id="7" creationId="{00000000-0000-0000-0000-000000000000}"/>
          </ac:picMkLst>
        </pc:picChg>
      </pc:sldChg>
      <pc:sldChg chg="addSp modSp add mod modClrScheme chgLayout">
        <pc:chgData name="Jochen Mariën" userId="a4f8d9ed-3895-4365-b2d5-9432cb8a20d4" providerId="ADAL" clId="{BE3A1C46-F75E-48A2-8AE7-4C90D1182418}" dt="2021-11-01T09:26:33.254" v="425" actId="20577"/>
        <pc:sldMkLst>
          <pc:docMk/>
          <pc:sldMk cId="4112582679" sldId="258"/>
        </pc:sldMkLst>
        <pc:spChg chg="mod ord">
          <ac:chgData name="Jochen Mariën" userId="a4f8d9ed-3895-4365-b2d5-9432cb8a20d4" providerId="ADAL" clId="{BE3A1C46-F75E-48A2-8AE7-4C90D1182418}" dt="2021-11-01T09:18:30.478" v="83" actId="700"/>
          <ac:spMkLst>
            <pc:docMk/>
            <pc:sldMk cId="4112582679" sldId="258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6:33.254" v="425" actId="20577"/>
          <ac:spMkLst>
            <pc:docMk/>
            <pc:sldMk cId="4112582679" sldId="258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18:35.307" v="96" actId="20577"/>
          <ac:spMkLst>
            <pc:docMk/>
            <pc:sldMk cId="4112582679" sldId="258"/>
            <ac:spMk id="4" creationId="{EBD9EC44-1280-4630-AF2E-ABC3708EE413}"/>
          </ac:spMkLst>
        </pc:spChg>
      </pc:sldChg>
      <pc:sldChg chg="addSp modSp add mod modClrScheme chgLayout">
        <pc:chgData name="Jochen Mariën" userId="a4f8d9ed-3895-4365-b2d5-9432cb8a20d4" providerId="ADAL" clId="{BE3A1C46-F75E-48A2-8AE7-4C90D1182418}" dt="2021-11-01T09:24:24.559" v="334" actId="15"/>
        <pc:sldMkLst>
          <pc:docMk/>
          <pc:sldMk cId="2638876956" sldId="259"/>
        </pc:sldMkLst>
        <pc:spChg chg="mod ord">
          <ac:chgData name="Jochen Mariën" userId="a4f8d9ed-3895-4365-b2d5-9432cb8a20d4" providerId="ADAL" clId="{BE3A1C46-F75E-48A2-8AE7-4C90D1182418}" dt="2021-11-01T09:19:06.885" v="99" actId="700"/>
          <ac:spMkLst>
            <pc:docMk/>
            <pc:sldMk cId="2638876956" sldId="259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4:24.559" v="334" actId="15"/>
          <ac:spMkLst>
            <pc:docMk/>
            <pc:sldMk cId="2638876956" sldId="259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19:11.568" v="102" actId="20577"/>
          <ac:spMkLst>
            <pc:docMk/>
            <pc:sldMk cId="2638876956" sldId="259"/>
            <ac:spMk id="4" creationId="{324160AA-14E5-40BF-86D4-2281168C3100}"/>
          </ac:spMkLst>
        </pc:spChg>
      </pc:sldChg>
      <pc:sldChg chg="addSp delSp modSp add mod modClrScheme chgLayout">
        <pc:chgData name="Jochen Mariën" userId="a4f8d9ed-3895-4365-b2d5-9432cb8a20d4" providerId="ADAL" clId="{BE3A1C46-F75E-48A2-8AE7-4C90D1182418}" dt="2021-11-01T09:23:54.673" v="328" actId="14"/>
        <pc:sldMkLst>
          <pc:docMk/>
          <pc:sldMk cId="54440165" sldId="260"/>
        </pc:sldMkLst>
        <pc:spChg chg="mod ord">
          <ac:chgData name="Jochen Mariën" userId="a4f8d9ed-3895-4365-b2d5-9432cb8a20d4" providerId="ADAL" clId="{BE3A1C46-F75E-48A2-8AE7-4C90D1182418}" dt="2021-11-01T09:18:56.934" v="98" actId="700"/>
          <ac:spMkLst>
            <pc:docMk/>
            <pc:sldMk cId="54440165" sldId="260"/>
            <ac:spMk id="2" creationId="{00000000-0000-0000-0000-000000000000}"/>
          </ac:spMkLst>
        </pc:spChg>
        <pc:spChg chg="del mod ord">
          <ac:chgData name="Jochen Mariën" userId="a4f8d9ed-3895-4365-b2d5-9432cb8a20d4" providerId="ADAL" clId="{BE3A1C46-F75E-48A2-8AE7-4C90D1182418}" dt="2021-11-01T09:18:56.934" v="98" actId="700"/>
          <ac:spMkLst>
            <pc:docMk/>
            <pc:sldMk cId="54440165" sldId="260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23:54.673" v="328" actId="14"/>
          <ac:spMkLst>
            <pc:docMk/>
            <pc:sldMk cId="54440165" sldId="260"/>
            <ac:spMk id="4" creationId="{F1EBE724-2690-4E3C-98CC-2E5B35107364}"/>
          </ac:spMkLst>
        </pc:spChg>
        <pc:spChg chg="add mod ord">
          <ac:chgData name="Jochen Mariën" userId="a4f8d9ed-3895-4365-b2d5-9432cb8a20d4" providerId="ADAL" clId="{BE3A1C46-F75E-48A2-8AE7-4C90D1182418}" dt="2021-11-01T09:19:18.137" v="105" actId="20577"/>
          <ac:spMkLst>
            <pc:docMk/>
            <pc:sldMk cId="54440165" sldId="260"/>
            <ac:spMk id="5" creationId="{0F4A2EA1-2883-4918-86D8-1A193AE0BCF7}"/>
          </ac:spMkLst>
        </pc:spChg>
      </pc:sldChg>
      <pc:sldChg chg="addSp delSp modSp add mod modClrScheme delAnim chgLayout">
        <pc:chgData name="Jochen Mariën" userId="a4f8d9ed-3895-4365-b2d5-9432cb8a20d4" providerId="ADAL" clId="{BE3A1C46-F75E-48A2-8AE7-4C90D1182418}" dt="2021-11-01T09:25:37.119" v="387" actId="20577"/>
        <pc:sldMkLst>
          <pc:docMk/>
          <pc:sldMk cId="4083541773" sldId="261"/>
        </pc:sldMkLst>
        <pc:spChg chg="mod ord">
          <ac:chgData name="Jochen Mariën" userId="a4f8d9ed-3895-4365-b2d5-9432cb8a20d4" providerId="ADAL" clId="{BE3A1C46-F75E-48A2-8AE7-4C90D1182418}" dt="2021-11-01T09:25:09.546" v="337" actId="700"/>
          <ac:spMkLst>
            <pc:docMk/>
            <pc:sldMk cId="4083541773" sldId="261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5:37.119" v="387" actId="20577"/>
          <ac:spMkLst>
            <pc:docMk/>
            <pc:sldMk cId="4083541773" sldId="261"/>
            <ac:spMk id="3" creationId="{00000000-0000-0000-0000-000000000000}"/>
          </ac:spMkLst>
        </pc:spChg>
        <pc:spChg chg="del">
          <ac:chgData name="Jochen Mariën" userId="a4f8d9ed-3895-4365-b2d5-9432cb8a20d4" providerId="ADAL" clId="{BE3A1C46-F75E-48A2-8AE7-4C90D1182418}" dt="2021-11-01T09:25:04.224" v="336" actId="478"/>
          <ac:spMkLst>
            <pc:docMk/>
            <pc:sldMk cId="4083541773" sldId="261"/>
            <ac:spMk id="4" creationId="{B10C691B-C559-4755-9135-F60E4818CD3D}"/>
          </ac:spMkLst>
        </pc:spChg>
        <pc:spChg chg="add mod ord">
          <ac:chgData name="Jochen Mariën" userId="a4f8d9ed-3895-4365-b2d5-9432cb8a20d4" providerId="ADAL" clId="{BE3A1C46-F75E-48A2-8AE7-4C90D1182418}" dt="2021-11-01T09:25:09.546" v="337" actId="700"/>
          <ac:spMkLst>
            <pc:docMk/>
            <pc:sldMk cId="4083541773" sldId="261"/>
            <ac:spMk id="5" creationId="{CFC0F105-60F1-4002-BC44-0738553707B4}"/>
          </ac:spMkLst>
        </pc:spChg>
      </pc:sldChg>
      <pc:sldChg chg="new del">
        <pc:chgData name="Jochen Mariën" userId="a4f8d9ed-3895-4365-b2d5-9432cb8a20d4" providerId="ADAL" clId="{BE3A1C46-F75E-48A2-8AE7-4C90D1182418}" dt="2021-11-01T09:25:01.386" v="335" actId="47"/>
        <pc:sldMkLst>
          <pc:docMk/>
          <pc:sldMk cId="124076206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8819-E3F2-4E6D-9AEE-588E074238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606D-9E2C-4F11-96CB-7CCD2E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https://www.cello.be/nascholing/artificial-intelligence-from-machine-learning-to-deep-learning-3/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5606D-9E2C-4F11-96CB-7CCD2EF22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3E4781-3AA5-4CC5-87E8-33A9927C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E94E272F-B75A-4E57-8F7F-74B3451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CE540E57-272D-46B0-ADFC-B229EEF9C0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899999"/>
            <a:ext cx="53760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FD05A45D-64E7-4C33-9B8C-37BD4C6A22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899999"/>
            <a:ext cx="53772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213E099-D4E4-4CD2-B405-F4A7978F9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785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49F1C515-C386-44BE-893E-23E9404AD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548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3A76050-E5C0-4DAE-9BA3-37671900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DCA98BDB-F2F0-47B0-9638-3893E0C32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360000" tIns="0" rIns="360000" bIns="0" anchor="t" anchorCtr="0">
            <a:spAutoFit/>
          </a:bodyPr>
          <a:lstStyle>
            <a:lvl1pPr algn="l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7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507343"/>
            <a:ext cx="10752000" cy="5829470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/>
          <a:lstStyle>
            <a:lvl1pPr marL="0" indent="0">
              <a:buSzPct val="100000"/>
              <a:buFontTx/>
              <a:buNone/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558400" cy="5436829"/>
          </a:xfrm>
          <a:solidFill>
            <a:schemeClr val="bg1">
              <a:lumMod val="95000"/>
            </a:schemeClr>
          </a:solidFill>
        </p:spPr>
        <p:txBody>
          <a:bodyPr lIns="360000" tIns="900000" rIns="54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A35AAD3-058F-4826-AB46-14FE5593EB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8400" y="899997"/>
            <a:ext cx="4834799" cy="543682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99B6F0-515C-4E82-BE72-3BB6E4B09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99" y="594000"/>
            <a:ext cx="5558399" cy="391389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033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8400" y="507343"/>
            <a:ext cx="4473600" cy="5829470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 marL="0" indent="0"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52425314-5DA9-4203-BA49-4881B378C38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2"/>
            <a:ext cx="5918400" cy="5829471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5149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29374930-9895-44D2-B136-29147121C6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0000" y="1080000"/>
            <a:ext cx="4680000" cy="984885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230D93FD-2A89-49DC-B490-B52B47BEEE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9F0B4F9-1D9B-4907-A7EE-F0140AA6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5DE7DC23-B179-402E-8C63-C090FED0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0000" y="899999"/>
            <a:ext cx="10753200" cy="543682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9B57BD74-BC9A-4FF8-B30E-D09C8D8357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381EC05-8CB9-4E96-8BD7-CF9E7F1A7B7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D762F318-6043-441E-829A-99F0B3B1A3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1703677-C24B-4F3A-9C3A-F58B131B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16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C05C482C-E6A5-4A8C-BD69-2CC9730E59B2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FFCF1AD-5EDC-43D1-AD7A-495F71C9B90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9F1B529F-F95D-4333-AEE7-F025929050B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5DB806C-D844-4D5A-9B27-DEDC009C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 algn="ctr"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tekst 17">
            <a:extLst>
              <a:ext uri="{FF2B5EF4-FFF2-40B4-BE49-F238E27FC236}">
                <a16:creationId xmlns:a16="http://schemas.microsoft.com/office/drawing/2014/main" id="{787E6624-70AC-4E78-9420-ED6EB909C9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540000" tIns="0" rIns="540000" bIns="0" anchor="t" anchorCtr="0">
            <a:spAutoFit/>
          </a:bodyPr>
          <a:lstStyle>
            <a:lvl1pPr algn="ctr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044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1" name="Tijdelijke aanduiding voor tekst 17">
            <a:extLst>
              <a:ext uri="{FF2B5EF4-FFF2-40B4-BE49-F238E27FC236}">
                <a16:creationId xmlns:a16="http://schemas.microsoft.com/office/drawing/2014/main" id="{90FB4182-FA1E-4B62-836A-FC299AD428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0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B854F65-663B-40A7-9F09-DB3664C1495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6BD2019-7B01-4801-BBE7-A6394BADEF34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CA2246B-348D-40B7-9941-6E7E0C83805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19254FC2-4EB9-4808-890D-B0CB59F04D6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2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50800"/>
            <a:ext cx="12191999" cy="4881780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0338E9D2-DE50-401B-A335-B7905E78DF1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98B24A2C-0F1C-480C-A953-042A19D161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925ED2DD-A939-4147-B990-24C2080C0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ADFC5CA9-2A29-4CB7-91CC-6538D861D5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916D2C36-C84B-4568-ACA2-22B0E1E7F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9B44E1-042B-43B8-B54F-3C6DBCBE37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31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507FC37-3C24-4364-8EE9-06C0D373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6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datum 19">
            <a:extLst>
              <a:ext uri="{FF2B5EF4-FFF2-40B4-BE49-F238E27FC236}">
                <a16:creationId xmlns:a16="http://schemas.microsoft.com/office/drawing/2014/main" id="{3B20E41C-D9E9-47DB-8EA1-26E7A7FF1C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552189E3-5991-4783-903E-4643725CC04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FF004BBC-23C4-43A2-8305-42064CC623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649716A-08AF-4147-826B-8966B31C12C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25">
            <a:extLst>
              <a:ext uri="{FF2B5EF4-FFF2-40B4-BE49-F238E27FC236}">
                <a16:creationId xmlns:a16="http://schemas.microsoft.com/office/drawing/2014/main" id="{E3B618DD-31A0-4AA3-B58F-E1328C82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C6B1A670-88D1-4030-832F-718475113E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E280D0B1-5122-4851-899B-CF566EE8C6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843811A1-C116-4B84-A8C6-8C568CC59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937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7235CD8-22E1-4C70-90A1-F2BA51967F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63692"/>
            <a:ext cx="12191999" cy="5768889"/>
          </a:xfrm>
        </p:spPr>
        <p:txBody>
          <a:bodyPr lIns="1080000" tIns="720000" rIns="1080000" bIns="72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6675CD05-387C-48C3-B544-C9CC686EB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9413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50800"/>
            <a:ext cx="7762454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F4680EA1-7501-4090-A742-4CE25417AF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B7F1DE8B-CEB2-4355-AEAB-D92ED1E45F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B4F4E130-24C9-4F73-BB59-8CA41717F97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A52B906-308B-4FA5-96BE-27B3AF7EADA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7056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4C134D1C-9AC1-41E0-8BE5-28C6571C3A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7220065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sp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4D8F9AE9-EAA0-4129-915D-648F264F94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6183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800223"/>
            <a:ext cx="10753726" cy="4521634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26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5" name="Tijdelijke aanduiding voor datum 34">
            <a:extLst>
              <a:ext uri="{FF2B5EF4-FFF2-40B4-BE49-F238E27FC236}">
                <a16:creationId xmlns:a16="http://schemas.microsoft.com/office/drawing/2014/main" id="{BDD0CB5E-55F5-41B4-A487-32473036F2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6" name="Tijdelijke aanduiding voor voettekst 35">
            <a:extLst>
              <a:ext uri="{FF2B5EF4-FFF2-40B4-BE49-F238E27FC236}">
                <a16:creationId xmlns:a16="http://schemas.microsoft.com/office/drawing/2014/main" id="{C6C64772-271A-404C-B273-DE0BE1CA5E6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jdelijke aanduiding voor dianummer 36">
            <a:extLst>
              <a:ext uri="{FF2B5EF4-FFF2-40B4-BE49-F238E27FC236}">
                <a16:creationId xmlns:a16="http://schemas.microsoft.com/office/drawing/2014/main" id="{39716FCD-D9F2-46A8-9A83-32E06E2505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569720E-F21A-4479-B42C-34F4A4D4D3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el 25">
            <a:extLst>
              <a:ext uri="{FF2B5EF4-FFF2-40B4-BE49-F238E27FC236}">
                <a16:creationId xmlns:a16="http://schemas.microsoft.com/office/drawing/2014/main" id="{D4A48C9A-70AD-4D70-A258-EA9A3E552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1" name="Tijdelijke aanduiding voor tekst 17">
            <a:extLst>
              <a:ext uri="{FF2B5EF4-FFF2-40B4-BE49-F238E27FC236}">
                <a16:creationId xmlns:a16="http://schemas.microsoft.com/office/drawing/2014/main" id="{34F9DE5B-5C4E-448A-A493-C93B980638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4886" y="2318939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4101F96-2C91-404F-B785-5F4ADD9EA7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6470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4">
            <a:extLst>
              <a:ext uri="{FF2B5EF4-FFF2-40B4-BE49-F238E27FC236}">
                <a16:creationId xmlns:a16="http://schemas.microsoft.com/office/drawing/2014/main" id="{924A7B73-253E-4CCF-9D50-487F80D447A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F49CC611-D7EA-4FE6-9564-DCCBEC05FC3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4" name="Tijdelijke aanduiding voor datum 23">
            <a:extLst>
              <a:ext uri="{FF2B5EF4-FFF2-40B4-BE49-F238E27FC236}">
                <a16:creationId xmlns:a16="http://schemas.microsoft.com/office/drawing/2014/main" id="{5AB55764-4161-4FE0-9C1F-BE445AB5AB95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25" name="Tijdelijke aanduiding voor voettekst 24">
            <a:extLst>
              <a:ext uri="{FF2B5EF4-FFF2-40B4-BE49-F238E27FC236}">
                <a16:creationId xmlns:a16="http://schemas.microsoft.com/office/drawing/2014/main" id="{1F5C53F0-929F-4E23-9B6E-352FAD2C568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jdelijke aanduiding voor dianummer 26">
            <a:extLst>
              <a:ext uri="{FF2B5EF4-FFF2-40B4-BE49-F238E27FC236}">
                <a16:creationId xmlns:a16="http://schemas.microsoft.com/office/drawing/2014/main" id="{25D0C58C-8C69-4C3F-9BFC-526A8AAABF3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9313763-75D7-4D3B-B26B-17643E8EE2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CF80A134-BC38-4A91-BD84-0D05EC6F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6" name="Tijdelijke aanduiding voor tekst 17">
            <a:extLst>
              <a:ext uri="{FF2B5EF4-FFF2-40B4-BE49-F238E27FC236}">
                <a16:creationId xmlns:a16="http://schemas.microsoft.com/office/drawing/2014/main" id="{0391DFC5-C85C-47CD-A82D-8054C32857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0" name="Tijdelijke aanduiding voor tekst 17">
            <a:extLst>
              <a:ext uri="{FF2B5EF4-FFF2-40B4-BE49-F238E27FC236}">
                <a16:creationId xmlns:a16="http://schemas.microsoft.com/office/drawing/2014/main" id="{DDC6C642-B60A-4191-B424-320E89CF7F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FD1E3D1-4E4B-4899-B2D5-FEC7DF8866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019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056828"/>
            <a:ext cx="10753726" cy="5279999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44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afbeelding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Tijdelijke aanduiding voor tekst 17">
            <a:extLst>
              <a:ext uri="{FF2B5EF4-FFF2-40B4-BE49-F238E27FC236}">
                <a16:creationId xmlns:a16="http://schemas.microsoft.com/office/drawing/2014/main" id="{0CFE76EF-823C-4310-A6D8-69A546686D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7849" y="1592444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7D283A5-7AAE-4F23-89E2-2318D3201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6294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25">
            <a:extLst>
              <a:ext uri="{FF2B5EF4-FFF2-40B4-BE49-F238E27FC236}">
                <a16:creationId xmlns:a16="http://schemas.microsoft.com/office/drawing/2014/main" id="{9AA91DA9-9804-475F-BA3E-0FB3043B8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tekst 17">
            <a:extLst>
              <a:ext uri="{FF2B5EF4-FFF2-40B4-BE49-F238E27FC236}">
                <a16:creationId xmlns:a16="http://schemas.microsoft.com/office/drawing/2014/main" id="{56339E45-EB7B-413E-8ABA-D575D603E5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6549" y="1447199"/>
            <a:ext cx="11519451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>
                <a:latin typeface="Nunito Light" panose="00000400000000000000" pitchFamily="2" charset="0"/>
              </a:defRPr>
            </a:lvl4pPr>
            <a:lvl5pPr>
              <a:defRPr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087AF090-3740-4CA4-A231-F07943B9934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C43F1501-CF5E-4875-9E59-FB60C4C8AE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5BF15BB3-630E-4554-ADC8-F935C150A4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E87B9DF-C578-4E16-877C-3ECCB1F3A8F0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9E2DD68-199D-482B-8BF8-23B14C13D6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6266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6A0E9395-6F93-4AFF-A0B3-F5C9128F8B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6913" y="1447199"/>
            <a:ext cx="5399087" cy="4885371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8A0229DE-F45F-45D0-898B-C166D7D00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49" y="1447199"/>
            <a:ext cx="5399087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4F3D778A-333F-4107-B5D9-2A0D209CDC6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EABCE165-5141-461E-93C8-5FA050FF1E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7D7F85A-81D5-48B9-B728-4D9964DA0CB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504997-AF73-40CA-9130-AA724A2FA85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16236B3E-9B64-431C-B0C8-53DC02FF8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A8E4DD98-00B6-4444-95EE-75861B9098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9173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450800"/>
            <a:ext cx="12191999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F1610C2-AAEC-446E-B522-87BCAD7C7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CC43FD9-3EDD-48B0-BD61-33494CEE8B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34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07542E7-29FB-4CCE-B989-5CB3F6F1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C1DE6602-0E78-4059-8196-00695E24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6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8C08EEA5-3E73-4F35-BAC7-940732663C7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6" name="Tijdelijke aanduiding voor voettekst 15">
            <a:extLst>
              <a:ext uri="{FF2B5EF4-FFF2-40B4-BE49-F238E27FC236}">
                <a16:creationId xmlns:a16="http://schemas.microsoft.com/office/drawing/2014/main" id="{BDD3C9A1-F59D-49E6-A2A1-E35B49077C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AF828096-8447-4DC8-A39B-A4849112AF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25">
            <a:extLst>
              <a:ext uri="{FF2B5EF4-FFF2-40B4-BE49-F238E27FC236}">
                <a16:creationId xmlns:a16="http://schemas.microsoft.com/office/drawing/2014/main" id="{DDF65D91-90FE-402E-BC1D-B80BE9AF6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E76EE5DF-6576-4362-A09B-98553810FA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450800"/>
            <a:ext cx="7762455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776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9" name="Tijdelijke aanduiding voor dianummer 38">
            <a:extLst>
              <a:ext uri="{FF2B5EF4-FFF2-40B4-BE49-F238E27FC236}">
                <a16:creationId xmlns:a16="http://schemas.microsoft.com/office/drawing/2014/main" id="{10D869F1-F8DE-472B-B99C-406CCA53421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BC24E3A1-B1C3-4788-BFEF-508FFC366B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0" name="Tijdelijke aanduiding voor tekst 17">
            <a:extLst>
              <a:ext uri="{FF2B5EF4-FFF2-40B4-BE49-F238E27FC236}">
                <a16:creationId xmlns:a16="http://schemas.microsoft.com/office/drawing/2014/main" id="{7A9AF19C-2BA1-406E-AC3A-E5EFC33FA1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349" y="2156911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4922FF2F-5F0A-4F40-B7E6-03240A20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AFF3E56A-D245-40C6-9BAF-34762A98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4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B13D744B-E4C0-450B-8805-6C6DA232E32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BCA4FD16-AF8B-482C-8E29-9988900A523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4EB0D7F2-9142-419F-A9A3-E17A69C39F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el 25">
            <a:extLst>
              <a:ext uri="{FF2B5EF4-FFF2-40B4-BE49-F238E27FC236}">
                <a16:creationId xmlns:a16="http://schemas.microsoft.com/office/drawing/2014/main" id="{B7302737-4818-4D8A-88D3-DC6256533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8464103-0ACE-4DD9-8494-4847109D0E9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05440C86-1203-4D56-84A9-E4466679CF6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FFE4C75F-8FC3-41A6-9235-95F429DA93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24" name="Tijdelijke aanduiding voor tekst 17">
            <a:extLst>
              <a:ext uri="{FF2B5EF4-FFF2-40B4-BE49-F238E27FC236}">
                <a16:creationId xmlns:a16="http://schemas.microsoft.com/office/drawing/2014/main" id="{EF72FD9B-2BB3-4CA9-AD97-FDF62A4293E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302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1999" cy="6336834"/>
          </a:xfrm>
        </p:spPr>
        <p:txBody>
          <a:bodyPr lIns="1080000" tIns="1080000" rIns="1080000" bIns="108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F00B00FD-F7AD-44CE-8EC6-6606172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CCC5D764-B091-491C-AE67-81AE925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42352F86-3D45-4665-9BE3-002631C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7D1-E29A-4DA0-BA2C-AC8E8EFE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C677-D348-4D4B-A943-87351CD5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8AD6-BD6C-4432-8A29-9AC4844D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8298-2734-4B40-8200-235E9CAE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9F58-7F8A-4A20-8754-1A74FD9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E6A275-309F-4BC9-903A-F81D742F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D258B1A-3DA0-4129-87C8-BB944FC312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10753200" cy="5436833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 anchor="t" anchorCtr="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7892D4-1A0A-483F-BB20-AF913FC3C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50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C6E4B0-3779-482B-B7B2-26FD28E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720000" tIns="45720" rIns="72000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0247AF-425B-4C8D-B176-94A6D872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825625"/>
            <a:ext cx="12191999" cy="3769632"/>
          </a:xfrm>
          <a:prstGeom prst="rect">
            <a:avLst/>
          </a:prstGeom>
        </p:spPr>
        <p:txBody>
          <a:bodyPr vert="horz" lIns="720000" tIns="45720" rIns="72000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217886-ACB3-4AAD-A73F-2232DD2F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noFill/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7686B-E27C-4FC9-B284-1185D433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noFill/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3B437C9-873E-486F-B7A9-1823BA032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009CAB"/>
          </a:solidFill>
          <a:ln w="22860">
            <a:noFill/>
          </a:ln>
        </p:spPr>
        <p:txBody>
          <a:bodyPr wrap="none" lIns="0" tIns="0" rIns="0" bIns="108000" anchor="b" anchorCtr="0">
            <a:noAutofit/>
          </a:bodyPr>
          <a:lstStyle>
            <a:lvl1pPr algn="ctr">
              <a:defRPr sz="1200" spc="2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3C3C"/>
          </a:solidFill>
          <a:latin typeface="Poppins ExtraLight" panose="00000300000000000000" pitchFamily="2" charset="0"/>
          <a:ea typeface="+mj-ea"/>
          <a:cs typeface="Poppins ExtraLight" panose="000003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F04C25"/>
        </a:buClr>
        <a:buSzPct val="75000"/>
        <a:buFont typeface="Wingdings" panose="05000000000000000000" pitchFamily="2" charset="2"/>
        <a:buNone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5000"/>
        <a:buFont typeface="Wingdings" panose="05000000000000000000" pitchFamily="2" charset="2"/>
        <a:buChar char="æ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0000"/>
        <a:buFont typeface="Wingdings" panose="05000000000000000000" pitchFamily="2" charset="2"/>
        <a:buChar char="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3pPr>
      <a:lvl4pPr marL="1044000" indent="-324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3C3C3C"/>
        </a:buClr>
        <a:buFont typeface="Nunito" panose="00000500000000000000" pitchFamily="2" charset="0"/>
        <a:buChar char="‐"/>
        <a:defRPr sz="2100" i="0" u="none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4pPr>
      <a:lvl5pPr marL="1224000" indent="-180000" algn="l" defTabSz="914400" rtl="0" eaLnBrk="1" latinLnBrk="0" hangingPunct="1">
        <a:lnSpc>
          <a:spcPct val="90000"/>
        </a:lnSpc>
        <a:spcBef>
          <a:spcPts val="300"/>
        </a:spcBef>
        <a:spcAft>
          <a:spcPts val="100"/>
        </a:spcAft>
        <a:buClr>
          <a:srgbClr val="3C3C3C"/>
        </a:buClr>
        <a:buSzPct val="120000"/>
        <a:buFont typeface="Nunito" panose="00000500000000000000" pitchFamily="2" charset="0"/>
        <a:buChar char="›"/>
        <a:defRPr sz="1700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llo.be/" TargetMode="External"/><Relationship Id="rId2" Type="http://schemas.openxmlformats.org/officeDocument/2006/relationships/hyperlink" Target="mailto:Jochen.Marien@thomasmore.be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B509D-E671-4693-98CE-A177D4A8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895153"/>
            <a:ext cx="12193200" cy="1069048"/>
          </a:xfrm>
        </p:spPr>
        <p:txBody>
          <a:bodyPr/>
          <a:lstStyle/>
          <a:p>
            <a:r>
              <a:rPr lang="en-US" dirty="0"/>
              <a:t>Jochen Mariën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Jochen Mariën (</a:t>
            </a:r>
            <a:r>
              <a:rPr lang="en-US" dirty="0">
                <a:hlinkClick r:id="rId2"/>
              </a:rPr>
              <a:t>Jochen.Marien@thomasmore.be</a:t>
            </a:r>
            <a:r>
              <a:rPr lang="en-US" dirty="0"/>
              <a:t>)</a:t>
            </a:r>
          </a:p>
          <a:p>
            <a:r>
              <a:rPr lang="en-US" dirty="0"/>
              <a:t>Thomas More college university</a:t>
            </a:r>
          </a:p>
          <a:p>
            <a:pPr lvl="1"/>
            <a:r>
              <a:rPr lang="en-US" dirty="0" err="1"/>
              <a:t>ITFactory</a:t>
            </a:r>
            <a:r>
              <a:rPr lang="en-US" dirty="0"/>
              <a:t>/Applied informatics</a:t>
            </a:r>
          </a:p>
          <a:p>
            <a:pPr lvl="1"/>
            <a:r>
              <a:rPr lang="en-US" dirty="0"/>
              <a:t>Life long learning </a:t>
            </a:r>
            <a:r>
              <a:rPr lang="en-US" dirty="0" err="1"/>
              <a:t>centre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http://www.cello.be</a:t>
            </a:r>
            <a:r>
              <a:rPr lang="en-US" dirty="0"/>
              <a:t>)</a:t>
            </a:r>
          </a:p>
          <a:p>
            <a:r>
              <a:rPr lang="en-US" dirty="0"/>
              <a:t>I teach</a:t>
            </a:r>
          </a:p>
          <a:p>
            <a:pPr lvl="1"/>
            <a:r>
              <a:rPr lang="en-US" dirty="0"/>
              <a:t>Data Science (R/Python), cloud AI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SQL, </a:t>
            </a:r>
            <a:r>
              <a:rPr lang="en-US" dirty="0" err="1"/>
              <a:t>datamodelling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Hello, I’m…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EC44-1280-4630-AF2E-ABC3708EE4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25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Day schedule</a:t>
            </a:r>
          </a:p>
          <a:p>
            <a:pPr lvl="2"/>
            <a:r>
              <a:rPr lang="en-US" dirty="0"/>
              <a:t>9h30 – 16h30</a:t>
            </a:r>
          </a:p>
          <a:p>
            <a:pPr lvl="2"/>
            <a:r>
              <a:rPr lang="en-US" dirty="0"/>
              <a:t>Lunchbreak (12h30-ish)</a:t>
            </a:r>
          </a:p>
          <a:p>
            <a:pPr lvl="2"/>
            <a:r>
              <a:rPr lang="en-US" dirty="0"/>
              <a:t>Break in the morning (11h00) and the afternoon (15h00)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60AA-14E5-40BF-86D4-2281168C3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88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E724-2690-4E3C-98CC-2E5B35107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 history lesson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Setting up our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our AI-model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Explanation in slides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Running in </a:t>
            </a:r>
            <a:r>
              <a:rPr lang="en-US" dirty="0" err="1"/>
              <a:t>Jupyter</a:t>
            </a:r>
            <a:r>
              <a:rPr lang="en-US" dirty="0"/>
              <a:t> notebooks/python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About the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A2EA1-2883-4918-86D8-1A193AE0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444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9D770-8477-2551-7807-FAF8B3E10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641" y="1714994"/>
            <a:ext cx="3647768" cy="2718077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/>
              <a:t>You look at the solutions, run them and that is enough for you.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EDA7E-0A15-1440-2D4C-6F82FBE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paths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1DEF-07FE-9944-6CD3-94D78AECC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B8F160-2083-AA04-CF75-5E4556AC480F}"/>
              </a:ext>
            </a:extLst>
          </p:cNvPr>
          <p:cNvSpPr txBox="1">
            <a:spLocks/>
          </p:cNvSpPr>
          <p:nvPr/>
        </p:nvSpPr>
        <p:spPr>
          <a:xfrm>
            <a:off x="4963402" y="4097496"/>
            <a:ext cx="4200263" cy="2429845"/>
          </a:xfrm>
          <a:prstGeom prst="rect">
            <a:avLst/>
          </a:prstGeom>
        </p:spPr>
        <p:txBody>
          <a:bodyPr vert="horz" lIns="720000" tIns="360000" rIns="720000" bIns="36000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Char char="æ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0000"/>
              <a:buFont typeface="Wingdings" panose="05000000000000000000" pitchFamily="2" charset="2"/>
              <a:buChar char="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3pPr>
            <a:lvl4pPr marL="1044000" indent="-324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3C3C3C"/>
              </a:buClr>
              <a:buFont typeface="Nunito" panose="00000500000000000000" pitchFamily="2" charset="0"/>
              <a:buChar char="‐"/>
              <a:defRPr sz="2100" i="0" u="none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4pPr>
            <a:lvl5pPr marL="1224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Clr>
                <a:srgbClr val="3C3C3C"/>
              </a:buClr>
              <a:buSzPct val="120000"/>
              <a:buFont typeface="Nunito" panose="00000500000000000000" pitchFamily="2" charset="0"/>
              <a:buChar char="›"/>
              <a:defRPr sz="16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You build the solutions yourself, asking questions and try not to look at the solutions.</a:t>
            </a:r>
            <a:endParaRPr lang="en-BE" dirty="0"/>
          </a:p>
        </p:txBody>
      </p:sp>
      <p:pic>
        <p:nvPicPr>
          <p:cNvPr id="8" name="Picture 7" descr="A close-up of a train track&#10;&#10;AI-generated content may be incorrect.">
            <a:extLst>
              <a:ext uri="{FF2B5EF4-FFF2-40B4-BE49-F238E27FC236}">
                <a16:creationId xmlns:a16="http://schemas.microsoft.com/office/drawing/2014/main" id="{67DAA6DD-B7E0-0F40-1F5D-E02C2245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63" y="0"/>
            <a:ext cx="6145161" cy="4098774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7E9B5AA-9730-F63E-191B-CD6AAC343227}"/>
              </a:ext>
            </a:extLst>
          </p:cNvPr>
          <p:cNvSpPr txBox="1">
            <a:spLocks/>
          </p:cNvSpPr>
          <p:nvPr/>
        </p:nvSpPr>
        <p:spPr>
          <a:xfrm>
            <a:off x="9613991" y="2701315"/>
            <a:ext cx="2872977" cy="1731756"/>
          </a:xfrm>
          <a:prstGeom prst="rect">
            <a:avLst/>
          </a:prstGeom>
        </p:spPr>
        <p:txBody>
          <a:bodyPr vert="horz" lIns="720000" tIns="360000" rIns="720000" bIns="36000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Char char="æ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0000"/>
              <a:buFont typeface="Wingdings" panose="05000000000000000000" pitchFamily="2" charset="2"/>
              <a:buChar char="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3pPr>
            <a:lvl4pPr marL="1044000" indent="-324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3C3C3C"/>
              </a:buClr>
              <a:buFont typeface="Nunito" panose="00000500000000000000" pitchFamily="2" charset="0"/>
              <a:buChar char="‐"/>
              <a:defRPr sz="2100" i="0" u="none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4pPr>
            <a:lvl5pPr marL="1224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Clr>
                <a:srgbClr val="3C3C3C"/>
              </a:buClr>
              <a:buSzPct val="120000"/>
              <a:buFont typeface="Nunito" panose="00000500000000000000" pitchFamily="2" charset="0"/>
              <a:buChar char="›"/>
              <a:defRPr sz="16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AI to solve the exercises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6330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8C073-A7F0-AB03-5DF1-6355100B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Next?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AEC6A-7FE1-C42F-D4B3-9DB454CCC2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BD461-B411-8935-164E-BC9C3203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21" y="1681284"/>
            <a:ext cx="8328556" cy="4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What you de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AI (if any)</a:t>
            </a:r>
          </a:p>
          <a:p>
            <a:r>
              <a:rPr lang="en-US" dirty="0"/>
              <a:t>Expectations for the course</a:t>
            </a:r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Hello, you are…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0F105-60F1-4002-BC44-0738553707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3541773"/>
      </p:ext>
    </p:extLst>
  </p:cSld>
  <p:clrMapOvr>
    <a:masterClrMapping/>
  </p:clrMapOvr>
</p:sld>
</file>

<file path=ppt/theme/theme1.xml><?xml version="1.0" encoding="utf-8"?>
<a:theme xmlns:a="http://schemas.openxmlformats.org/drawingml/2006/main" name="Thomas More">
  <a:themeElements>
    <a:clrScheme name="Thomas More">
      <a:dk1>
        <a:sysClr val="windowText" lastClr="000000"/>
      </a:dk1>
      <a:lt1>
        <a:sysClr val="window" lastClr="FFFFFF"/>
      </a:lt1>
      <a:dk2>
        <a:srgbClr val="006771"/>
      </a:dk2>
      <a:lt2>
        <a:srgbClr val="E7E6E6"/>
      </a:lt2>
      <a:accent1>
        <a:srgbClr val="F04C25"/>
      </a:accent1>
      <a:accent2>
        <a:srgbClr val="009CAB"/>
      </a:accent2>
      <a:accent3>
        <a:srgbClr val="A5A5A5"/>
      </a:accent3>
      <a:accent4>
        <a:srgbClr val="862803"/>
      </a:accent4>
      <a:accent5>
        <a:srgbClr val="FFD965"/>
      </a:accent5>
      <a:accent6>
        <a:srgbClr val="70AD47"/>
      </a:accent6>
      <a:hlink>
        <a:srgbClr val="009CAB"/>
      </a:hlink>
      <a:folHlink>
        <a:srgbClr val="AA5E84"/>
      </a:folHlink>
    </a:clrScheme>
    <a:fontScheme name="Thomas More">
      <a:majorFont>
        <a:latin typeface="Poppins Ligh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TM_PPT_sjabloon_2020-10-12 (1)</Template>
  <TotalTime>23</TotalTime>
  <Words>184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Nunito</vt:lpstr>
      <vt:lpstr>Nunito ExtraLight</vt:lpstr>
      <vt:lpstr>Nunito Light</vt:lpstr>
      <vt:lpstr>Poppins ExtraLight</vt:lpstr>
      <vt:lpstr>Poppins Light</vt:lpstr>
      <vt:lpstr>Poppins Thin</vt:lpstr>
      <vt:lpstr>Wingdings</vt:lpstr>
      <vt:lpstr>Thomas More</vt:lpstr>
      <vt:lpstr>Artificial intelligence</vt:lpstr>
      <vt:lpstr>Hello, I’m…</vt:lpstr>
      <vt:lpstr>Facilities</vt:lpstr>
      <vt:lpstr>About the course</vt:lpstr>
      <vt:lpstr>Three paths</vt:lpstr>
      <vt:lpstr>Next?</vt:lpstr>
      <vt:lpstr>Hello, you are…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Jochen Mariën</dc:creator>
  <cp:lastModifiedBy>Jochen Mariën</cp:lastModifiedBy>
  <cp:revision>8</cp:revision>
  <dcterms:created xsi:type="dcterms:W3CDTF">2021-11-01T09:13:39Z</dcterms:created>
  <dcterms:modified xsi:type="dcterms:W3CDTF">2025-05-06T07:47:28Z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2023-10-16T07:24:55Z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223f8c31-0337-4ead-98a7-0d6e7b9f35d8</vt:lpwstr>
  </property>
  <property fmtid="{D5CDD505-2E9C-101B-9397-08002B2CF9AE}" pid="8" name="MSIP_Label_c337be75-dfbb-4261-9834-ac247c7dde13_ContentBits">
    <vt:lpwstr>0</vt:lpwstr>
  </property>
</Properties>
</file>