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6" r:id="rId2"/>
    <p:sldId id="289" r:id="rId3"/>
    <p:sldId id="290" r:id="rId4"/>
    <p:sldId id="291" r:id="rId5"/>
    <p:sldId id="292" r:id="rId6"/>
    <p:sldId id="293" r:id="rId7"/>
    <p:sldId id="315" r:id="rId8"/>
    <p:sldId id="295" r:id="rId9"/>
    <p:sldId id="296" r:id="rId10"/>
    <p:sldId id="297" r:id="rId11"/>
    <p:sldId id="298" r:id="rId12"/>
    <p:sldId id="299" r:id="rId13"/>
    <p:sldId id="316" r:id="rId14"/>
    <p:sldId id="300" r:id="rId15"/>
    <p:sldId id="302" r:id="rId16"/>
    <p:sldId id="303" r:id="rId17"/>
    <p:sldId id="304" r:id="rId18"/>
    <p:sldId id="305" r:id="rId19"/>
    <p:sldId id="311" r:id="rId20"/>
    <p:sldId id="312" r:id="rId21"/>
    <p:sldId id="317" r:id="rId22"/>
    <p:sldId id="313" r:id="rId23"/>
    <p:sldId id="314" r:id="rId24"/>
    <p:sldId id="288" r:id="rId25"/>
  </p:sldIdLst>
  <p:sldSz cx="12192000" cy="6858000"/>
  <p:notesSz cx="6858000" cy="9144000"/>
  <p:custDataLst>
    <p:tags r:id="rId28"/>
  </p:custDataLst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3BAEFD49-6523-0809-E41F-E9360D32733C}" name="Jochen Mariën" initials="JM" userId="Jochen Mariën" providerId="None"/>
  <p188:author id="{56006A5D-2BC8-644D-AE5E-6AFA2A293A8E}" name="Ellen Torfs" initials="ET" userId="S::u0068049@thomasmore.be::c6aa1e10-4a12-4511-8c7c-135720d4f277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6785"/>
    <a:srgbClr val="4584B6"/>
    <a:srgbClr val="FFDE57"/>
    <a:srgbClr val="646464"/>
    <a:srgbClr val="CC00FF"/>
    <a:srgbClr val="D5AD42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69C3D16-A691-4441-8154-A30B959950D5}" v="2" dt="2023-12-04T10:22:03.33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Stijl, gemiddeld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DF18680-E054-41AD-8BC1-D1AEF772440D}" styleName="Stijl, gemiddeld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B4B98B0-60AC-42C2-AFA5-B58CD77FA1E5}" styleName="Stijl, licht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Stijl, licht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6005" autoAdjust="0"/>
  </p:normalViewPr>
  <p:slideViewPr>
    <p:cSldViewPr snapToGrid="0">
      <p:cViewPr varScale="1">
        <p:scale>
          <a:sx n="84" d="100"/>
          <a:sy n="84" d="100"/>
        </p:scale>
        <p:origin x="159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Relationship Id="rId35" Type="http://schemas.microsoft.com/office/2018/10/relationships/authors" Target="author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llen Torfs" userId="c6aa1e10-4a12-4511-8c7c-135720d4f277" providerId="ADAL" clId="{D03B520A-0C64-4816-9B9D-4B4825F3D4CB}"/>
    <pc:docChg chg="custSel modSld">
      <pc:chgData name="Ellen Torfs" userId="c6aa1e10-4a12-4511-8c7c-135720d4f277" providerId="ADAL" clId="{D03B520A-0C64-4816-9B9D-4B4825F3D4CB}" dt="2022-10-30T10:00:51.015" v="211" actId="6549"/>
      <pc:docMkLst>
        <pc:docMk/>
      </pc:docMkLst>
      <pc:sldChg chg="modSp mod delCm modNotesTx">
        <pc:chgData name="Ellen Torfs" userId="c6aa1e10-4a12-4511-8c7c-135720d4f277" providerId="ADAL" clId="{D03B520A-0C64-4816-9B9D-4B4825F3D4CB}" dt="2022-10-30T09:50:35.770" v="23" actId="20577"/>
        <pc:sldMkLst>
          <pc:docMk/>
          <pc:sldMk cId="876488423" sldId="263"/>
        </pc:sldMkLst>
        <pc:spChg chg="mod">
          <ac:chgData name="Ellen Torfs" userId="c6aa1e10-4a12-4511-8c7c-135720d4f277" providerId="ADAL" clId="{D03B520A-0C64-4816-9B9D-4B4825F3D4CB}" dt="2022-10-30T09:49:42.564" v="12" actId="6549"/>
          <ac:spMkLst>
            <pc:docMk/>
            <pc:sldMk cId="876488423" sldId="263"/>
            <ac:spMk id="3" creationId="{06A80E0A-D68E-4E75-B60B-F415F87F5199}"/>
          </ac:spMkLst>
        </pc:spChg>
      </pc:sldChg>
      <pc:sldChg chg="modNotesTx">
        <pc:chgData name="Ellen Torfs" userId="c6aa1e10-4a12-4511-8c7c-135720d4f277" providerId="ADAL" clId="{D03B520A-0C64-4816-9B9D-4B4825F3D4CB}" dt="2022-10-30T09:52:50.101" v="174" actId="20577"/>
        <pc:sldMkLst>
          <pc:docMk/>
          <pc:sldMk cId="1413917546" sldId="264"/>
        </pc:sldMkLst>
      </pc:sldChg>
      <pc:sldChg chg="modNotesTx">
        <pc:chgData name="Ellen Torfs" userId="c6aa1e10-4a12-4511-8c7c-135720d4f277" providerId="ADAL" clId="{D03B520A-0C64-4816-9B9D-4B4825F3D4CB}" dt="2022-10-30T09:54:15.496" v="190" actId="20577"/>
        <pc:sldMkLst>
          <pc:docMk/>
          <pc:sldMk cId="1425194023" sldId="267"/>
        </pc:sldMkLst>
      </pc:sldChg>
      <pc:sldChg chg="modSp mod">
        <pc:chgData name="Ellen Torfs" userId="c6aa1e10-4a12-4511-8c7c-135720d4f277" providerId="ADAL" clId="{D03B520A-0C64-4816-9B9D-4B4825F3D4CB}" dt="2022-10-30T10:00:51.015" v="211" actId="6549"/>
        <pc:sldMkLst>
          <pc:docMk/>
          <pc:sldMk cId="1413218804" sldId="272"/>
        </pc:sldMkLst>
        <pc:spChg chg="mod">
          <ac:chgData name="Ellen Torfs" userId="c6aa1e10-4a12-4511-8c7c-135720d4f277" providerId="ADAL" clId="{D03B520A-0C64-4816-9B9D-4B4825F3D4CB}" dt="2022-10-30T10:00:51.015" v="211" actId="6549"/>
          <ac:spMkLst>
            <pc:docMk/>
            <pc:sldMk cId="1413218804" sldId="272"/>
            <ac:spMk id="3" creationId="{14CD89D5-93D9-495F-9388-5158C4405ACE}"/>
          </ac:spMkLst>
        </pc:spChg>
      </pc:sldChg>
      <pc:sldChg chg="modSp mod modNotesTx">
        <pc:chgData name="Ellen Torfs" userId="c6aa1e10-4a12-4511-8c7c-135720d4f277" providerId="ADAL" clId="{D03B520A-0C64-4816-9B9D-4B4825F3D4CB}" dt="2022-10-30T09:59:39.491" v="210" actId="20577"/>
        <pc:sldMkLst>
          <pc:docMk/>
          <pc:sldMk cId="1829888262" sldId="275"/>
        </pc:sldMkLst>
        <pc:graphicFrameChg chg="modGraphic">
          <ac:chgData name="Ellen Torfs" userId="c6aa1e10-4a12-4511-8c7c-135720d4f277" providerId="ADAL" clId="{D03B520A-0C64-4816-9B9D-4B4825F3D4CB}" dt="2022-10-30T09:59:39.491" v="210" actId="20577"/>
          <ac:graphicFrameMkLst>
            <pc:docMk/>
            <pc:sldMk cId="1829888262" sldId="275"/>
            <ac:graphicFrameMk id="5" creationId="{A902BDF0-FFCE-4F8C-B523-0F8262DA08A3}"/>
          </ac:graphicFrameMkLst>
        </pc:graphicFrameChg>
      </pc:sldChg>
      <pc:sldChg chg="modSp mod">
        <pc:chgData name="Ellen Torfs" userId="c6aa1e10-4a12-4511-8c7c-135720d4f277" providerId="ADAL" clId="{D03B520A-0C64-4816-9B9D-4B4825F3D4CB}" dt="2022-10-30T09:55:10.721" v="198" actId="20577"/>
        <pc:sldMkLst>
          <pc:docMk/>
          <pc:sldMk cId="2263161374" sldId="276"/>
        </pc:sldMkLst>
        <pc:spChg chg="mod">
          <ac:chgData name="Ellen Torfs" userId="c6aa1e10-4a12-4511-8c7c-135720d4f277" providerId="ADAL" clId="{D03B520A-0C64-4816-9B9D-4B4825F3D4CB}" dt="2022-10-30T09:55:10.721" v="198" actId="20577"/>
          <ac:spMkLst>
            <pc:docMk/>
            <pc:sldMk cId="2263161374" sldId="276"/>
            <ac:spMk id="3" creationId="{A73D1C2B-F02C-4C36-85BB-402AA963AD5A}"/>
          </ac:spMkLst>
        </pc:spChg>
      </pc:sldChg>
    </pc:docChg>
  </pc:docChgLst>
  <pc:docChgLst>
    <pc:chgData name="Ellen Torfs" userId="c6aa1e10-4a12-4511-8c7c-135720d4f277" providerId="ADAL" clId="{F63E8D1A-2D24-43BF-974C-8CD81585CF2D}"/>
    <pc:docChg chg="delSld modSld">
      <pc:chgData name="Ellen Torfs" userId="c6aa1e10-4a12-4511-8c7c-135720d4f277" providerId="ADAL" clId="{F63E8D1A-2D24-43BF-974C-8CD81585CF2D}" dt="2023-10-19T08:13:18.294" v="129" actId="20577"/>
      <pc:docMkLst>
        <pc:docMk/>
      </pc:docMkLst>
      <pc:sldChg chg="modSp mod">
        <pc:chgData name="Ellen Torfs" userId="c6aa1e10-4a12-4511-8c7c-135720d4f277" providerId="ADAL" clId="{F63E8D1A-2D24-43BF-974C-8CD81585CF2D}" dt="2023-10-19T08:07:32.250" v="3" actId="20577"/>
        <pc:sldMkLst>
          <pc:docMk/>
          <pc:sldMk cId="54334544" sldId="256"/>
        </pc:sldMkLst>
        <pc:spChg chg="mod">
          <ac:chgData name="Ellen Torfs" userId="c6aa1e10-4a12-4511-8c7c-135720d4f277" providerId="ADAL" clId="{F63E8D1A-2D24-43BF-974C-8CD81585CF2D}" dt="2023-10-19T08:07:32.250" v="3" actId="20577"/>
          <ac:spMkLst>
            <pc:docMk/>
            <pc:sldMk cId="54334544" sldId="256"/>
            <ac:spMk id="3" creationId="{00000000-0000-0000-0000-000000000000}"/>
          </ac:spMkLst>
        </pc:spChg>
      </pc:sldChg>
      <pc:sldChg chg="del">
        <pc:chgData name="Ellen Torfs" userId="c6aa1e10-4a12-4511-8c7c-135720d4f277" providerId="ADAL" clId="{F63E8D1A-2D24-43BF-974C-8CD81585CF2D}" dt="2023-10-19T08:08:00.376" v="4" actId="47"/>
        <pc:sldMkLst>
          <pc:docMk/>
          <pc:sldMk cId="3503501734" sldId="257"/>
        </pc:sldMkLst>
      </pc:sldChg>
      <pc:sldChg chg="modSp mod">
        <pc:chgData name="Ellen Torfs" userId="c6aa1e10-4a12-4511-8c7c-135720d4f277" providerId="ADAL" clId="{F63E8D1A-2D24-43BF-974C-8CD81585CF2D}" dt="2023-10-19T08:08:58.160" v="25" actId="20577"/>
        <pc:sldMkLst>
          <pc:docMk/>
          <pc:sldMk cId="3945943254" sldId="258"/>
        </pc:sldMkLst>
        <pc:spChg chg="mod">
          <ac:chgData name="Ellen Torfs" userId="c6aa1e10-4a12-4511-8c7c-135720d4f277" providerId="ADAL" clId="{F63E8D1A-2D24-43BF-974C-8CD81585CF2D}" dt="2023-10-19T08:08:58.160" v="25" actId="20577"/>
          <ac:spMkLst>
            <pc:docMk/>
            <pc:sldMk cId="3945943254" sldId="258"/>
            <ac:spMk id="3" creationId="{0C7950E6-A0B7-5363-9349-5D917C4B3119}"/>
          </ac:spMkLst>
        </pc:spChg>
      </pc:sldChg>
      <pc:sldChg chg="modSp mod">
        <pc:chgData name="Ellen Torfs" userId="c6aa1e10-4a12-4511-8c7c-135720d4f277" providerId="ADAL" clId="{F63E8D1A-2D24-43BF-974C-8CD81585CF2D}" dt="2023-10-19T08:13:18.294" v="129" actId="20577"/>
        <pc:sldMkLst>
          <pc:docMk/>
          <pc:sldMk cId="95841179" sldId="259"/>
        </pc:sldMkLst>
        <pc:spChg chg="mod">
          <ac:chgData name="Ellen Torfs" userId="c6aa1e10-4a12-4511-8c7c-135720d4f277" providerId="ADAL" clId="{F63E8D1A-2D24-43BF-974C-8CD81585CF2D}" dt="2023-10-19T08:13:18.294" v="129" actId="20577"/>
          <ac:spMkLst>
            <pc:docMk/>
            <pc:sldMk cId="95841179" sldId="259"/>
            <ac:spMk id="3" creationId="{4D2F1897-B527-3D48-C115-C04C3AFB3E21}"/>
          </ac:spMkLst>
        </pc:spChg>
      </pc:sldChg>
    </pc:docChg>
  </pc:docChgLst>
  <pc:docChgLst>
    <pc:chgData name="Jochen Mariën" userId="S::u0068647@thomasmore.be::a4f8d9ed-3895-4365-b2d5-9432cb8a20d4" providerId="AD" clId="Web-{1B047FB4-1354-41BD-8F9D-389E55DBA64F}"/>
    <pc:docChg chg="modSld">
      <pc:chgData name="Jochen Mariën" userId="S::u0068647@thomasmore.be::a4f8d9ed-3895-4365-b2d5-9432cb8a20d4" providerId="AD" clId="Web-{1B047FB4-1354-41BD-8F9D-389E55DBA64F}" dt="2023-10-30T09:06:46.402" v="5" actId="20577"/>
      <pc:docMkLst>
        <pc:docMk/>
      </pc:docMkLst>
      <pc:sldChg chg="modSp">
        <pc:chgData name="Jochen Mariën" userId="S::u0068647@thomasmore.be::a4f8d9ed-3895-4365-b2d5-9432cb8a20d4" providerId="AD" clId="Web-{1B047FB4-1354-41BD-8F9D-389E55DBA64F}" dt="2023-10-30T08:58:41.542" v="1" actId="20577"/>
        <pc:sldMkLst>
          <pc:docMk/>
          <pc:sldMk cId="3906571617" sldId="268"/>
        </pc:sldMkLst>
        <pc:spChg chg="mod">
          <ac:chgData name="Jochen Mariën" userId="S::u0068647@thomasmore.be::a4f8d9ed-3895-4365-b2d5-9432cb8a20d4" providerId="AD" clId="Web-{1B047FB4-1354-41BD-8F9D-389E55DBA64F}" dt="2023-10-30T08:58:41.542" v="1" actId="20577"/>
          <ac:spMkLst>
            <pc:docMk/>
            <pc:sldMk cId="3906571617" sldId="268"/>
            <ac:spMk id="3" creationId="{0A2AD574-FA20-E1BA-457F-3A3A0B1DAD68}"/>
          </ac:spMkLst>
        </pc:spChg>
      </pc:sldChg>
      <pc:sldChg chg="modSp">
        <pc:chgData name="Jochen Mariën" userId="S::u0068647@thomasmore.be::a4f8d9ed-3895-4365-b2d5-9432cb8a20d4" providerId="AD" clId="Web-{1B047FB4-1354-41BD-8F9D-389E55DBA64F}" dt="2023-10-30T09:02:52.519" v="2" actId="20577"/>
        <pc:sldMkLst>
          <pc:docMk/>
          <pc:sldMk cId="3919947077" sldId="279"/>
        </pc:sldMkLst>
        <pc:spChg chg="mod">
          <ac:chgData name="Jochen Mariën" userId="S::u0068647@thomasmore.be::a4f8d9ed-3895-4365-b2d5-9432cb8a20d4" providerId="AD" clId="Web-{1B047FB4-1354-41BD-8F9D-389E55DBA64F}" dt="2023-10-30T09:02:52.519" v="2" actId="20577"/>
          <ac:spMkLst>
            <pc:docMk/>
            <pc:sldMk cId="3919947077" sldId="279"/>
            <ac:spMk id="2" creationId="{07788803-D8B0-C786-FCD1-509A513F6DB0}"/>
          </ac:spMkLst>
        </pc:spChg>
      </pc:sldChg>
      <pc:sldChg chg="modSp">
        <pc:chgData name="Jochen Mariën" userId="S::u0068647@thomasmore.be::a4f8d9ed-3895-4365-b2d5-9432cb8a20d4" providerId="AD" clId="Web-{1B047FB4-1354-41BD-8F9D-389E55DBA64F}" dt="2023-10-30T09:04:57.086" v="3" actId="20577"/>
        <pc:sldMkLst>
          <pc:docMk/>
          <pc:sldMk cId="3403620141" sldId="284"/>
        </pc:sldMkLst>
        <pc:spChg chg="mod">
          <ac:chgData name="Jochen Mariën" userId="S::u0068647@thomasmore.be::a4f8d9ed-3895-4365-b2d5-9432cb8a20d4" providerId="AD" clId="Web-{1B047FB4-1354-41BD-8F9D-389E55DBA64F}" dt="2023-10-30T09:04:57.086" v="3" actId="20577"/>
          <ac:spMkLst>
            <pc:docMk/>
            <pc:sldMk cId="3403620141" sldId="284"/>
            <ac:spMk id="2" creationId="{5F37E2A0-3628-A019-DEB2-E357CAB53741}"/>
          </ac:spMkLst>
        </pc:spChg>
      </pc:sldChg>
      <pc:sldChg chg="modSp">
        <pc:chgData name="Jochen Mariën" userId="S::u0068647@thomasmore.be::a4f8d9ed-3895-4365-b2d5-9432cb8a20d4" providerId="AD" clId="Web-{1B047FB4-1354-41BD-8F9D-389E55DBA64F}" dt="2023-10-30T09:05:43.337" v="4" actId="20577"/>
        <pc:sldMkLst>
          <pc:docMk/>
          <pc:sldMk cId="2760852640" sldId="287"/>
        </pc:sldMkLst>
        <pc:spChg chg="mod">
          <ac:chgData name="Jochen Mariën" userId="S::u0068647@thomasmore.be::a4f8d9ed-3895-4365-b2d5-9432cb8a20d4" providerId="AD" clId="Web-{1B047FB4-1354-41BD-8F9D-389E55DBA64F}" dt="2023-10-30T09:05:43.337" v="4" actId="20577"/>
          <ac:spMkLst>
            <pc:docMk/>
            <pc:sldMk cId="2760852640" sldId="287"/>
            <ac:spMk id="2" creationId="{554B1196-2B1B-4DD9-E533-01CAFF0BB983}"/>
          </ac:spMkLst>
        </pc:spChg>
      </pc:sldChg>
      <pc:sldChg chg="modSp">
        <pc:chgData name="Jochen Mariën" userId="S::u0068647@thomasmore.be::a4f8d9ed-3895-4365-b2d5-9432cb8a20d4" providerId="AD" clId="Web-{1B047FB4-1354-41BD-8F9D-389E55DBA64F}" dt="2023-10-30T09:06:46.402" v="5" actId="20577"/>
        <pc:sldMkLst>
          <pc:docMk/>
          <pc:sldMk cId="104264709" sldId="289"/>
        </pc:sldMkLst>
        <pc:spChg chg="mod">
          <ac:chgData name="Jochen Mariën" userId="S::u0068647@thomasmore.be::a4f8d9ed-3895-4365-b2d5-9432cb8a20d4" providerId="AD" clId="Web-{1B047FB4-1354-41BD-8F9D-389E55DBA64F}" dt="2023-10-30T09:06:46.402" v="5" actId="20577"/>
          <ac:spMkLst>
            <pc:docMk/>
            <pc:sldMk cId="104264709" sldId="289"/>
            <ac:spMk id="3" creationId="{9C8EF166-635B-230A-C803-76A551F2C0E3}"/>
          </ac:spMkLst>
        </pc:spChg>
      </pc:sldChg>
    </pc:docChg>
  </pc:docChgLst>
  <pc:docChgLst>
    <pc:chgData name="Jochen Mariën" userId="a4f8d9ed-3895-4365-b2d5-9432cb8a20d4" providerId="ADAL" clId="{469C3D16-A691-4441-8154-A30B959950D5}"/>
    <pc:docChg chg="custSel addSld modSld">
      <pc:chgData name="Jochen Mariën" userId="a4f8d9ed-3895-4365-b2d5-9432cb8a20d4" providerId="ADAL" clId="{469C3D16-A691-4441-8154-A30B959950D5}" dt="2023-12-04T10:23:40.617" v="735" actId="20577"/>
      <pc:docMkLst>
        <pc:docMk/>
      </pc:docMkLst>
      <pc:sldChg chg="addSp modSp new mod modNotesTx">
        <pc:chgData name="Jochen Mariën" userId="a4f8d9ed-3895-4365-b2d5-9432cb8a20d4" providerId="ADAL" clId="{469C3D16-A691-4441-8154-A30B959950D5}" dt="2023-12-04T10:23:40.617" v="735" actId="20577"/>
        <pc:sldMkLst>
          <pc:docMk/>
          <pc:sldMk cId="2596842034" sldId="293"/>
        </pc:sldMkLst>
        <pc:spChg chg="mod">
          <ac:chgData name="Jochen Mariën" userId="a4f8d9ed-3895-4365-b2d5-9432cb8a20d4" providerId="ADAL" clId="{469C3D16-A691-4441-8154-A30B959950D5}" dt="2023-12-04T10:15:11.103" v="1"/>
          <ac:spMkLst>
            <pc:docMk/>
            <pc:sldMk cId="2596842034" sldId="293"/>
            <ac:spMk id="2" creationId="{86D25500-BDF9-C49A-F7FC-2FBB1DF8FDCD}"/>
          </ac:spMkLst>
        </pc:spChg>
        <pc:spChg chg="mod">
          <ac:chgData name="Jochen Mariën" userId="a4f8d9ed-3895-4365-b2d5-9432cb8a20d4" providerId="ADAL" clId="{469C3D16-A691-4441-8154-A30B959950D5}" dt="2023-12-04T10:20:08.253" v="372" actId="20577"/>
          <ac:spMkLst>
            <pc:docMk/>
            <pc:sldMk cId="2596842034" sldId="293"/>
            <ac:spMk id="3" creationId="{6948DBB1-2433-41B9-933C-BD156FEB42F9}"/>
          </ac:spMkLst>
        </pc:spChg>
        <pc:spChg chg="add mod">
          <ac:chgData name="Jochen Mariën" userId="a4f8d9ed-3895-4365-b2d5-9432cb8a20d4" providerId="ADAL" clId="{469C3D16-A691-4441-8154-A30B959950D5}" dt="2023-12-04T10:21:48.711" v="376" actId="1076"/>
          <ac:spMkLst>
            <pc:docMk/>
            <pc:sldMk cId="2596842034" sldId="293"/>
            <ac:spMk id="13" creationId="{DD590320-4588-2776-9C37-FF0E8657EFAE}"/>
          </ac:spMkLst>
        </pc:spChg>
        <pc:spChg chg="add mod">
          <ac:chgData name="Jochen Mariën" userId="a4f8d9ed-3895-4365-b2d5-9432cb8a20d4" providerId="ADAL" clId="{469C3D16-A691-4441-8154-A30B959950D5}" dt="2023-12-04T10:22:25.357" v="436" actId="1076"/>
          <ac:spMkLst>
            <pc:docMk/>
            <pc:sldMk cId="2596842034" sldId="293"/>
            <ac:spMk id="16" creationId="{8DEC1ACE-F064-FB8C-60F2-053E8CBAD1FE}"/>
          </ac:spMkLst>
        </pc:spChg>
        <pc:picChg chg="add mod">
          <ac:chgData name="Jochen Mariën" userId="a4f8d9ed-3895-4365-b2d5-9432cb8a20d4" providerId="ADAL" clId="{469C3D16-A691-4441-8154-A30B959950D5}" dt="2023-12-04T10:17:16.873" v="72" actId="1076"/>
          <ac:picMkLst>
            <pc:docMk/>
            <pc:sldMk cId="2596842034" sldId="293"/>
            <ac:picMk id="6" creationId="{1C43274A-3504-086F-060A-733A660150F6}"/>
          </ac:picMkLst>
        </pc:picChg>
        <pc:picChg chg="add mod">
          <ac:chgData name="Jochen Mariën" userId="a4f8d9ed-3895-4365-b2d5-9432cb8a20d4" providerId="ADAL" clId="{469C3D16-A691-4441-8154-A30B959950D5}" dt="2023-12-04T10:18:04.421" v="204" actId="1076"/>
          <ac:picMkLst>
            <pc:docMk/>
            <pc:sldMk cId="2596842034" sldId="293"/>
            <ac:picMk id="8" creationId="{B9932623-1681-E053-72EF-0E0BC658D841}"/>
          </ac:picMkLst>
        </pc:picChg>
        <pc:picChg chg="add mod">
          <ac:chgData name="Jochen Mariën" userId="a4f8d9ed-3895-4365-b2d5-9432cb8a20d4" providerId="ADAL" clId="{469C3D16-A691-4441-8154-A30B959950D5}" dt="2023-12-04T10:21:39.823" v="375" actId="1076"/>
          <ac:picMkLst>
            <pc:docMk/>
            <pc:sldMk cId="2596842034" sldId="293"/>
            <ac:picMk id="10" creationId="{644ABD03-EBE0-43F1-105D-5E9993F0A54B}"/>
          </ac:picMkLst>
        </pc:picChg>
        <pc:picChg chg="add mod">
          <ac:chgData name="Jochen Mariën" userId="a4f8d9ed-3895-4365-b2d5-9432cb8a20d4" providerId="ADAL" clId="{469C3D16-A691-4441-8154-A30B959950D5}" dt="2023-12-04T10:21:48.711" v="376" actId="1076"/>
          <ac:picMkLst>
            <pc:docMk/>
            <pc:sldMk cId="2596842034" sldId="293"/>
            <ac:picMk id="12" creationId="{48A80ECF-22BB-8142-1E8A-FC7E71AC6177}"/>
          </ac:picMkLst>
        </pc:picChg>
        <pc:picChg chg="add mod">
          <ac:chgData name="Jochen Mariën" userId="a4f8d9ed-3895-4365-b2d5-9432cb8a20d4" providerId="ADAL" clId="{469C3D16-A691-4441-8154-A30B959950D5}" dt="2023-12-04T10:21:53.735" v="377" actId="1076"/>
          <ac:picMkLst>
            <pc:docMk/>
            <pc:sldMk cId="2596842034" sldId="293"/>
            <ac:picMk id="15" creationId="{0C817EA9-0ECE-967C-89DE-04D9C106C814}"/>
          </ac:picMkLst>
        </pc:picChg>
      </pc:sldChg>
    </pc:docChg>
  </pc:docChgLst>
  <pc:docChgLst>
    <pc:chgData name="Jochen Mariën" userId="a4f8d9ed-3895-4365-b2d5-9432cb8a20d4" providerId="ADAL" clId="{8AF057AC-BCA7-4FBE-8375-9CCE83B5818F}"/>
    <pc:docChg chg="custSel modSld">
      <pc:chgData name="Jochen Mariën" userId="a4f8d9ed-3895-4365-b2d5-9432cb8a20d4" providerId="ADAL" clId="{8AF057AC-BCA7-4FBE-8375-9CCE83B5818F}" dt="2022-09-01T12:02:55.277" v="11" actId="313"/>
      <pc:docMkLst>
        <pc:docMk/>
      </pc:docMkLst>
      <pc:sldChg chg="modSp mod">
        <pc:chgData name="Jochen Mariën" userId="a4f8d9ed-3895-4365-b2d5-9432cb8a20d4" providerId="ADAL" clId="{8AF057AC-BCA7-4FBE-8375-9CCE83B5818F}" dt="2022-09-01T12:01:39.409" v="5" actId="20577"/>
        <pc:sldMkLst>
          <pc:docMk/>
          <pc:sldMk cId="2263161374" sldId="276"/>
        </pc:sldMkLst>
        <pc:spChg chg="mod">
          <ac:chgData name="Jochen Mariën" userId="a4f8d9ed-3895-4365-b2d5-9432cb8a20d4" providerId="ADAL" clId="{8AF057AC-BCA7-4FBE-8375-9CCE83B5818F}" dt="2022-09-01T12:01:39.409" v="5" actId="20577"/>
          <ac:spMkLst>
            <pc:docMk/>
            <pc:sldMk cId="2263161374" sldId="276"/>
            <ac:spMk id="2" creationId="{A6BD45CC-4DC4-4C42-A88E-2E800E173F7A}"/>
          </ac:spMkLst>
        </pc:spChg>
        <pc:spChg chg="mod">
          <ac:chgData name="Jochen Mariën" userId="a4f8d9ed-3895-4365-b2d5-9432cb8a20d4" providerId="ADAL" clId="{8AF057AC-BCA7-4FBE-8375-9CCE83B5818F}" dt="2022-09-01T12:01:27.735" v="3" actId="20577"/>
          <ac:spMkLst>
            <pc:docMk/>
            <pc:sldMk cId="2263161374" sldId="276"/>
            <ac:spMk id="3" creationId="{A73D1C2B-F02C-4C36-85BB-402AA963AD5A}"/>
          </ac:spMkLst>
        </pc:spChg>
      </pc:sldChg>
      <pc:sldChg chg="modSp mod">
        <pc:chgData name="Jochen Mariën" userId="a4f8d9ed-3895-4365-b2d5-9432cb8a20d4" providerId="ADAL" clId="{8AF057AC-BCA7-4FBE-8375-9CCE83B5818F}" dt="2022-09-01T12:02:37.836" v="10" actId="20577"/>
        <pc:sldMkLst>
          <pc:docMk/>
          <pc:sldMk cId="4061739640" sldId="278"/>
        </pc:sldMkLst>
        <pc:spChg chg="mod">
          <ac:chgData name="Jochen Mariën" userId="a4f8d9ed-3895-4365-b2d5-9432cb8a20d4" providerId="ADAL" clId="{8AF057AC-BCA7-4FBE-8375-9CCE83B5818F}" dt="2022-09-01T12:02:37.836" v="10" actId="20577"/>
          <ac:spMkLst>
            <pc:docMk/>
            <pc:sldMk cId="4061739640" sldId="278"/>
            <ac:spMk id="3" creationId="{D1F9F2A2-690D-4BD4-960A-89C0DBD2101A}"/>
          </ac:spMkLst>
        </pc:spChg>
      </pc:sldChg>
      <pc:sldChg chg="modSp mod">
        <pc:chgData name="Jochen Mariën" userId="a4f8d9ed-3895-4365-b2d5-9432cb8a20d4" providerId="ADAL" clId="{8AF057AC-BCA7-4FBE-8375-9CCE83B5818F}" dt="2022-09-01T12:02:55.277" v="11" actId="313"/>
        <pc:sldMkLst>
          <pc:docMk/>
          <pc:sldMk cId="953451275" sldId="280"/>
        </pc:sldMkLst>
        <pc:spChg chg="mod">
          <ac:chgData name="Jochen Mariën" userId="a4f8d9ed-3895-4365-b2d5-9432cb8a20d4" providerId="ADAL" clId="{8AF057AC-BCA7-4FBE-8375-9CCE83B5818F}" dt="2022-09-01T12:02:55.277" v="11" actId="313"/>
          <ac:spMkLst>
            <pc:docMk/>
            <pc:sldMk cId="953451275" sldId="280"/>
            <ac:spMk id="2" creationId="{EF042983-0403-4BCA-927E-135811F3E397}"/>
          </ac:spMkLst>
        </pc:spChg>
      </pc:sldChg>
    </pc:docChg>
  </pc:docChgLst>
  <pc:docChgLst>
    <pc:chgData name="Christel Maes" userId="7e61469a-7c21-464c-bace-a1bda262211a" providerId="ADAL" clId="{87FE1885-60B7-40AF-827E-9207F68EA3B2}"/>
    <pc:docChg chg="custSel delSld modSld">
      <pc:chgData name="Christel Maes" userId="7e61469a-7c21-464c-bace-a1bda262211a" providerId="ADAL" clId="{87FE1885-60B7-40AF-827E-9207F68EA3B2}" dt="2019-09-04T13:45:00.670" v="144" actId="6549"/>
      <pc:docMkLst>
        <pc:docMk/>
      </pc:docMkLst>
      <pc:sldChg chg="modSp">
        <pc:chgData name="Christel Maes" userId="7e61469a-7c21-464c-bace-a1bda262211a" providerId="ADAL" clId="{87FE1885-60B7-40AF-827E-9207F68EA3B2}" dt="2019-09-04T13:45:00.670" v="144" actId="6549"/>
        <pc:sldMkLst>
          <pc:docMk/>
          <pc:sldMk cId="1055868665" sldId="257"/>
        </pc:sldMkLst>
        <pc:spChg chg="mod">
          <ac:chgData name="Christel Maes" userId="7e61469a-7c21-464c-bace-a1bda262211a" providerId="ADAL" clId="{87FE1885-60B7-40AF-827E-9207F68EA3B2}" dt="2019-09-04T13:45:00.670" v="144" actId="6549"/>
          <ac:spMkLst>
            <pc:docMk/>
            <pc:sldMk cId="1055868665" sldId="257"/>
            <ac:spMk id="3" creationId="{00000000-0000-0000-0000-000000000000}"/>
          </ac:spMkLst>
        </pc:spChg>
      </pc:sldChg>
      <pc:sldChg chg="modSp">
        <pc:chgData name="Christel Maes" userId="7e61469a-7c21-464c-bace-a1bda262211a" providerId="ADAL" clId="{87FE1885-60B7-40AF-827E-9207F68EA3B2}" dt="2019-09-04T13:43:24.762" v="105" actId="20577"/>
        <pc:sldMkLst>
          <pc:docMk/>
          <pc:sldMk cId="556707363" sldId="265"/>
        </pc:sldMkLst>
        <pc:spChg chg="mod">
          <ac:chgData name="Christel Maes" userId="7e61469a-7c21-464c-bace-a1bda262211a" providerId="ADAL" clId="{87FE1885-60B7-40AF-827E-9207F68EA3B2}" dt="2019-09-04T13:43:24.762" v="105" actId="20577"/>
          <ac:spMkLst>
            <pc:docMk/>
            <pc:sldMk cId="556707363" sldId="265"/>
            <ac:spMk id="6" creationId="{BFF48AE7-65A8-4171-A177-1FBE3543A50C}"/>
          </ac:spMkLst>
        </pc:spChg>
      </pc:sldChg>
      <pc:sldChg chg="del">
        <pc:chgData name="Christel Maes" userId="7e61469a-7c21-464c-bace-a1bda262211a" providerId="ADAL" clId="{87FE1885-60B7-40AF-827E-9207F68EA3B2}" dt="2019-09-04T13:43:35.120" v="106" actId="2696"/>
        <pc:sldMkLst>
          <pc:docMk/>
          <pc:sldMk cId="3728208910" sldId="266"/>
        </pc:sldMkLst>
      </pc:sldChg>
      <pc:sldChg chg="modSp">
        <pc:chgData name="Christel Maes" userId="7e61469a-7c21-464c-bace-a1bda262211a" providerId="ADAL" clId="{87FE1885-60B7-40AF-827E-9207F68EA3B2}" dt="2019-09-04T13:44:43.963" v="135" actId="20577"/>
        <pc:sldMkLst>
          <pc:docMk/>
          <pc:sldMk cId="2513866126" sldId="267"/>
        </pc:sldMkLst>
        <pc:spChg chg="mod">
          <ac:chgData name="Christel Maes" userId="7e61469a-7c21-464c-bace-a1bda262211a" providerId="ADAL" clId="{87FE1885-60B7-40AF-827E-9207F68EA3B2}" dt="2019-09-04T13:44:43.963" v="135" actId="20577"/>
          <ac:spMkLst>
            <pc:docMk/>
            <pc:sldMk cId="2513866126" sldId="267"/>
            <ac:spMk id="3" creationId="{00000000-0000-0000-0000-000000000000}"/>
          </ac:spMkLst>
        </pc:spChg>
      </pc:sldChg>
    </pc:docChg>
  </pc:docChgLst>
  <pc:docChgLst>
    <pc:chgData name="Jochen Mariën" userId="a4f8d9ed-3895-4365-b2d5-9432cb8a20d4" providerId="ADAL" clId="{BE0A6E12-6EED-4666-91F5-A59866CBC24E}"/>
    <pc:docChg chg="undo custSel addSld delSld modSld addSection modSection">
      <pc:chgData name="Jochen Mariën" userId="a4f8d9ed-3895-4365-b2d5-9432cb8a20d4" providerId="ADAL" clId="{BE0A6E12-6EED-4666-91F5-A59866CBC24E}" dt="2022-02-15T15:37:55.388" v="1516" actId="1076"/>
      <pc:docMkLst>
        <pc:docMk/>
      </pc:docMkLst>
      <pc:sldChg chg="addSp modSp mod modNotesTx">
        <pc:chgData name="Jochen Mariën" userId="a4f8d9ed-3895-4365-b2d5-9432cb8a20d4" providerId="ADAL" clId="{BE0A6E12-6EED-4666-91F5-A59866CBC24E}" dt="2022-02-10T12:09:47.754" v="15"/>
        <pc:sldMkLst>
          <pc:docMk/>
          <pc:sldMk cId="3503501734" sldId="257"/>
        </pc:sldMkLst>
        <pc:spChg chg="mod">
          <ac:chgData name="Jochen Mariën" userId="a4f8d9ed-3895-4365-b2d5-9432cb8a20d4" providerId="ADAL" clId="{BE0A6E12-6EED-4666-91F5-A59866CBC24E}" dt="2022-02-10T12:09:39.321" v="12" actId="20577"/>
          <ac:spMkLst>
            <pc:docMk/>
            <pc:sldMk cId="3503501734" sldId="257"/>
            <ac:spMk id="2" creationId="{2FDFDAAF-B6BB-4A04-9065-D1C13A21AE3F}"/>
          </ac:spMkLst>
        </pc:spChg>
        <pc:picChg chg="add mod">
          <ac:chgData name="Jochen Mariën" userId="a4f8d9ed-3895-4365-b2d5-9432cb8a20d4" providerId="ADAL" clId="{BE0A6E12-6EED-4666-91F5-A59866CBC24E}" dt="2022-02-10T12:09:43.186" v="14" actId="1076"/>
          <ac:picMkLst>
            <pc:docMk/>
            <pc:sldMk cId="3503501734" sldId="257"/>
            <ac:picMk id="5" creationId="{4D7E66FE-2AE0-46E0-B6CB-8AA85406BF0A}"/>
          </ac:picMkLst>
        </pc:picChg>
      </pc:sldChg>
      <pc:sldChg chg="addSp delSp modSp new mod">
        <pc:chgData name="Jochen Mariën" userId="a4f8d9ed-3895-4365-b2d5-9432cb8a20d4" providerId="ADAL" clId="{BE0A6E12-6EED-4666-91F5-A59866CBC24E}" dt="2022-02-10T12:10:23.747" v="26"/>
        <pc:sldMkLst>
          <pc:docMk/>
          <pc:sldMk cId="3552420801" sldId="258"/>
        </pc:sldMkLst>
        <pc:spChg chg="mod">
          <ac:chgData name="Jochen Mariën" userId="a4f8d9ed-3895-4365-b2d5-9432cb8a20d4" providerId="ADAL" clId="{BE0A6E12-6EED-4666-91F5-A59866CBC24E}" dt="2022-02-10T12:10:04.361" v="19"/>
          <ac:spMkLst>
            <pc:docMk/>
            <pc:sldMk cId="3552420801" sldId="258"/>
            <ac:spMk id="2" creationId="{91DCB965-7688-4395-9936-317EB25F7013}"/>
          </ac:spMkLst>
        </pc:spChg>
        <pc:spChg chg="add del">
          <ac:chgData name="Jochen Mariën" userId="a4f8d9ed-3895-4365-b2d5-9432cb8a20d4" providerId="ADAL" clId="{BE0A6E12-6EED-4666-91F5-A59866CBC24E}" dt="2022-02-10T12:10:23.747" v="26"/>
          <ac:spMkLst>
            <pc:docMk/>
            <pc:sldMk cId="3552420801" sldId="258"/>
            <ac:spMk id="3" creationId="{4A09EC14-DB2B-4495-9F4E-3153BA1137B6}"/>
          </ac:spMkLst>
        </pc:spChg>
        <pc:picChg chg="add del mod">
          <ac:chgData name="Jochen Mariën" userId="a4f8d9ed-3895-4365-b2d5-9432cb8a20d4" providerId="ADAL" clId="{BE0A6E12-6EED-4666-91F5-A59866CBC24E}" dt="2022-02-10T12:10:22.536" v="25"/>
          <ac:picMkLst>
            <pc:docMk/>
            <pc:sldMk cId="3552420801" sldId="258"/>
            <ac:picMk id="5" creationId="{EBC2D3E4-B5ED-40D1-A1AF-CA69385CEE88}"/>
          </ac:picMkLst>
        </pc:picChg>
        <pc:picChg chg="add mod">
          <ac:chgData name="Jochen Mariën" userId="a4f8d9ed-3895-4365-b2d5-9432cb8a20d4" providerId="ADAL" clId="{BE0A6E12-6EED-4666-91F5-A59866CBC24E}" dt="2022-02-10T12:10:23.747" v="26"/>
          <ac:picMkLst>
            <pc:docMk/>
            <pc:sldMk cId="3552420801" sldId="258"/>
            <ac:picMk id="6" creationId="{5E0DE60F-1F47-4F09-9493-DF104AB555F0}"/>
          </ac:picMkLst>
        </pc:picChg>
      </pc:sldChg>
      <pc:sldChg chg="addSp delSp modSp new mod">
        <pc:chgData name="Jochen Mariën" userId="a4f8d9ed-3895-4365-b2d5-9432cb8a20d4" providerId="ADAL" clId="{BE0A6E12-6EED-4666-91F5-A59866CBC24E}" dt="2022-02-10T12:13:05.708" v="61"/>
        <pc:sldMkLst>
          <pc:docMk/>
          <pc:sldMk cId="1973088971" sldId="259"/>
        </pc:sldMkLst>
        <pc:spChg chg="mod">
          <ac:chgData name="Jochen Mariën" userId="a4f8d9ed-3895-4365-b2d5-9432cb8a20d4" providerId="ADAL" clId="{BE0A6E12-6EED-4666-91F5-A59866CBC24E}" dt="2022-02-10T12:13:05.708" v="61"/>
          <ac:spMkLst>
            <pc:docMk/>
            <pc:sldMk cId="1973088971" sldId="259"/>
            <ac:spMk id="2" creationId="{18E0DFDA-9E6C-4CDC-8E61-1168DEDF3B5E}"/>
          </ac:spMkLst>
        </pc:spChg>
        <pc:spChg chg="del">
          <ac:chgData name="Jochen Mariën" userId="a4f8d9ed-3895-4365-b2d5-9432cb8a20d4" providerId="ADAL" clId="{BE0A6E12-6EED-4666-91F5-A59866CBC24E}" dt="2022-02-10T12:10:39.378" v="32"/>
          <ac:spMkLst>
            <pc:docMk/>
            <pc:sldMk cId="1973088971" sldId="259"/>
            <ac:spMk id="3" creationId="{D2DAF40E-2AAC-4B0A-A287-EC878766116A}"/>
          </ac:spMkLst>
        </pc:spChg>
        <pc:picChg chg="add del mod">
          <ac:chgData name="Jochen Mariën" userId="a4f8d9ed-3895-4365-b2d5-9432cb8a20d4" providerId="ADAL" clId="{BE0A6E12-6EED-4666-91F5-A59866CBC24E}" dt="2022-02-10T12:10:37.483" v="31"/>
          <ac:picMkLst>
            <pc:docMk/>
            <pc:sldMk cId="1973088971" sldId="259"/>
            <ac:picMk id="5" creationId="{84EBB7A9-C6B3-4242-9F90-10B27C8451AF}"/>
          </ac:picMkLst>
        </pc:picChg>
        <pc:picChg chg="add mod">
          <ac:chgData name="Jochen Mariën" userId="a4f8d9ed-3895-4365-b2d5-9432cb8a20d4" providerId="ADAL" clId="{BE0A6E12-6EED-4666-91F5-A59866CBC24E}" dt="2022-02-10T12:10:39.378" v="32"/>
          <ac:picMkLst>
            <pc:docMk/>
            <pc:sldMk cId="1973088971" sldId="259"/>
            <ac:picMk id="6" creationId="{0BAB5431-E7B0-472D-845D-037BDD6F5BF8}"/>
          </ac:picMkLst>
        </pc:picChg>
      </pc:sldChg>
      <pc:sldChg chg="addSp delSp modSp new mod">
        <pc:chgData name="Jochen Mariën" userId="a4f8d9ed-3895-4365-b2d5-9432cb8a20d4" providerId="ADAL" clId="{BE0A6E12-6EED-4666-91F5-A59866CBC24E}" dt="2022-02-10T12:13:07.507" v="62"/>
        <pc:sldMkLst>
          <pc:docMk/>
          <pc:sldMk cId="1813512616" sldId="260"/>
        </pc:sldMkLst>
        <pc:spChg chg="mod">
          <ac:chgData name="Jochen Mariën" userId="a4f8d9ed-3895-4365-b2d5-9432cb8a20d4" providerId="ADAL" clId="{BE0A6E12-6EED-4666-91F5-A59866CBC24E}" dt="2022-02-10T12:13:07.507" v="62"/>
          <ac:spMkLst>
            <pc:docMk/>
            <pc:sldMk cId="1813512616" sldId="260"/>
            <ac:spMk id="2" creationId="{E66A697F-0995-4831-A5FF-78581CBB3951}"/>
          </ac:spMkLst>
        </pc:spChg>
        <pc:spChg chg="del">
          <ac:chgData name="Jochen Mariën" userId="a4f8d9ed-3895-4365-b2d5-9432cb8a20d4" providerId="ADAL" clId="{BE0A6E12-6EED-4666-91F5-A59866CBC24E}" dt="2022-02-10T12:10:59.474" v="35" actId="478"/>
          <ac:spMkLst>
            <pc:docMk/>
            <pc:sldMk cId="1813512616" sldId="260"/>
            <ac:spMk id="3" creationId="{EA56EB99-4413-4585-A374-91D6264302CB}"/>
          </ac:spMkLst>
        </pc:spChg>
        <pc:picChg chg="add mod">
          <ac:chgData name="Jochen Mariën" userId="a4f8d9ed-3895-4365-b2d5-9432cb8a20d4" providerId="ADAL" clId="{BE0A6E12-6EED-4666-91F5-A59866CBC24E}" dt="2022-02-10T12:10:56.249" v="34"/>
          <ac:picMkLst>
            <pc:docMk/>
            <pc:sldMk cId="1813512616" sldId="260"/>
            <ac:picMk id="5" creationId="{FC4D2043-0424-4C2D-933B-779B624FF5B6}"/>
          </ac:picMkLst>
        </pc:picChg>
        <pc:picChg chg="add mod">
          <ac:chgData name="Jochen Mariën" userId="a4f8d9ed-3895-4365-b2d5-9432cb8a20d4" providerId="ADAL" clId="{BE0A6E12-6EED-4666-91F5-A59866CBC24E}" dt="2022-02-10T12:10:56.249" v="34"/>
          <ac:picMkLst>
            <pc:docMk/>
            <pc:sldMk cId="1813512616" sldId="260"/>
            <ac:picMk id="6" creationId="{F9DFBB73-E417-49D3-8BE6-7CDFB5140D20}"/>
          </ac:picMkLst>
        </pc:picChg>
      </pc:sldChg>
      <pc:sldChg chg="addSp delSp modSp new mod">
        <pc:chgData name="Jochen Mariën" userId="a4f8d9ed-3895-4365-b2d5-9432cb8a20d4" providerId="ADAL" clId="{BE0A6E12-6EED-4666-91F5-A59866CBC24E}" dt="2022-02-10T12:17:49.654" v="146" actId="1076"/>
        <pc:sldMkLst>
          <pc:docMk/>
          <pc:sldMk cId="3146365000" sldId="261"/>
        </pc:sldMkLst>
        <pc:spChg chg="mod">
          <ac:chgData name="Jochen Mariën" userId="a4f8d9ed-3895-4365-b2d5-9432cb8a20d4" providerId="ADAL" clId="{BE0A6E12-6EED-4666-91F5-A59866CBC24E}" dt="2022-02-10T12:13:09.492" v="63"/>
          <ac:spMkLst>
            <pc:docMk/>
            <pc:sldMk cId="3146365000" sldId="261"/>
            <ac:spMk id="2" creationId="{1DB82E4A-3C5A-44B6-B766-59A94D2CAE1C}"/>
          </ac:spMkLst>
        </pc:spChg>
        <pc:spChg chg="del">
          <ac:chgData name="Jochen Mariën" userId="a4f8d9ed-3895-4365-b2d5-9432cb8a20d4" providerId="ADAL" clId="{BE0A6E12-6EED-4666-91F5-A59866CBC24E}" dt="2022-02-10T12:11:16.621" v="37" actId="478"/>
          <ac:spMkLst>
            <pc:docMk/>
            <pc:sldMk cId="3146365000" sldId="261"/>
            <ac:spMk id="3" creationId="{85BFB10E-A6AF-44CF-A992-54997FBB1695}"/>
          </ac:spMkLst>
        </pc:spChg>
        <pc:spChg chg="add del mod">
          <ac:chgData name="Jochen Mariën" userId="a4f8d9ed-3895-4365-b2d5-9432cb8a20d4" providerId="ADAL" clId="{BE0A6E12-6EED-4666-91F5-A59866CBC24E}" dt="2022-02-10T12:11:20.038" v="39"/>
          <ac:spMkLst>
            <pc:docMk/>
            <pc:sldMk cId="3146365000" sldId="261"/>
            <ac:spMk id="9" creationId="{55C52FA1-6CA8-4DB1-B6D9-3460C7933B7B}"/>
          </ac:spMkLst>
        </pc:spChg>
        <pc:spChg chg="add del mod">
          <ac:chgData name="Jochen Mariën" userId="a4f8d9ed-3895-4365-b2d5-9432cb8a20d4" providerId="ADAL" clId="{BE0A6E12-6EED-4666-91F5-A59866CBC24E}" dt="2022-02-10T12:11:20.038" v="39"/>
          <ac:spMkLst>
            <pc:docMk/>
            <pc:sldMk cId="3146365000" sldId="261"/>
            <ac:spMk id="10" creationId="{AC2BC968-C9D2-4E2D-A312-070B646EAA68}"/>
          </ac:spMkLst>
        </pc:spChg>
        <pc:spChg chg="add del mod">
          <ac:chgData name="Jochen Mariën" userId="a4f8d9ed-3895-4365-b2d5-9432cb8a20d4" providerId="ADAL" clId="{BE0A6E12-6EED-4666-91F5-A59866CBC24E}" dt="2022-02-10T12:11:20.038" v="39"/>
          <ac:spMkLst>
            <pc:docMk/>
            <pc:sldMk cId="3146365000" sldId="261"/>
            <ac:spMk id="11" creationId="{59E4309F-AB8C-44AD-84C5-CA7952CB896D}"/>
          </ac:spMkLst>
        </pc:spChg>
        <pc:spChg chg="add del mod">
          <ac:chgData name="Jochen Mariën" userId="a4f8d9ed-3895-4365-b2d5-9432cb8a20d4" providerId="ADAL" clId="{BE0A6E12-6EED-4666-91F5-A59866CBC24E}" dt="2022-02-10T12:11:20.038" v="39"/>
          <ac:spMkLst>
            <pc:docMk/>
            <pc:sldMk cId="3146365000" sldId="261"/>
            <ac:spMk id="12" creationId="{20EDADD8-BB32-4410-A536-82EC71779CDD}"/>
          </ac:spMkLst>
        </pc:spChg>
        <pc:spChg chg="add mod">
          <ac:chgData name="Jochen Mariën" userId="a4f8d9ed-3895-4365-b2d5-9432cb8a20d4" providerId="ADAL" clId="{BE0A6E12-6EED-4666-91F5-A59866CBC24E}" dt="2022-02-10T12:13:29.597" v="65" actId="1076"/>
          <ac:spMkLst>
            <pc:docMk/>
            <pc:sldMk cId="3146365000" sldId="261"/>
            <ac:spMk id="18" creationId="{7FF89CBA-7EE0-4842-B819-5844AE3E280C}"/>
          </ac:spMkLst>
        </pc:spChg>
        <pc:spChg chg="add mod">
          <ac:chgData name="Jochen Mariën" userId="a4f8d9ed-3895-4365-b2d5-9432cb8a20d4" providerId="ADAL" clId="{BE0A6E12-6EED-4666-91F5-A59866CBC24E}" dt="2022-02-10T12:13:37.445" v="67" actId="1076"/>
          <ac:spMkLst>
            <pc:docMk/>
            <pc:sldMk cId="3146365000" sldId="261"/>
            <ac:spMk id="19" creationId="{7296240C-05E0-4CE6-B48B-A4857E41D17F}"/>
          </ac:spMkLst>
        </pc:spChg>
        <pc:spChg chg="add mod">
          <ac:chgData name="Jochen Mariën" userId="a4f8d9ed-3895-4365-b2d5-9432cb8a20d4" providerId="ADAL" clId="{BE0A6E12-6EED-4666-91F5-A59866CBC24E}" dt="2022-02-10T12:17:49.654" v="146" actId="1076"/>
          <ac:spMkLst>
            <pc:docMk/>
            <pc:sldMk cId="3146365000" sldId="261"/>
            <ac:spMk id="20" creationId="{E933EB73-CD7D-43A8-9A11-A5C6632B0B7F}"/>
          </ac:spMkLst>
        </pc:spChg>
        <pc:spChg chg="add mod">
          <ac:chgData name="Jochen Mariën" userId="a4f8d9ed-3895-4365-b2d5-9432cb8a20d4" providerId="ADAL" clId="{BE0A6E12-6EED-4666-91F5-A59866CBC24E}" dt="2022-02-10T12:15:21.151" v="122" actId="20577"/>
          <ac:spMkLst>
            <pc:docMk/>
            <pc:sldMk cId="3146365000" sldId="261"/>
            <ac:spMk id="21" creationId="{66803D0A-B30D-436B-AE7D-196AFFA29A36}"/>
          </ac:spMkLst>
        </pc:spChg>
        <pc:picChg chg="add del mod">
          <ac:chgData name="Jochen Mariën" userId="a4f8d9ed-3895-4365-b2d5-9432cb8a20d4" providerId="ADAL" clId="{BE0A6E12-6EED-4666-91F5-A59866CBC24E}" dt="2022-02-10T12:11:20.038" v="39"/>
          <ac:picMkLst>
            <pc:docMk/>
            <pc:sldMk cId="3146365000" sldId="261"/>
            <ac:picMk id="5" creationId="{5A65DD8B-16AA-45DC-BBD8-4FD94976CA39}"/>
          </ac:picMkLst>
        </pc:picChg>
        <pc:picChg chg="add del mod">
          <ac:chgData name="Jochen Mariën" userId="a4f8d9ed-3895-4365-b2d5-9432cb8a20d4" providerId="ADAL" clId="{BE0A6E12-6EED-4666-91F5-A59866CBC24E}" dt="2022-02-10T12:11:20.038" v="39"/>
          <ac:picMkLst>
            <pc:docMk/>
            <pc:sldMk cId="3146365000" sldId="261"/>
            <ac:picMk id="6" creationId="{396A093D-188A-4AE1-BD75-D386B4DC8471}"/>
          </ac:picMkLst>
        </pc:picChg>
        <pc:picChg chg="add del mod">
          <ac:chgData name="Jochen Mariën" userId="a4f8d9ed-3895-4365-b2d5-9432cb8a20d4" providerId="ADAL" clId="{BE0A6E12-6EED-4666-91F5-A59866CBC24E}" dt="2022-02-10T12:11:20.038" v="39"/>
          <ac:picMkLst>
            <pc:docMk/>
            <pc:sldMk cId="3146365000" sldId="261"/>
            <ac:picMk id="7" creationId="{A85147AC-D2B8-4422-8F9D-BDFE237C8EA9}"/>
          </ac:picMkLst>
        </pc:picChg>
        <pc:picChg chg="add del mod">
          <ac:chgData name="Jochen Mariën" userId="a4f8d9ed-3895-4365-b2d5-9432cb8a20d4" providerId="ADAL" clId="{BE0A6E12-6EED-4666-91F5-A59866CBC24E}" dt="2022-02-10T12:11:20.038" v="39"/>
          <ac:picMkLst>
            <pc:docMk/>
            <pc:sldMk cId="3146365000" sldId="261"/>
            <ac:picMk id="8" creationId="{7C3B7789-DE12-4BDA-9FA8-FAF284A604F1}"/>
          </ac:picMkLst>
        </pc:picChg>
        <pc:picChg chg="add mod">
          <ac:chgData name="Jochen Mariën" userId="a4f8d9ed-3895-4365-b2d5-9432cb8a20d4" providerId="ADAL" clId="{BE0A6E12-6EED-4666-91F5-A59866CBC24E}" dt="2022-02-10T12:12:56.850" v="60" actId="1076"/>
          <ac:picMkLst>
            <pc:docMk/>
            <pc:sldMk cId="3146365000" sldId="261"/>
            <ac:picMk id="13" creationId="{4844DA3E-5540-40FC-B67D-71F22BCE4981}"/>
          </ac:picMkLst>
        </pc:picChg>
        <pc:picChg chg="add mod">
          <ac:chgData name="Jochen Mariën" userId="a4f8d9ed-3895-4365-b2d5-9432cb8a20d4" providerId="ADAL" clId="{BE0A6E12-6EED-4666-91F5-A59866CBC24E}" dt="2022-02-10T12:12:19.594" v="49" actId="1076"/>
          <ac:picMkLst>
            <pc:docMk/>
            <pc:sldMk cId="3146365000" sldId="261"/>
            <ac:picMk id="14" creationId="{D3EC1A04-7B49-4847-A822-E01B3BED2292}"/>
          </ac:picMkLst>
        </pc:picChg>
        <pc:picChg chg="add mod">
          <ac:chgData name="Jochen Mariën" userId="a4f8d9ed-3895-4365-b2d5-9432cb8a20d4" providerId="ADAL" clId="{BE0A6E12-6EED-4666-91F5-A59866CBC24E}" dt="2022-02-10T12:12:33.017" v="53" actId="1076"/>
          <ac:picMkLst>
            <pc:docMk/>
            <pc:sldMk cId="3146365000" sldId="261"/>
            <ac:picMk id="15" creationId="{AC2F0A99-1A9D-4EB2-A222-0F20305B151A}"/>
          </ac:picMkLst>
        </pc:picChg>
        <pc:picChg chg="add mod">
          <ac:chgData name="Jochen Mariën" userId="a4f8d9ed-3895-4365-b2d5-9432cb8a20d4" providerId="ADAL" clId="{BE0A6E12-6EED-4666-91F5-A59866CBC24E}" dt="2022-02-10T12:12:39.224" v="56" actId="1076"/>
          <ac:picMkLst>
            <pc:docMk/>
            <pc:sldMk cId="3146365000" sldId="261"/>
            <ac:picMk id="16" creationId="{41C7D95D-491D-40F9-AB9C-7D4ABD004EF1}"/>
          </ac:picMkLst>
        </pc:picChg>
        <pc:picChg chg="add mod">
          <ac:chgData name="Jochen Mariën" userId="a4f8d9ed-3895-4365-b2d5-9432cb8a20d4" providerId="ADAL" clId="{BE0A6E12-6EED-4666-91F5-A59866CBC24E}" dt="2022-02-10T12:12:46.881" v="59" actId="1076"/>
          <ac:picMkLst>
            <pc:docMk/>
            <pc:sldMk cId="3146365000" sldId="261"/>
            <ac:picMk id="17" creationId="{EBD6D508-F628-45D2-B325-3A4B27C7923A}"/>
          </ac:picMkLst>
        </pc:picChg>
        <pc:picChg chg="add mod modCrop">
          <ac:chgData name="Jochen Mariën" userId="a4f8d9ed-3895-4365-b2d5-9432cb8a20d4" providerId="ADAL" clId="{BE0A6E12-6EED-4666-91F5-A59866CBC24E}" dt="2022-02-10T12:16:28.402" v="135" actId="1076"/>
          <ac:picMkLst>
            <pc:docMk/>
            <pc:sldMk cId="3146365000" sldId="261"/>
            <ac:picMk id="23" creationId="{0315F253-6846-4CA6-B916-F14389A9BC57}"/>
          </ac:picMkLst>
        </pc:picChg>
        <pc:picChg chg="add mod ord modCrop">
          <ac:chgData name="Jochen Mariën" userId="a4f8d9ed-3895-4365-b2d5-9432cb8a20d4" providerId="ADAL" clId="{BE0A6E12-6EED-4666-91F5-A59866CBC24E}" dt="2022-02-10T12:17:41.042" v="145" actId="1076"/>
          <ac:picMkLst>
            <pc:docMk/>
            <pc:sldMk cId="3146365000" sldId="261"/>
            <ac:picMk id="25" creationId="{E9BF5C23-07D2-4ABC-A5CC-789E52824B35}"/>
          </ac:picMkLst>
        </pc:picChg>
      </pc:sldChg>
      <pc:sldChg chg="addSp modSp new mod modNotesTx">
        <pc:chgData name="Jochen Mariën" userId="a4f8d9ed-3895-4365-b2d5-9432cb8a20d4" providerId="ADAL" clId="{BE0A6E12-6EED-4666-91F5-A59866CBC24E}" dt="2022-02-10T12:18:51.167" v="156"/>
        <pc:sldMkLst>
          <pc:docMk/>
          <pc:sldMk cId="2205771123" sldId="262"/>
        </pc:sldMkLst>
        <pc:spChg chg="mod">
          <ac:chgData name="Jochen Mariën" userId="a4f8d9ed-3895-4365-b2d5-9432cb8a20d4" providerId="ADAL" clId="{BE0A6E12-6EED-4666-91F5-A59866CBC24E}" dt="2022-02-10T12:18:45.447" v="155" actId="20577"/>
          <ac:spMkLst>
            <pc:docMk/>
            <pc:sldMk cId="2205771123" sldId="262"/>
            <ac:spMk id="2" creationId="{7E6A9CF4-0471-4931-8666-8A571D852BD5}"/>
          </ac:spMkLst>
        </pc:spChg>
        <pc:spChg chg="mod">
          <ac:chgData name="Jochen Mariën" userId="a4f8d9ed-3895-4365-b2d5-9432cb8a20d4" providerId="ADAL" clId="{BE0A6E12-6EED-4666-91F5-A59866CBC24E}" dt="2022-02-10T12:18:34.526" v="153"/>
          <ac:spMkLst>
            <pc:docMk/>
            <pc:sldMk cId="2205771123" sldId="262"/>
            <ac:spMk id="3" creationId="{E47E413C-2099-4BF1-B3C6-E8F603C92E20}"/>
          </ac:spMkLst>
        </pc:spChg>
        <pc:picChg chg="add mod">
          <ac:chgData name="Jochen Mariën" userId="a4f8d9ed-3895-4365-b2d5-9432cb8a20d4" providerId="ADAL" clId="{BE0A6E12-6EED-4666-91F5-A59866CBC24E}" dt="2022-02-10T12:18:26.221" v="151" actId="1076"/>
          <ac:picMkLst>
            <pc:docMk/>
            <pc:sldMk cId="2205771123" sldId="262"/>
            <ac:picMk id="5" creationId="{538BF73F-AE78-4C35-974E-E5970EC99AA8}"/>
          </ac:picMkLst>
        </pc:picChg>
      </pc:sldChg>
      <pc:sldChg chg="addSp modSp new mod addCm modNotesTx">
        <pc:chgData name="Jochen Mariën" userId="a4f8d9ed-3895-4365-b2d5-9432cb8a20d4" providerId="ADAL" clId="{BE0A6E12-6EED-4666-91F5-A59866CBC24E}" dt="2022-02-10T12:20:27.879" v="173"/>
        <pc:sldMkLst>
          <pc:docMk/>
          <pc:sldMk cId="876488423" sldId="263"/>
        </pc:sldMkLst>
        <pc:spChg chg="mod">
          <ac:chgData name="Jochen Mariën" userId="a4f8d9ed-3895-4365-b2d5-9432cb8a20d4" providerId="ADAL" clId="{BE0A6E12-6EED-4666-91F5-A59866CBC24E}" dt="2022-02-10T12:19:45.113" v="167" actId="20577"/>
          <ac:spMkLst>
            <pc:docMk/>
            <pc:sldMk cId="876488423" sldId="263"/>
            <ac:spMk id="2" creationId="{92DB31E1-8516-40B7-9764-72DC6534EC10}"/>
          </ac:spMkLst>
        </pc:spChg>
        <pc:spChg chg="mod">
          <ac:chgData name="Jochen Mariën" userId="a4f8d9ed-3895-4365-b2d5-9432cb8a20d4" providerId="ADAL" clId="{BE0A6E12-6EED-4666-91F5-A59866CBC24E}" dt="2022-02-10T12:19:34.038" v="162" actId="27636"/>
          <ac:spMkLst>
            <pc:docMk/>
            <pc:sldMk cId="876488423" sldId="263"/>
            <ac:spMk id="3" creationId="{06A80E0A-D68E-4E75-B60B-F415F87F5199}"/>
          </ac:spMkLst>
        </pc:spChg>
        <pc:spChg chg="add mod">
          <ac:chgData name="Jochen Mariën" userId="a4f8d9ed-3895-4365-b2d5-9432cb8a20d4" providerId="ADAL" clId="{BE0A6E12-6EED-4666-91F5-A59866CBC24E}" dt="2022-02-10T12:19:26.299" v="159" actId="1076"/>
          <ac:spMkLst>
            <pc:docMk/>
            <pc:sldMk cId="876488423" sldId="263"/>
            <ac:spMk id="5" creationId="{6432172D-69FE-4945-8E04-4C162F3503AF}"/>
          </ac:spMkLst>
        </pc:spChg>
        <pc:spChg chg="add mod">
          <ac:chgData name="Jochen Mariën" userId="a4f8d9ed-3895-4365-b2d5-9432cb8a20d4" providerId="ADAL" clId="{BE0A6E12-6EED-4666-91F5-A59866CBC24E}" dt="2022-02-10T12:19:26.299" v="159" actId="1076"/>
          <ac:spMkLst>
            <pc:docMk/>
            <pc:sldMk cId="876488423" sldId="263"/>
            <ac:spMk id="6" creationId="{F1627F79-F07B-4923-8CF8-60DD6DA2FA54}"/>
          </ac:spMkLst>
        </pc:spChg>
        <pc:spChg chg="add mod">
          <ac:chgData name="Jochen Mariën" userId="a4f8d9ed-3895-4365-b2d5-9432cb8a20d4" providerId="ADAL" clId="{BE0A6E12-6EED-4666-91F5-A59866CBC24E}" dt="2022-02-10T12:19:26.299" v="159" actId="1076"/>
          <ac:spMkLst>
            <pc:docMk/>
            <pc:sldMk cId="876488423" sldId="263"/>
            <ac:spMk id="7" creationId="{7274CDE8-973A-4E53-B316-5AE8A09DBEE5}"/>
          </ac:spMkLst>
        </pc:spChg>
        <pc:spChg chg="add mod">
          <ac:chgData name="Jochen Mariën" userId="a4f8d9ed-3895-4365-b2d5-9432cb8a20d4" providerId="ADAL" clId="{BE0A6E12-6EED-4666-91F5-A59866CBC24E}" dt="2022-02-10T12:19:26.299" v="159" actId="1076"/>
          <ac:spMkLst>
            <pc:docMk/>
            <pc:sldMk cId="876488423" sldId="263"/>
            <ac:spMk id="8" creationId="{C973841F-E72A-4BF6-8C5B-5A4B715B6925}"/>
          </ac:spMkLst>
        </pc:spChg>
      </pc:sldChg>
      <pc:sldChg chg="addSp delSp modSp new mod modNotesTx">
        <pc:chgData name="Jochen Mariën" userId="a4f8d9ed-3895-4365-b2d5-9432cb8a20d4" providerId="ADAL" clId="{BE0A6E12-6EED-4666-91F5-A59866CBC24E}" dt="2022-02-10T12:21:06.780" v="179"/>
        <pc:sldMkLst>
          <pc:docMk/>
          <pc:sldMk cId="1413917546" sldId="264"/>
        </pc:sldMkLst>
        <pc:spChg chg="mod">
          <ac:chgData name="Jochen Mariën" userId="a4f8d9ed-3895-4365-b2d5-9432cb8a20d4" providerId="ADAL" clId="{BE0A6E12-6EED-4666-91F5-A59866CBC24E}" dt="2022-02-10T12:21:06.780" v="179"/>
          <ac:spMkLst>
            <pc:docMk/>
            <pc:sldMk cId="1413917546" sldId="264"/>
            <ac:spMk id="2" creationId="{DCDB622F-3B5D-46BB-906E-A32D944202AD}"/>
          </ac:spMkLst>
        </pc:spChg>
        <pc:spChg chg="del">
          <ac:chgData name="Jochen Mariën" userId="a4f8d9ed-3895-4365-b2d5-9432cb8a20d4" providerId="ADAL" clId="{BE0A6E12-6EED-4666-91F5-A59866CBC24E}" dt="2022-02-10T12:21:01.981" v="178" actId="478"/>
          <ac:spMkLst>
            <pc:docMk/>
            <pc:sldMk cId="1413917546" sldId="264"/>
            <ac:spMk id="3" creationId="{B91C205B-F5A9-4C50-A1C0-31EC7131F687}"/>
          </ac:spMkLst>
        </pc:spChg>
        <pc:spChg chg="add mod">
          <ac:chgData name="Jochen Mariën" userId="a4f8d9ed-3895-4365-b2d5-9432cb8a20d4" providerId="ADAL" clId="{BE0A6E12-6EED-4666-91F5-A59866CBC24E}" dt="2022-02-10T12:20:58.981" v="177" actId="14100"/>
          <ac:spMkLst>
            <pc:docMk/>
            <pc:sldMk cId="1413917546" sldId="264"/>
            <ac:spMk id="7" creationId="{8AF6B01B-1B0E-4B4C-8F6D-21D948E22CDB}"/>
          </ac:spMkLst>
        </pc:spChg>
        <pc:picChg chg="add mod">
          <ac:chgData name="Jochen Mariën" userId="a4f8d9ed-3895-4365-b2d5-9432cb8a20d4" providerId="ADAL" clId="{BE0A6E12-6EED-4666-91F5-A59866CBC24E}" dt="2022-02-10T12:20:58.981" v="177" actId="14100"/>
          <ac:picMkLst>
            <pc:docMk/>
            <pc:sldMk cId="1413917546" sldId="264"/>
            <ac:picMk id="5" creationId="{5CC35BAA-6366-4274-A2FF-22BD370D99BD}"/>
          </ac:picMkLst>
        </pc:picChg>
        <pc:picChg chg="add mod">
          <ac:chgData name="Jochen Mariën" userId="a4f8d9ed-3895-4365-b2d5-9432cb8a20d4" providerId="ADAL" clId="{BE0A6E12-6EED-4666-91F5-A59866CBC24E}" dt="2022-02-10T12:20:58.981" v="177" actId="14100"/>
          <ac:picMkLst>
            <pc:docMk/>
            <pc:sldMk cId="1413917546" sldId="264"/>
            <ac:picMk id="6" creationId="{8DCDD973-E877-4AF4-9332-FD7681E8EB16}"/>
          </ac:picMkLst>
        </pc:picChg>
      </pc:sldChg>
      <pc:sldChg chg="addSp modSp new mod modNotesTx">
        <pc:chgData name="Jochen Mariën" userId="a4f8d9ed-3895-4365-b2d5-9432cb8a20d4" providerId="ADAL" clId="{BE0A6E12-6EED-4666-91F5-A59866CBC24E}" dt="2022-02-10T12:48:11.043" v="1318"/>
        <pc:sldMkLst>
          <pc:docMk/>
          <pc:sldMk cId="3545594292" sldId="265"/>
        </pc:sldMkLst>
        <pc:spChg chg="mod">
          <ac:chgData name="Jochen Mariën" userId="a4f8d9ed-3895-4365-b2d5-9432cb8a20d4" providerId="ADAL" clId="{BE0A6E12-6EED-4666-91F5-A59866CBC24E}" dt="2022-02-10T12:48:11.043" v="1318"/>
          <ac:spMkLst>
            <pc:docMk/>
            <pc:sldMk cId="3545594292" sldId="265"/>
            <ac:spMk id="2" creationId="{47C4E697-5EEB-4CEE-A0CC-996039C48A2E}"/>
          </ac:spMkLst>
        </pc:spChg>
        <pc:spChg chg="add mod">
          <ac:chgData name="Jochen Mariën" userId="a4f8d9ed-3895-4365-b2d5-9432cb8a20d4" providerId="ADAL" clId="{BE0A6E12-6EED-4666-91F5-A59866CBC24E}" dt="2022-02-10T12:21:30.691" v="181"/>
          <ac:spMkLst>
            <pc:docMk/>
            <pc:sldMk cId="3545594292" sldId="265"/>
            <ac:spMk id="17" creationId="{9EBA1AC1-2830-45FA-8FBE-3BCB7D4CECFD}"/>
          </ac:spMkLst>
        </pc:spChg>
        <pc:spChg chg="add mod">
          <ac:chgData name="Jochen Mariën" userId="a4f8d9ed-3895-4365-b2d5-9432cb8a20d4" providerId="ADAL" clId="{BE0A6E12-6EED-4666-91F5-A59866CBC24E}" dt="2022-02-10T12:21:30.691" v="181"/>
          <ac:spMkLst>
            <pc:docMk/>
            <pc:sldMk cId="3545594292" sldId="265"/>
            <ac:spMk id="18" creationId="{51A8F133-856E-4AAC-841E-EDB594FA5448}"/>
          </ac:spMkLst>
        </pc:spChg>
        <pc:spChg chg="add mod">
          <ac:chgData name="Jochen Mariën" userId="a4f8d9ed-3895-4365-b2d5-9432cb8a20d4" providerId="ADAL" clId="{BE0A6E12-6EED-4666-91F5-A59866CBC24E}" dt="2022-02-10T12:21:30.691" v="181"/>
          <ac:spMkLst>
            <pc:docMk/>
            <pc:sldMk cId="3545594292" sldId="265"/>
            <ac:spMk id="19" creationId="{2C9E5E80-CF8D-42A0-B693-54B23032E12A}"/>
          </ac:spMkLst>
        </pc:spChg>
        <pc:picChg chg="add mod">
          <ac:chgData name="Jochen Mariën" userId="a4f8d9ed-3895-4365-b2d5-9432cb8a20d4" providerId="ADAL" clId="{BE0A6E12-6EED-4666-91F5-A59866CBC24E}" dt="2022-02-10T12:21:30.691" v="181"/>
          <ac:picMkLst>
            <pc:docMk/>
            <pc:sldMk cId="3545594292" sldId="265"/>
            <ac:picMk id="5" creationId="{B297789F-C0C9-41A0-9B09-F6E9C97DC207}"/>
          </ac:picMkLst>
        </pc:picChg>
        <pc:picChg chg="add mod">
          <ac:chgData name="Jochen Mariën" userId="a4f8d9ed-3895-4365-b2d5-9432cb8a20d4" providerId="ADAL" clId="{BE0A6E12-6EED-4666-91F5-A59866CBC24E}" dt="2022-02-10T12:21:30.691" v="181"/>
          <ac:picMkLst>
            <pc:docMk/>
            <pc:sldMk cId="3545594292" sldId="265"/>
            <ac:picMk id="6" creationId="{0F2DF4EB-EACF-4E8D-9C03-CEFFF5D98C96}"/>
          </ac:picMkLst>
        </pc:picChg>
        <pc:picChg chg="add mod">
          <ac:chgData name="Jochen Mariën" userId="a4f8d9ed-3895-4365-b2d5-9432cb8a20d4" providerId="ADAL" clId="{BE0A6E12-6EED-4666-91F5-A59866CBC24E}" dt="2022-02-10T12:21:30.691" v="181"/>
          <ac:picMkLst>
            <pc:docMk/>
            <pc:sldMk cId="3545594292" sldId="265"/>
            <ac:picMk id="7" creationId="{027D8B24-AEE9-4114-938C-22F7D442D82C}"/>
          </ac:picMkLst>
        </pc:picChg>
        <pc:picChg chg="add mod">
          <ac:chgData name="Jochen Mariën" userId="a4f8d9ed-3895-4365-b2d5-9432cb8a20d4" providerId="ADAL" clId="{BE0A6E12-6EED-4666-91F5-A59866CBC24E}" dt="2022-02-10T12:21:30.691" v="181"/>
          <ac:picMkLst>
            <pc:docMk/>
            <pc:sldMk cId="3545594292" sldId="265"/>
            <ac:picMk id="8" creationId="{D913FEBE-B512-448A-A59C-55C9ED56A1EA}"/>
          </ac:picMkLst>
        </pc:picChg>
        <pc:picChg chg="add mod">
          <ac:chgData name="Jochen Mariën" userId="a4f8d9ed-3895-4365-b2d5-9432cb8a20d4" providerId="ADAL" clId="{BE0A6E12-6EED-4666-91F5-A59866CBC24E}" dt="2022-02-10T12:21:30.691" v="181"/>
          <ac:picMkLst>
            <pc:docMk/>
            <pc:sldMk cId="3545594292" sldId="265"/>
            <ac:picMk id="9" creationId="{7960BCDA-822E-41DE-B519-4E7767B33A67}"/>
          </ac:picMkLst>
        </pc:picChg>
        <pc:picChg chg="add mod">
          <ac:chgData name="Jochen Mariën" userId="a4f8d9ed-3895-4365-b2d5-9432cb8a20d4" providerId="ADAL" clId="{BE0A6E12-6EED-4666-91F5-A59866CBC24E}" dt="2022-02-10T12:21:30.691" v="181"/>
          <ac:picMkLst>
            <pc:docMk/>
            <pc:sldMk cId="3545594292" sldId="265"/>
            <ac:picMk id="10" creationId="{EACFB021-5577-430C-B32B-57647F754545}"/>
          </ac:picMkLst>
        </pc:picChg>
        <pc:picChg chg="add mod">
          <ac:chgData name="Jochen Mariën" userId="a4f8d9ed-3895-4365-b2d5-9432cb8a20d4" providerId="ADAL" clId="{BE0A6E12-6EED-4666-91F5-A59866CBC24E}" dt="2022-02-10T12:21:30.691" v="181"/>
          <ac:picMkLst>
            <pc:docMk/>
            <pc:sldMk cId="3545594292" sldId="265"/>
            <ac:picMk id="11" creationId="{E8D70166-379E-4F16-819D-EE4A9BFE7654}"/>
          </ac:picMkLst>
        </pc:picChg>
        <pc:picChg chg="add mod">
          <ac:chgData name="Jochen Mariën" userId="a4f8d9ed-3895-4365-b2d5-9432cb8a20d4" providerId="ADAL" clId="{BE0A6E12-6EED-4666-91F5-A59866CBC24E}" dt="2022-02-10T12:21:30.691" v="181"/>
          <ac:picMkLst>
            <pc:docMk/>
            <pc:sldMk cId="3545594292" sldId="265"/>
            <ac:picMk id="12" creationId="{387264A0-AF1E-4D4A-8CD5-C080E7D30FF6}"/>
          </ac:picMkLst>
        </pc:picChg>
        <pc:picChg chg="add mod">
          <ac:chgData name="Jochen Mariën" userId="a4f8d9ed-3895-4365-b2d5-9432cb8a20d4" providerId="ADAL" clId="{BE0A6E12-6EED-4666-91F5-A59866CBC24E}" dt="2022-02-10T12:21:30.691" v="181"/>
          <ac:picMkLst>
            <pc:docMk/>
            <pc:sldMk cId="3545594292" sldId="265"/>
            <ac:picMk id="13" creationId="{157AC401-A502-4B96-8A71-56C8591C6DDE}"/>
          </ac:picMkLst>
        </pc:picChg>
        <pc:picChg chg="add mod">
          <ac:chgData name="Jochen Mariën" userId="a4f8d9ed-3895-4365-b2d5-9432cb8a20d4" providerId="ADAL" clId="{BE0A6E12-6EED-4666-91F5-A59866CBC24E}" dt="2022-02-10T12:21:30.691" v="181"/>
          <ac:picMkLst>
            <pc:docMk/>
            <pc:sldMk cId="3545594292" sldId="265"/>
            <ac:picMk id="14" creationId="{E85B1462-37D5-4DCF-A6B5-A5AF48F7DA15}"/>
          </ac:picMkLst>
        </pc:picChg>
        <pc:picChg chg="add mod">
          <ac:chgData name="Jochen Mariën" userId="a4f8d9ed-3895-4365-b2d5-9432cb8a20d4" providerId="ADAL" clId="{BE0A6E12-6EED-4666-91F5-A59866CBC24E}" dt="2022-02-10T12:21:30.691" v="181"/>
          <ac:picMkLst>
            <pc:docMk/>
            <pc:sldMk cId="3545594292" sldId="265"/>
            <ac:picMk id="15" creationId="{B5B1DAA4-F1A8-41A4-BB7F-D135388E8360}"/>
          </ac:picMkLst>
        </pc:picChg>
        <pc:picChg chg="add mod">
          <ac:chgData name="Jochen Mariën" userId="a4f8d9ed-3895-4365-b2d5-9432cb8a20d4" providerId="ADAL" clId="{BE0A6E12-6EED-4666-91F5-A59866CBC24E}" dt="2022-02-10T12:21:30.691" v="181"/>
          <ac:picMkLst>
            <pc:docMk/>
            <pc:sldMk cId="3545594292" sldId="265"/>
            <ac:picMk id="16" creationId="{9E8EFCAC-278D-44B4-A447-10AFE0F1A175}"/>
          </ac:picMkLst>
        </pc:picChg>
        <pc:cxnChg chg="add mod">
          <ac:chgData name="Jochen Mariën" userId="a4f8d9ed-3895-4365-b2d5-9432cb8a20d4" providerId="ADAL" clId="{BE0A6E12-6EED-4666-91F5-A59866CBC24E}" dt="2022-02-10T12:21:30.691" v="181"/>
          <ac:cxnSpMkLst>
            <pc:docMk/>
            <pc:sldMk cId="3545594292" sldId="265"/>
            <ac:cxnSpMk id="20" creationId="{18B39182-C8AE-4CB2-AEF9-A76A4091DDDF}"/>
          </ac:cxnSpMkLst>
        </pc:cxnChg>
        <pc:cxnChg chg="add mod">
          <ac:chgData name="Jochen Mariën" userId="a4f8d9ed-3895-4365-b2d5-9432cb8a20d4" providerId="ADAL" clId="{BE0A6E12-6EED-4666-91F5-A59866CBC24E}" dt="2022-02-10T12:21:30.691" v="181"/>
          <ac:cxnSpMkLst>
            <pc:docMk/>
            <pc:sldMk cId="3545594292" sldId="265"/>
            <ac:cxnSpMk id="21" creationId="{237D5ACC-14DC-431C-8294-645F536AEF4E}"/>
          </ac:cxnSpMkLst>
        </pc:cxnChg>
      </pc:sldChg>
      <pc:sldChg chg="addSp delSp modSp new mod modNotesTx">
        <pc:chgData name="Jochen Mariën" userId="a4f8d9ed-3895-4365-b2d5-9432cb8a20d4" providerId="ADAL" clId="{BE0A6E12-6EED-4666-91F5-A59866CBC24E}" dt="2022-02-10T12:48:13.169" v="1319"/>
        <pc:sldMkLst>
          <pc:docMk/>
          <pc:sldMk cId="1311075334" sldId="266"/>
        </pc:sldMkLst>
        <pc:spChg chg="mod">
          <ac:chgData name="Jochen Mariën" userId="a4f8d9ed-3895-4365-b2d5-9432cb8a20d4" providerId="ADAL" clId="{BE0A6E12-6EED-4666-91F5-A59866CBC24E}" dt="2022-02-10T12:48:13.169" v="1319"/>
          <ac:spMkLst>
            <pc:docMk/>
            <pc:sldMk cId="1311075334" sldId="266"/>
            <ac:spMk id="2" creationId="{1C4AE74A-D73B-47BA-A4AC-AFAAFAC4DD7C}"/>
          </ac:spMkLst>
        </pc:spChg>
        <pc:spChg chg="del">
          <ac:chgData name="Jochen Mariën" userId="a4f8d9ed-3895-4365-b2d5-9432cb8a20d4" providerId="ADAL" clId="{BE0A6E12-6EED-4666-91F5-A59866CBC24E}" dt="2022-02-10T12:22:13.227" v="187" actId="478"/>
          <ac:spMkLst>
            <pc:docMk/>
            <pc:sldMk cId="1311075334" sldId="266"/>
            <ac:spMk id="3" creationId="{4EEE2E95-C459-4267-9230-1443CC0CA563}"/>
          </ac:spMkLst>
        </pc:spChg>
        <pc:spChg chg="add del mod">
          <ac:chgData name="Jochen Mariën" userId="a4f8d9ed-3895-4365-b2d5-9432cb8a20d4" providerId="ADAL" clId="{BE0A6E12-6EED-4666-91F5-A59866CBC24E}" dt="2022-02-10T12:22:02.878" v="186" actId="478"/>
          <ac:spMkLst>
            <pc:docMk/>
            <pc:sldMk cId="1311075334" sldId="266"/>
            <ac:spMk id="5" creationId="{E3FBA8C4-13AD-4F60-B131-3A52534653C9}"/>
          </ac:spMkLst>
        </pc:spChg>
        <pc:spChg chg="add mod">
          <ac:chgData name="Jochen Mariën" userId="a4f8d9ed-3895-4365-b2d5-9432cb8a20d4" providerId="ADAL" clId="{BE0A6E12-6EED-4666-91F5-A59866CBC24E}" dt="2022-02-10T12:22:21.515" v="188" actId="1076"/>
          <ac:spMkLst>
            <pc:docMk/>
            <pc:sldMk cId="1311075334" sldId="266"/>
            <ac:spMk id="18" creationId="{1696406F-E36C-44D9-A9A3-2D718C4B01AC}"/>
          </ac:spMkLst>
        </pc:spChg>
        <pc:spChg chg="add mod">
          <ac:chgData name="Jochen Mariën" userId="a4f8d9ed-3895-4365-b2d5-9432cb8a20d4" providerId="ADAL" clId="{BE0A6E12-6EED-4666-91F5-A59866CBC24E}" dt="2022-02-10T12:22:21.515" v="188" actId="1076"/>
          <ac:spMkLst>
            <pc:docMk/>
            <pc:sldMk cId="1311075334" sldId="266"/>
            <ac:spMk id="19" creationId="{27340F71-3B62-4597-869E-4653821B8102}"/>
          </ac:spMkLst>
        </pc:spChg>
        <pc:spChg chg="add mod">
          <ac:chgData name="Jochen Mariën" userId="a4f8d9ed-3895-4365-b2d5-9432cb8a20d4" providerId="ADAL" clId="{BE0A6E12-6EED-4666-91F5-A59866CBC24E}" dt="2022-02-10T12:22:21.515" v="188" actId="1076"/>
          <ac:spMkLst>
            <pc:docMk/>
            <pc:sldMk cId="1311075334" sldId="266"/>
            <ac:spMk id="20" creationId="{89EAC7C4-ED72-4F26-96C0-952685060A48}"/>
          </ac:spMkLst>
        </pc:spChg>
        <pc:picChg chg="add mod">
          <ac:chgData name="Jochen Mariën" userId="a4f8d9ed-3895-4365-b2d5-9432cb8a20d4" providerId="ADAL" clId="{BE0A6E12-6EED-4666-91F5-A59866CBC24E}" dt="2022-02-10T12:22:21.515" v="188" actId="1076"/>
          <ac:picMkLst>
            <pc:docMk/>
            <pc:sldMk cId="1311075334" sldId="266"/>
            <ac:picMk id="6" creationId="{358ECB2D-8E61-46F6-8D34-7199A1CDD0A2}"/>
          </ac:picMkLst>
        </pc:picChg>
        <pc:picChg chg="add mod">
          <ac:chgData name="Jochen Mariën" userId="a4f8d9ed-3895-4365-b2d5-9432cb8a20d4" providerId="ADAL" clId="{BE0A6E12-6EED-4666-91F5-A59866CBC24E}" dt="2022-02-10T12:22:21.515" v="188" actId="1076"/>
          <ac:picMkLst>
            <pc:docMk/>
            <pc:sldMk cId="1311075334" sldId="266"/>
            <ac:picMk id="7" creationId="{AB568E0C-4733-495C-9E24-F6AF1602A2E5}"/>
          </ac:picMkLst>
        </pc:picChg>
        <pc:picChg chg="add mod">
          <ac:chgData name="Jochen Mariën" userId="a4f8d9ed-3895-4365-b2d5-9432cb8a20d4" providerId="ADAL" clId="{BE0A6E12-6EED-4666-91F5-A59866CBC24E}" dt="2022-02-10T12:22:21.515" v="188" actId="1076"/>
          <ac:picMkLst>
            <pc:docMk/>
            <pc:sldMk cId="1311075334" sldId="266"/>
            <ac:picMk id="8" creationId="{ECCEAC30-451A-478E-803D-F7B26E065581}"/>
          </ac:picMkLst>
        </pc:picChg>
        <pc:picChg chg="add mod">
          <ac:chgData name="Jochen Mariën" userId="a4f8d9ed-3895-4365-b2d5-9432cb8a20d4" providerId="ADAL" clId="{BE0A6E12-6EED-4666-91F5-A59866CBC24E}" dt="2022-02-10T12:22:21.515" v="188" actId="1076"/>
          <ac:picMkLst>
            <pc:docMk/>
            <pc:sldMk cId="1311075334" sldId="266"/>
            <ac:picMk id="9" creationId="{400251B2-486D-42CA-8E2C-95423CAEB0DE}"/>
          </ac:picMkLst>
        </pc:picChg>
        <pc:picChg chg="add mod">
          <ac:chgData name="Jochen Mariën" userId="a4f8d9ed-3895-4365-b2d5-9432cb8a20d4" providerId="ADAL" clId="{BE0A6E12-6EED-4666-91F5-A59866CBC24E}" dt="2022-02-10T12:22:21.515" v="188" actId="1076"/>
          <ac:picMkLst>
            <pc:docMk/>
            <pc:sldMk cId="1311075334" sldId="266"/>
            <ac:picMk id="10" creationId="{39722583-867F-442E-8B96-757B2B77621A}"/>
          </ac:picMkLst>
        </pc:picChg>
        <pc:picChg chg="add mod">
          <ac:chgData name="Jochen Mariën" userId="a4f8d9ed-3895-4365-b2d5-9432cb8a20d4" providerId="ADAL" clId="{BE0A6E12-6EED-4666-91F5-A59866CBC24E}" dt="2022-02-10T12:22:21.515" v="188" actId="1076"/>
          <ac:picMkLst>
            <pc:docMk/>
            <pc:sldMk cId="1311075334" sldId="266"/>
            <ac:picMk id="11" creationId="{A4DAC9C8-3584-4E31-B3C1-A2C3D10EE6A9}"/>
          </ac:picMkLst>
        </pc:picChg>
        <pc:picChg chg="add mod">
          <ac:chgData name="Jochen Mariën" userId="a4f8d9ed-3895-4365-b2d5-9432cb8a20d4" providerId="ADAL" clId="{BE0A6E12-6EED-4666-91F5-A59866CBC24E}" dt="2022-02-10T12:22:21.515" v="188" actId="1076"/>
          <ac:picMkLst>
            <pc:docMk/>
            <pc:sldMk cId="1311075334" sldId="266"/>
            <ac:picMk id="12" creationId="{DF4E1EA4-5325-4FFE-9F7D-904CB41A50DA}"/>
          </ac:picMkLst>
        </pc:picChg>
        <pc:picChg chg="add mod">
          <ac:chgData name="Jochen Mariën" userId="a4f8d9ed-3895-4365-b2d5-9432cb8a20d4" providerId="ADAL" clId="{BE0A6E12-6EED-4666-91F5-A59866CBC24E}" dt="2022-02-10T12:22:21.515" v="188" actId="1076"/>
          <ac:picMkLst>
            <pc:docMk/>
            <pc:sldMk cId="1311075334" sldId="266"/>
            <ac:picMk id="13" creationId="{2D09AF38-D463-47CC-866A-D6CC7AC04BAC}"/>
          </ac:picMkLst>
        </pc:picChg>
        <pc:picChg chg="add mod">
          <ac:chgData name="Jochen Mariën" userId="a4f8d9ed-3895-4365-b2d5-9432cb8a20d4" providerId="ADAL" clId="{BE0A6E12-6EED-4666-91F5-A59866CBC24E}" dt="2022-02-10T12:22:21.515" v="188" actId="1076"/>
          <ac:picMkLst>
            <pc:docMk/>
            <pc:sldMk cId="1311075334" sldId="266"/>
            <ac:picMk id="14" creationId="{C73CF93F-F847-410E-A4AD-BA1B4AA5AEAC}"/>
          </ac:picMkLst>
        </pc:picChg>
        <pc:picChg chg="add mod">
          <ac:chgData name="Jochen Mariën" userId="a4f8d9ed-3895-4365-b2d5-9432cb8a20d4" providerId="ADAL" clId="{BE0A6E12-6EED-4666-91F5-A59866CBC24E}" dt="2022-02-10T12:22:21.515" v="188" actId="1076"/>
          <ac:picMkLst>
            <pc:docMk/>
            <pc:sldMk cId="1311075334" sldId="266"/>
            <ac:picMk id="15" creationId="{1C75E398-4CFD-4425-B712-0440D900B998}"/>
          </ac:picMkLst>
        </pc:picChg>
        <pc:picChg chg="add mod">
          <ac:chgData name="Jochen Mariën" userId="a4f8d9ed-3895-4365-b2d5-9432cb8a20d4" providerId="ADAL" clId="{BE0A6E12-6EED-4666-91F5-A59866CBC24E}" dt="2022-02-10T12:22:21.515" v="188" actId="1076"/>
          <ac:picMkLst>
            <pc:docMk/>
            <pc:sldMk cId="1311075334" sldId="266"/>
            <ac:picMk id="16" creationId="{E55C0894-B17E-49AF-8A0C-759B506AB3D4}"/>
          </ac:picMkLst>
        </pc:picChg>
        <pc:picChg chg="add mod">
          <ac:chgData name="Jochen Mariën" userId="a4f8d9ed-3895-4365-b2d5-9432cb8a20d4" providerId="ADAL" clId="{BE0A6E12-6EED-4666-91F5-A59866CBC24E}" dt="2022-02-10T12:22:21.515" v="188" actId="1076"/>
          <ac:picMkLst>
            <pc:docMk/>
            <pc:sldMk cId="1311075334" sldId="266"/>
            <ac:picMk id="17" creationId="{3FEB380A-6402-4CC2-997E-9496A0FBD977}"/>
          </ac:picMkLst>
        </pc:picChg>
        <pc:picChg chg="add mod">
          <ac:chgData name="Jochen Mariën" userId="a4f8d9ed-3895-4365-b2d5-9432cb8a20d4" providerId="ADAL" clId="{BE0A6E12-6EED-4666-91F5-A59866CBC24E}" dt="2022-02-10T12:22:21.515" v="188" actId="1076"/>
          <ac:picMkLst>
            <pc:docMk/>
            <pc:sldMk cId="1311075334" sldId="266"/>
            <ac:picMk id="23" creationId="{E6C4BD78-222F-4BA3-BE23-571A3EE94440}"/>
          </ac:picMkLst>
        </pc:picChg>
        <pc:cxnChg chg="add mod">
          <ac:chgData name="Jochen Mariën" userId="a4f8d9ed-3895-4365-b2d5-9432cb8a20d4" providerId="ADAL" clId="{BE0A6E12-6EED-4666-91F5-A59866CBC24E}" dt="2022-02-10T12:22:21.515" v="188" actId="1076"/>
          <ac:cxnSpMkLst>
            <pc:docMk/>
            <pc:sldMk cId="1311075334" sldId="266"/>
            <ac:cxnSpMk id="21" creationId="{C8D6EAAF-F4C2-4F4B-8134-4A9814F37095}"/>
          </ac:cxnSpMkLst>
        </pc:cxnChg>
        <pc:cxnChg chg="add mod">
          <ac:chgData name="Jochen Mariën" userId="a4f8d9ed-3895-4365-b2d5-9432cb8a20d4" providerId="ADAL" clId="{BE0A6E12-6EED-4666-91F5-A59866CBC24E}" dt="2022-02-10T12:22:21.515" v="188" actId="1076"/>
          <ac:cxnSpMkLst>
            <pc:docMk/>
            <pc:sldMk cId="1311075334" sldId="266"/>
            <ac:cxnSpMk id="22" creationId="{6FC1196E-8CC7-44F0-BF29-9312E4CEFB9F}"/>
          </ac:cxnSpMkLst>
        </pc:cxnChg>
      </pc:sldChg>
      <pc:sldChg chg="addSp delSp modSp new mod modNotesTx">
        <pc:chgData name="Jochen Mariën" userId="a4f8d9ed-3895-4365-b2d5-9432cb8a20d4" providerId="ADAL" clId="{BE0A6E12-6EED-4666-91F5-A59866CBC24E}" dt="2022-02-10T12:48:15.474" v="1320"/>
        <pc:sldMkLst>
          <pc:docMk/>
          <pc:sldMk cId="1425194023" sldId="267"/>
        </pc:sldMkLst>
        <pc:spChg chg="mod">
          <ac:chgData name="Jochen Mariën" userId="a4f8d9ed-3895-4365-b2d5-9432cb8a20d4" providerId="ADAL" clId="{BE0A6E12-6EED-4666-91F5-A59866CBC24E}" dt="2022-02-10T12:48:15.474" v="1320"/>
          <ac:spMkLst>
            <pc:docMk/>
            <pc:sldMk cId="1425194023" sldId="267"/>
            <ac:spMk id="2" creationId="{68329523-D567-4FBD-A4B5-53A4D44B1C49}"/>
          </ac:spMkLst>
        </pc:spChg>
        <pc:spChg chg="del">
          <ac:chgData name="Jochen Mariën" userId="a4f8d9ed-3895-4365-b2d5-9432cb8a20d4" providerId="ADAL" clId="{BE0A6E12-6EED-4666-91F5-A59866CBC24E}" dt="2022-02-10T12:22:50.377" v="193" actId="478"/>
          <ac:spMkLst>
            <pc:docMk/>
            <pc:sldMk cId="1425194023" sldId="267"/>
            <ac:spMk id="3" creationId="{6A9E6127-F5FE-4B7A-96E9-3012030802A7}"/>
          </ac:spMkLst>
        </pc:spChg>
        <pc:spChg chg="add mod">
          <ac:chgData name="Jochen Mariën" userId="a4f8d9ed-3895-4365-b2d5-9432cb8a20d4" providerId="ADAL" clId="{BE0A6E12-6EED-4666-91F5-A59866CBC24E}" dt="2022-02-10T12:22:48.006" v="192" actId="1076"/>
          <ac:spMkLst>
            <pc:docMk/>
            <pc:sldMk cId="1425194023" sldId="267"/>
            <ac:spMk id="9" creationId="{14E0847F-C66D-4596-A2E0-EC1D3BED3A47}"/>
          </ac:spMkLst>
        </pc:spChg>
        <pc:spChg chg="add mod">
          <ac:chgData name="Jochen Mariën" userId="a4f8d9ed-3895-4365-b2d5-9432cb8a20d4" providerId="ADAL" clId="{BE0A6E12-6EED-4666-91F5-A59866CBC24E}" dt="2022-02-10T12:22:48.006" v="192" actId="1076"/>
          <ac:spMkLst>
            <pc:docMk/>
            <pc:sldMk cId="1425194023" sldId="267"/>
            <ac:spMk id="10" creationId="{88C78676-36B0-48AF-8844-D66A733604BC}"/>
          </ac:spMkLst>
        </pc:spChg>
        <pc:picChg chg="add mod">
          <ac:chgData name="Jochen Mariën" userId="a4f8d9ed-3895-4365-b2d5-9432cb8a20d4" providerId="ADAL" clId="{BE0A6E12-6EED-4666-91F5-A59866CBC24E}" dt="2022-02-10T12:22:48.006" v="192" actId="1076"/>
          <ac:picMkLst>
            <pc:docMk/>
            <pc:sldMk cId="1425194023" sldId="267"/>
            <ac:picMk id="5" creationId="{6ECE9968-1261-4458-A397-168A278C5658}"/>
          </ac:picMkLst>
        </pc:picChg>
        <pc:picChg chg="add mod">
          <ac:chgData name="Jochen Mariën" userId="a4f8d9ed-3895-4365-b2d5-9432cb8a20d4" providerId="ADAL" clId="{BE0A6E12-6EED-4666-91F5-A59866CBC24E}" dt="2022-02-10T12:22:48.006" v="192" actId="1076"/>
          <ac:picMkLst>
            <pc:docMk/>
            <pc:sldMk cId="1425194023" sldId="267"/>
            <ac:picMk id="6" creationId="{499700E8-40AD-45E9-8C95-416FA474F7F9}"/>
          </ac:picMkLst>
        </pc:picChg>
        <pc:picChg chg="add mod">
          <ac:chgData name="Jochen Mariën" userId="a4f8d9ed-3895-4365-b2d5-9432cb8a20d4" providerId="ADAL" clId="{BE0A6E12-6EED-4666-91F5-A59866CBC24E}" dt="2022-02-10T12:22:48.006" v="192" actId="1076"/>
          <ac:picMkLst>
            <pc:docMk/>
            <pc:sldMk cId="1425194023" sldId="267"/>
            <ac:picMk id="7" creationId="{8B08563D-7EF2-489B-8290-799F5663F5E2}"/>
          </ac:picMkLst>
        </pc:picChg>
        <pc:picChg chg="add mod">
          <ac:chgData name="Jochen Mariën" userId="a4f8d9ed-3895-4365-b2d5-9432cb8a20d4" providerId="ADAL" clId="{BE0A6E12-6EED-4666-91F5-A59866CBC24E}" dt="2022-02-10T12:22:48.006" v="192" actId="1076"/>
          <ac:picMkLst>
            <pc:docMk/>
            <pc:sldMk cId="1425194023" sldId="267"/>
            <ac:picMk id="8" creationId="{033AEE78-A7A6-4760-92CD-C05C0E5FF697}"/>
          </ac:picMkLst>
        </pc:picChg>
      </pc:sldChg>
      <pc:sldChg chg="addSp delSp modSp new mod modNotesTx">
        <pc:chgData name="Jochen Mariën" userId="a4f8d9ed-3895-4365-b2d5-9432cb8a20d4" providerId="ADAL" clId="{BE0A6E12-6EED-4666-91F5-A59866CBC24E}" dt="2022-02-10T12:48:17.933" v="1321"/>
        <pc:sldMkLst>
          <pc:docMk/>
          <pc:sldMk cId="933814863" sldId="268"/>
        </pc:sldMkLst>
        <pc:spChg chg="mod">
          <ac:chgData name="Jochen Mariën" userId="a4f8d9ed-3895-4365-b2d5-9432cb8a20d4" providerId="ADAL" clId="{BE0A6E12-6EED-4666-91F5-A59866CBC24E}" dt="2022-02-10T12:48:17.933" v="1321"/>
          <ac:spMkLst>
            <pc:docMk/>
            <pc:sldMk cId="933814863" sldId="268"/>
            <ac:spMk id="2" creationId="{3E711253-814C-4A14-AFE3-106892BBC547}"/>
          </ac:spMkLst>
        </pc:spChg>
        <pc:spChg chg="del">
          <ac:chgData name="Jochen Mariën" userId="a4f8d9ed-3895-4365-b2d5-9432cb8a20d4" providerId="ADAL" clId="{BE0A6E12-6EED-4666-91F5-A59866CBC24E}" dt="2022-02-10T12:23:04.919" v="195" actId="478"/>
          <ac:spMkLst>
            <pc:docMk/>
            <pc:sldMk cId="933814863" sldId="268"/>
            <ac:spMk id="3" creationId="{C960793A-922C-4E07-A847-3C105DD5F687}"/>
          </ac:spMkLst>
        </pc:spChg>
        <pc:spChg chg="add mod">
          <ac:chgData name="Jochen Mariën" userId="a4f8d9ed-3895-4365-b2d5-9432cb8a20d4" providerId="ADAL" clId="{BE0A6E12-6EED-4666-91F5-A59866CBC24E}" dt="2022-02-10T12:23:10.412" v="197" actId="1076"/>
          <ac:spMkLst>
            <pc:docMk/>
            <pc:sldMk cId="933814863" sldId="268"/>
            <ac:spMk id="9" creationId="{58BDF071-FB89-4435-B918-A05488484365}"/>
          </ac:spMkLst>
        </pc:spChg>
        <pc:spChg chg="add mod">
          <ac:chgData name="Jochen Mariën" userId="a4f8d9ed-3895-4365-b2d5-9432cb8a20d4" providerId="ADAL" clId="{BE0A6E12-6EED-4666-91F5-A59866CBC24E}" dt="2022-02-10T12:23:10.412" v="197" actId="1076"/>
          <ac:spMkLst>
            <pc:docMk/>
            <pc:sldMk cId="933814863" sldId="268"/>
            <ac:spMk id="10" creationId="{18C40A55-EBDE-42BB-AFE8-C5C947948749}"/>
          </ac:spMkLst>
        </pc:spChg>
        <pc:spChg chg="add mod">
          <ac:chgData name="Jochen Mariën" userId="a4f8d9ed-3895-4365-b2d5-9432cb8a20d4" providerId="ADAL" clId="{BE0A6E12-6EED-4666-91F5-A59866CBC24E}" dt="2022-02-10T12:23:10.412" v="197" actId="1076"/>
          <ac:spMkLst>
            <pc:docMk/>
            <pc:sldMk cId="933814863" sldId="268"/>
            <ac:spMk id="11" creationId="{0F319ECD-5FCA-498F-BA29-97273FCB64CD}"/>
          </ac:spMkLst>
        </pc:spChg>
        <pc:picChg chg="add mod">
          <ac:chgData name="Jochen Mariën" userId="a4f8d9ed-3895-4365-b2d5-9432cb8a20d4" providerId="ADAL" clId="{BE0A6E12-6EED-4666-91F5-A59866CBC24E}" dt="2022-02-10T12:23:10.412" v="197" actId="1076"/>
          <ac:picMkLst>
            <pc:docMk/>
            <pc:sldMk cId="933814863" sldId="268"/>
            <ac:picMk id="5" creationId="{7368B872-683E-4AEA-BF39-C3B96167A302}"/>
          </ac:picMkLst>
        </pc:picChg>
        <pc:picChg chg="add mod">
          <ac:chgData name="Jochen Mariën" userId="a4f8d9ed-3895-4365-b2d5-9432cb8a20d4" providerId="ADAL" clId="{BE0A6E12-6EED-4666-91F5-A59866CBC24E}" dt="2022-02-10T12:23:10.412" v="197" actId="1076"/>
          <ac:picMkLst>
            <pc:docMk/>
            <pc:sldMk cId="933814863" sldId="268"/>
            <ac:picMk id="6" creationId="{394206BC-31A9-49D2-8FC8-AC3FE2FF0219}"/>
          </ac:picMkLst>
        </pc:picChg>
        <pc:picChg chg="add mod">
          <ac:chgData name="Jochen Mariën" userId="a4f8d9ed-3895-4365-b2d5-9432cb8a20d4" providerId="ADAL" clId="{BE0A6E12-6EED-4666-91F5-A59866CBC24E}" dt="2022-02-10T12:23:10.412" v="197" actId="1076"/>
          <ac:picMkLst>
            <pc:docMk/>
            <pc:sldMk cId="933814863" sldId="268"/>
            <ac:picMk id="7" creationId="{15F7B3A4-5DBD-466C-B16B-78919322F3F3}"/>
          </ac:picMkLst>
        </pc:picChg>
        <pc:picChg chg="add mod">
          <ac:chgData name="Jochen Mariën" userId="a4f8d9ed-3895-4365-b2d5-9432cb8a20d4" providerId="ADAL" clId="{BE0A6E12-6EED-4666-91F5-A59866CBC24E}" dt="2022-02-10T12:23:10.412" v="197" actId="1076"/>
          <ac:picMkLst>
            <pc:docMk/>
            <pc:sldMk cId="933814863" sldId="268"/>
            <ac:picMk id="8" creationId="{6E15173F-1607-41CE-AE94-C5D09BBB5BF5}"/>
          </ac:picMkLst>
        </pc:picChg>
        <pc:picChg chg="add mod">
          <ac:chgData name="Jochen Mariën" userId="a4f8d9ed-3895-4365-b2d5-9432cb8a20d4" providerId="ADAL" clId="{BE0A6E12-6EED-4666-91F5-A59866CBC24E}" dt="2022-02-10T12:23:10.412" v="197" actId="1076"/>
          <ac:picMkLst>
            <pc:docMk/>
            <pc:sldMk cId="933814863" sldId="268"/>
            <ac:picMk id="14" creationId="{56E7F04D-8D6B-476E-A7FF-0A2BCFC0B45F}"/>
          </ac:picMkLst>
        </pc:picChg>
        <pc:picChg chg="add mod">
          <ac:chgData name="Jochen Mariën" userId="a4f8d9ed-3895-4365-b2d5-9432cb8a20d4" providerId="ADAL" clId="{BE0A6E12-6EED-4666-91F5-A59866CBC24E}" dt="2022-02-10T12:23:10.412" v="197" actId="1076"/>
          <ac:picMkLst>
            <pc:docMk/>
            <pc:sldMk cId="933814863" sldId="268"/>
            <ac:picMk id="15" creationId="{72039117-318C-48CB-95EF-29D39636B232}"/>
          </ac:picMkLst>
        </pc:picChg>
        <pc:picChg chg="add mod">
          <ac:chgData name="Jochen Mariën" userId="a4f8d9ed-3895-4365-b2d5-9432cb8a20d4" providerId="ADAL" clId="{BE0A6E12-6EED-4666-91F5-A59866CBC24E}" dt="2022-02-10T12:23:10.412" v="197" actId="1076"/>
          <ac:picMkLst>
            <pc:docMk/>
            <pc:sldMk cId="933814863" sldId="268"/>
            <ac:picMk id="16" creationId="{7A621579-8859-4EA0-9492-FDA6E81E6357}"/>
          </ac:picMkLst>
        </pc:picChg>
        <pc:picChg chg="add mod">
          <ac:chgData name="Jochen Mariën" userId="a4f8d9ed-3895-4365-b2d5-9432cb8a20d4" providerId="ADAL" clId="{BE0A6E12-6EED-4666-91F5-A59866CBC24E}" dt="2022-02-10T12:23:10.412" v="197" actId="1076"/>
          <ac:picMkLst>
            <pc:docMk/>
            <pc:sldMk cId="933814863" sldId="268"/>
            <ac:picMk id="17" creationId="{4D0045F2-3909-4ABB-9056-729FAA927829}"/>
          </ac:picMkLst>
        </pc:picChg>
        <pc:picChg chg="add mod">
          <ac:chgData name="Jochen Mariën" userId="a4f8d9ed-3895-4365-b2d5-9432cb8a20d4" providerId="ADAL" clId="{BE0A6E12-6EED-4666-91F5-A59866CBC24E}" dt="2022-02-10T12:23:10.412" v="197" actId="1076"/>
          <ac:picMkLst>
            <pc:docMk/>
            <pc:sldMk cId="933814863" sldId="268"/>
            <ac:picMk id="18" creationId="{DC34EFB3-BE2F-4EE3-B8E7-23CC0B170233}"/>
          </ac:picMkLst>
        </pc:picChg>
        <pc:picChg chg="add mod">
          <ac:chgData name="Jochen Mariën" userId="a4f8d9ed-3895-4365-b2d5-9432cb8a20d4" providerId="ADAL" clId="{BE0A6E12-6EED-4666-91F5-A59866CBC24E}" dt="2022-02-10T12:23:10.412" v="197" actId="1076"/>
          <ac:picMkLst>
            <pc:docMk/>
            <pc:sldMk cId="933814863" sldId="268"/>
            <ac:picMk id="19" creationId="{133E3253-9A1F-414A-8B5A-B09A43983E7D}"/>
          </ac:picMkLst>
        </pc:picChg>
        <pc:picChg chg="add mod">
          <ac:chgData name="Jochen Mariën" userId="a4f8d9ed-3895-4365-b2d5-9432cb8a20d4" providerId="ADAL" clId="{BE0A6E12-6EED-4666-91F5-A59866CBC24E}" dt="2022-02-10T12:23:10.412" v="197" actId="1076"/>
          <ac:picMkLst>
            <pc:docMk/>
            <pc:sldMk cId="933814863" sldId="268"/>
            <ac:picMk id="20" creationId="{0B067EF8-4C5A-4EA0-9010-3E5D485F87CA}"/>
          </ac:picMkLst>
        </pc:picChg>
        <pc:picChg chg="add mod">
          <ac:chgData name="Jochen Mariën" userId="a4f8d9ed-3895-4365-b2d5-9432cb8a20d4" providerId="ADAL" clId="{BE0A6E12-6EED-4666-91F5-A59866CBC24E}" dt="2022-02-10T12:23:10.412" v="197" actId="1076"/>
          <ac:picMkLst>
            <pc:docMk/>
            <pc:sldMk cId="933814863" sldId="268"/>
            <ac:picMk id="21" creationId="{3CB45E7C-1BED-42F0-A1C0-52E95FD289AE}"/>
          </ac:picMkLst>
        </pc:picChg>
        <pc:picChg chg="add mod">
          <ac:chgData name="Jochen Mariën" userId="a4f8d9ed-3895-4365-b2d5-9432cb8a20d4" providerId="ADAL" clId="{BE0A6E12-6EED-4666-91F5-A59866CBC24E}" dt="2022-02-10T12:23:10.412" v="197" actId="1076"/>
          <ac:picMkLst>
            <pc:docMk/>
            <pc:sldMk cId="933814863" sldId="268"/>
            <ac:picMk id="22" creationId="{2ECE2D15-CDC5-436D-AA98-58EE83CF3174}"/>
          </ac:picMkLst>
        </pc:picChg>
        <pc:cxnChg chg="add mod">
          <ac:chgData name="Jochen Mariën" userId="a4f8d9ed-3895-4365-b2d5-9432cb8a20d4" providerId="ADAL" clId="{BE0A6E12-6EED-4666-91F5-A59866CBC24E}" dt="2022-02-10T12:23:10.412" v="197" actId="1076"/>
          <ac:cxnSpMkLst>
            <pc:docMk/>
            <pc:sldMk cId="933814863" sldId="268"/>
            <ac:cxnSpMk id="12" creationId="{E9DE4936-E212-4E1D-ADF6-6115317D1611}"/>
          </ac:cxnSpMkLst>
        </pc:cxnChg>
        <pc:cxnChg chg="add mod">
          <ac:chgData name="Jochen Mariën" userId="a4f8d9ed-3895-4365-b2d5-9432cb8a20d4" providerId="ADAL" clId="{BE0A6E12-6EED-4666-91F5-A59866CBC24E}" dt="2022-02-10T12:23:10.412" v="197" actId="1076"/>
          <ac:cxnSpMkLst>
            <pc:docMk/>
            <pc:sldMk cId="933814863" sldId="268"/>
            <ac:cxnSpMk id="13" creationId="{1FECF86A-58F9-4582-86F5-DA18C908269F}"/>
          </ac:cxnSpMkLst>
        </pc:cxnChg>
      </pc:sldChg>
      <pc:sldChg chg="addSp delSp modSp add del mod delAnim chgLayout">
        <pc:chgData name="Jochen Mariën" userId="a4f8d9ed-3895-4365-b2d5-9432cb8a20d4" providerId="ADAL" clId="{BE0A6E12-6EED-4666-91F5-A59866CBC24E}" dt="2022-02-10T12:15:28.764" v="123" actId="47"/>
        <pc:sldMkLst>
          <pc:docMk/>
          <pc:sldMk cId="1566672561" sldId="268"/>
        </pc:sldMkLst>
        <pc:spChg chg="mod ord">
          <ac:chgData name="Jochen Mariën" userId="a4f8d9ed-3895-4365-b2d5-9432cb8a20d4" providerId="ADAL" clId="{BE0A6E12-6EED-4666-91F5-A59866CBC24E}" dt="2022-02-10T12:11:51.701" v="43" actId="700"/>
          <ac:spMkLst>
            <pc:docMk/>
            <pc:sldMk cId="1566672561" sldId="268"/>
            <ac:spMk id="3" creationId="{16E8E97B-A7D0-714E-B3DD-841E28BA4ED6}"/>
          </ac:spMkLst>
        </pc:spChg>
        <pc:spChg chg="mod ord">
          <ac:chgData name="Jochen Mariën" userId="a4f8d9ed-3895-4365-b2d5-9432cb8a20d4" providerId="ADAL" clId="{BE0A6E12-6EED-4666-91F5-A59866CBC24E}" dt="2022-02-10T12:11:51.701" v="43" actId="700"/>
          <ac:spMkLst>
            <pc:docMk/>
            <pc:sldMk cId="1566672561" sldId="268"/>
            <ac:spMk id="4" creationId="{2A3E58E4-19FB-EE4C-BA5A-7C9D6FB0E048}"/>
          </ac:spMkLst>
        </pc:spChg>
        <pc:spChg chg="add del mod">
          <ac:chgData name="Jochen Mariën" userId="a4f8d9ed-3895-4365-b2d5-9432cb8a20d4" providerId="ADAL" clId="{BE0A6E12-6EED-4666-91F5-A59866CBC24E}" dt="2022-02-10T12:12:27.617" v="50" actId="478"/>
          <ac:spMkLst>
            <pc:docMk/>
            <pc:sldMk cId="1566672561" sldId="268"/>
            <ac:spMk id="5" creationId="{EE90BCE6-2D09-4F78-8B6D-315B8CCF16ED}"/>
          </ac:spMkLst>
        </pc:spChg>
        <pc:spChg chg="mod ord">
          <ac:chgData name="Jochen Mariën" userId="a4f8d9ed-3895-4365-b2d5-9432cb8a20d4" providerId="ADAL" clId="{BE0A6E12-6EED-4666-91F5-A59866CBC24E}" dt="2022-02-10T12:11:51.701" v="43" actId="700"/>
          <ac:spMkLst>
            <pc:docMk/>
            <pc:sldMk cId="1566672561" sldId="268"/>
            <ac:spMk id="17" creationId="{FBE8F87F-A75B-9540-9A2E-B5328D72E8F6}"/>
          </ac:spMkLst>
        </pc:spChg>
        <pc:picChg chg="del">
          <ac:chgData name="Jochen Mariën" userId="a4f8d9ed-3895-4365-b2d5-9432cb8a20d4" providerId="ADAL" clId="{BE0A6E12-6EED-4666-91F5-A59866CBC24E}" dt="2022-02-10T12:11:36.488" v="42" actId="478"/>
          <ac:picMkLst>
            <pc:docMk/>
            <pc:sldMk cId="1566672561" sldId="268"/>
            <ac:picMk id="2" creationId="{9BE4653D-AF91-5741-BCBF-9C3FED4C073E}"/>
          </ac:picMkLst>
        </pc:picChg>
        <pc:picChg chg="del mod ord">
          <ac:chgData name="Jochen Mariën" userId="a4f8d9ed-3895-4365-b2d5-9432cb8a20d4" providerId="ADAL" clId="{BE0A6E12-6EED-4666-91F5-A59866CBC24E}" dt="2022-02-10T12:12:11.918" v="47" actId="21"/>
          <ac:picMkLst>
            <pc:docMk/>
            <pc:sldMk cId="1566672561" sldId="268"/>
            <ac:picMk id="9" creationId="{BC449EC4-FF3F-D64E-85E5-B1EB3AE5260D}"/>
          </ac:picMkLst>
        </pc:picChg>
        <pc:picChg chg="del mod ord">
          <ac:chgData name="Jochen Mariën" userId="a4f8d9ed-3895-4365-b2d5-9432cb8a20d4" providerId="ADAL" clId="{BE0A6E12-6EED-4666-91F5-A59866CBC24E}" dt="2022-02-10T12:12:35.728" v="54" actId="21"/>
          <ac:picMkLst>
            <pc:docMk/>
            <pc:sldMk cId="1566672561" sldId="268"/>
            <ac:picMk id="11" creationId="{6E4D0994-64CB-9D4E-B4F1-E6986F535571}"/>
          </ac:picMkLst>
        </pc:picChg>
        <pc:picChg chg="del">
          <ac:chgData name="Jochen Mariën" userId="a4f8d9ed-3895-4365-b2d5-9432cb8a20d4" providerId="ADAL" clId="{BE0A6E12-6EED-4666-91F5-A59866CBC24E}" dt="2022-02-10T12:12:42.724" v="57" actId="21"/>
          <ac:picMkLst>
            <pc:docMk/>
            <pc:sldMk cId="1566672561" sldId="268"/>
            <ac:picMk id="12" creationId="{5EB5E989-B6D4-F14C-8857-92E1CBCB0156}"/>
          </ac:picMkLst>
        </pc:picChg>
        <pc:picChg chg="del">
          <ac:chgData name="Jochen Mariën" userId="a4f8d9ed-3895-4365-b2d5-9432cb8a20d4" providerId="ADAL" clId="{BE0A6E12-6EED-4666-91F5-A59866CBC24E}" dt="2022-02-10T12:12:29.804" v="51" actId="21"/>
          <ac:picMkLst>
            <pc:docMk/>
            <pc:sldMk cId="1566672561" sldId="268"/>
            <ac:picMk id="13" creationId="{034433FE-2B2F-FD49-9A37-6013A04DE47C}"/>
          </ac:picMkLst>
        </pc:picChg>
        <pc:picChg chg="del">
          <ac:chgData name="Jochen Mariën" userId="a4f8d9ed-3895-4365-b2d5-9432cb8a20d4" providerId="ADAL" clId="{BE0A6E12-6EED-4666-91F5-A59866CBC24E}" dt="2022-02-10T12:12:03.894" v="44" actId="21"/>
          <ac:picMkLst>
            <pc:docMk/>
            <pc:sldMk cId="1566672561" sldId="268"/>
            <ac:picMk id="14" creationId="{F2354628-AA71-7745-90E4-006969808C4C}"/>
          </ac:picMkLst>
        </pc:picChg>
      </pc:sldChg>
      <pc:sldChg chg="addSp delSp modSp new del mod addCm modNotesTx">
        <pc:chgData name="Jochen Mariën" userId="a4f8d9ed-3895-4365-b2d5-9432cb8a20d4" providerId="ADAL" clId="{BE0A6E12-6EED-4666-91F5-A59866CBC24E}" dt="2022-02-15T08:51:12.037" v="1322" actId="47"/>
        <pc:sldMkLst>
          <pc:docMk/>
          <pc:sldMk cId="2935527269" sldId="269"/>
        </pc:sldMkLst>
        <pc:spChg chg="mod">
          <ac:chgData name="Jochen Mariën" userId="a4f8d9ed-3895-4365-b2d5-9432cb8a20d4" providerId="ADAL" clId="{BE0A6E12-6EED-4666-91F5-A59866CBC24E}" dt="2022-02-10T12:23:43.372" v="224" actId="20577"/>
          <ac:spMkLst>
            <pc:docMk/>
            <pc:sldMk cId="2935527269" sldId="269"/>
            <ac:spMk id="2" creationId="{6AA265D6-E688-4026-995B-B14FFE39BEDC}"/>
          </ac:spMkLst>
        </pc:spChg>
        <pc:spChg chg="del">
          <ac:chgData name="Jochen Mariën" userId="a4f8d9ed-3895-4365-b2d5-9432cb8a20d4" providerId="ADAL" clId="{BE0A6E12-6EED-4666-91F5-A59866CBC24E}" dt="2022-02-10T12:23:48.038" v="225"/>
          <ac:spMkLst>
            <pc:docMk/>
            <pc:sldMk cId="2935527269" sldId="269"/>
            <ac:spMk id="3" creationId="{5481AF14-8110-448A-B68A-A5313390483C}"/>
          </ac:spMkLst>
        </pc:spChg>
        <pc:picChg chg="add mod">
          <ac:chgData name="Jochen Mariën" userId="a4f8d9ed-3895-4365-b2d5-9432cb8a20d4" providerId="ADAL" clId="{BE0A6E12-6EED-4666-91F5-A59866CBC24E}" dt="2022-02-10T12:24:03.587" v="228" actId="1076"/>
          <ac:picMkLst>
            <pc:docMk/>
            <pc:sldMk cId="2935527269" sldId="269"/>
            <ac:picMk id="5" creationId="{AE710CAC-032D-43BF-9A99-04920E383F5E}"/>
          </ac:picMkLst>
        </pc:picChg>
      </pc:sldChg>
      <pc:sldChg chg="addSp modSp new mod modAnim modNotesTx">
        <pc:chgData name="Jochen Mariën" userId="a4f8d9ed-3895-4365-b2d5-9432cb8a20d4" providerId="ADAL" clId="{BE0A6E12-6EED-4666-91F5-A59866CBC24E}" dt="2022-02-10T12:41:55.521" v="902"/>
        <pc:sldMkLst>
          <pc:docMk/>
          <pc:sldMk cId="4116537878" sldId="270"/>
        </pc:sldMkLst>
        <pc:spChg chg="mod">
          <ac:chgData name="Jochen Mariën" userId="a4f8d9ed-3895-4365-b2d5-9432cb8a20d4" providerId="ADAL" clId="{BE0A6E12-6EED-4666-91F5-A59866CBC24E}" dt="2022-02-10T12:34:47.864" v="281" actId="20577"/>
          <ac:spMkLst>
            <pc:docMk/>
            <pc:sldMk cId="4116537878" sldId="270"/>
            <ac:spMk id="2" creationId="{E4C93E21-94D8-4926-9F52-DF1BF58B786C}"/>
          </ac:spMkLst>
        </pc:spChg>
        <pc:spChg chg="mod">
          <ac:chgData name="Jochen Mariën" userId="a4f8d9ed-3895-4365-b2d5-9432cb8a20d4" providerId="ADAL" clId="{BE0A6E12-6EED-4666-91F5-A59866CBC24E}" dt="2022-02-10T12:39:46.160" v="787" actId="20577"/>
          <ac:spMkLst>
            <pc:docMk/>
            <pc:sldMk cId="4116537878" sldId="270"/>
            <ac:spMk id="3" creationId="{2714CBDB-918F-4AAD-AF7C-AB8FEDDAEC25}"/>
          </ac:spMkLst>
        </pc:spChg>
        <pc:spChg chg="add mod">
          <ac:chgData name="Jochen Mariën" userId="a4f8d9ed-3895-4365-b2d5-9432cb8a20d4" providerId="ADAL" clId="{BE0A6E12-6EED-4666-91F5-A59866CBC24E}" dt="2022-02-10T12:40:35.745" v="899" actId="207"/>
          <ac:spMkLst>
            <pc:docMk/>
            <pc:sldMk cId="4116537878" sldId="270"/>
            <ac:spMk id="5" creationId="{6681D216-6364-4705-94E6-79D7525F502A}"/>
          </ac:spMkLst>
        </pc:spChg>
      </pc:sldChg>
      <pc:sldChg chg="addSp modSp new mod addCm">
        <pc:chgData name="Jochen Mariën" userId="a4f8d9ed-3895-4365-b2d5-9432cb8a20d4" providerId="ADAL" clId="{BE0A6E12-6EED-4666-91F5-A59866CBC24E}" dt="2022-02-15T15:37:55.388" v="1516" actId="1076"/>
        <pc:sldMkLst>
          <pc:docMk/>
          <pc:sldMk cId="115509626" sldId="271"/>
        </pc:sldMkLst>
        <pc:spChg chg="mod">
          <ac:chgData name="Jochen Mariën" userId="a4f8d9ed-3895-4365-b2d5-9432cb8a20d4" providerId="ADAL" clId="{BE0A6E12-6EED-4666-91F5-A59866CBC24E}" dt="2022-02-10T12:43:45.426" v="993" actId="20577"/>
          <ac:spMkLst>
            <pc:docMk/>
            <pc:sldMk cId="115509626" sldId="271"/>
            <ac:spMk id="2" creationId="{472405FF-406A-41C1-89A7-28776C5358C0}"/>
          </ac:spMkLst>
        </pc:spChg>
        <pc:spChg chg="mod">
          <ac:chgData name="Jochen Mariën" userId="a4f8d9ed-3895-4365-b2d5-9432cb8a20d4" providerId="ADAL" clId="{BE0A6E12-6EED-4666-91F5-A59866CBC24E}" dt="2022-02-15T15:37:19.500" v="1511" actId="20577"/>
          <ac:spMkLst>
            <pc:docMk/>
            <pc:sldMk cId="115509626" sldId="271"/>
            <ac:spMk id="3" creationId="{24056FB9-5BE2-4444-98EF-80625D605E2D}"/>
          </ac:spMkLst>
        </pc:spChg>
        <pc:picChg chg="add mod">
          <ac:chgData name="Jochen Mariën" userId="a4f8d9ed-3895-4365-b2d5-9432cb8a20d4" providerId="ADAL" clId="{BE0A6E12-6EED-4666-91F5-A59866CBC24E}" dt="2022-02-15T15:37:55.388" v="1516" actId="1076"/>
          <ac:picMkLst>
            <pc:docMk/>
            <pc:sldMk cId="115509626" sldId="271"/>
            <ac:picMk id="6" creationId="{48C63283-0DE5-4E87-9465-31C45E33483C}"/>
          </ac:picMkLst>
        </pc:picChg>
      </pc:sldChg>
      <pc:sldChg chg="modSp new mod">
        <pc:chgData name="Jochen Mariën" userId="a4f8d9ed-3895-4365-b2d5-9432cb8a20d4" providerId="ADAL" clId="{BE0A6E12-6EED-4666-91F5-A59866CBC24E}" dt="2022-02-10T12:45:00.385" v="1136" actId="20577"/>
        <pc:sldMkLst>
          <pc:docMk/>
          <pc:sldMk cId="1413218804" sldId="272"/>
        </pc:sldMkLst>
        <pc:spChg chg="mod">
          <ac:chgData name="Jochen Mariën" userId="a4f8d9ed-3895-4365-b2d5-9432cb8a20d4" providerId="ADAL" clId="{BE0A6E12-6EED-4666-91F5-A59866CBC24E}" dt="2022-02-10T12:45:00.385" v="1136" actId="20577"/>
          <ac:spMkLst>
            <pc:docMk/>
            <pc:sldMk cId="1413218804" sldId="272"/>
            <ac:spMk id="3" creationId="{14CD89D5-93D9-495F-9388-5158C4405ACE}"/>
          </ac:spMkLst>
        </pc:spChg>
      </pc:sldChg>
      <pc:sldChg chg="new del">
        <pc:chgData name="Jochen Mariën" userId="a4f8d9ed-3895-4365-b2d5-9432cb8a20d4" providerId="ADAL" clId="{BE0A6E12-6EED-4666-91F5-A59866CBC24E}" dt="2022-02-10T12:44:03.199" v="995" actId="680"/>
        <pc:sldMkLst>
          <pc:docMk/>
          <pc:sldMk cId="1732102838" sldId="272"/>
        </pc:sldMkLst>
      </pc:sldChg>
      <pc:sldChg chg="addSp delSp modSp new mod modNotesTx">
        <pc:chgData name="Jochen Mariën" userId="a4f8d9ed-3895-4365-b2d5-9432cb8a20d4" providerId="ADAL" clId="{BE0A6E12-6EED-4666-91F5-A59866CBC24E}" dt="2022-02-10T12:47:39.072" v="1317" actId="5793"/>
        <pc:sldMkLst>
          <pc:docMk/>
          <pc:sldMk cId="4292923881" sldId="273"/>
        </pc:sldMkLst>
        <pc:spChg chg="mod">
          <ac:chgData name="Jochen Mariën" userId="a4f8d9ed-3895-4365-b2d5-9432cb8a20d4" providerId="ADAL" clId="{BE0A6E12-6EED-4666-91F5-A59866CBC24E}" dt="2022-02-10T12:46:15.601" v="1164" actId="20577"/>
          <ac:spMkLst>
            <pc:docMk/>
            <pc:sldMk cId="4292923881" sldId="273"/>
            <ac:spMk id="2" creationId="{67F63DE0-9797-48C0-A6E5-906BE45BB574}"/>
          </ac:spMkLst>
        </pc:spChg>
        <pc:spChg chg="del">
          <ac:chgData name="Jochen Mariën" userId="a4f8d9ed-3895-4365-b2d5-9432cb8a20d4" providerId="ADAL" clId="{BE0A6E12-6EED-4666-91F5-A59866CBC24E}" dt="2022-02-10T12:46:08.631" v="1138" actId="478"/>
          <ac:spMkLst>
            <pc:docMk/>
            <pc:sldMk cId="4292923881" sldId="273"/>
            <ac:spMk id="3" creationId="{3BC5EA13-FD7A-4E51-A68C-901B3688A467}"/>
          </ac:spMkLst>
        </pc:spChg>
        <pc:picChg chg="add mod">
          <ac:chgData name="Jochen Mariën" userId="a4f8d9ed-3895-4365-b2d5-9432cb8a20d4" providerId="ADAL" clId="{BE0A6E12-6EED-4666-91F5-A59866CBC24E}" dt="2022-02-10T12:46:10.437" v="1141" actId="962"/>
          <ac:picMkLst>
            <pc:docMk/>
            <pc:sldMk cId="4292923881" sldId="273"/>
            <ac:picMk id="6" creationId="{5B6B9F47-5704-4973-877B-C15D37CE6AA4}"/>
          </ac:picMkLst>
        </pc:picChg>
      </pc:sldChg>
      <pc:sldChg chg="modNotesTx">
        <pc:chgData name="Jochen Mariën" userId="a4f8d9ed-3895-4365-b2d5-9432cb8a20d4" providerId="ADAL" clId="{BE0A6E12-6EED-4666-91F5-A59866CBC24E}" dt="2022-02-15T08:54:56.657" v="1497" actId="20577"/>
        <pc:sldMkLst>
          <pc:docMk/>
          <pc:sldMk cId="1829888262" sldId="275"/>
        </pc:sldMkLst>
      </pc:sldChg>
      <pc:sldMasterChg chg="delSldLayout">
        <pc:chgData name="Jochen Mariën" userId="a4f8d9ed-3895-4365-b2d5-9432cb8a20d4" providerId="ADAL" clId="{BE0A6E12-6EED-4666-91F5-A59866CBC24E}" dt="2022-02-10T12:15:28.764" v="123" actId="47"/>
        <pc:sldMasterMkLst>
          <pc:docMk/>
          <pc:sldMasterMk cId="898952359" sldId="2147483648"/>
        </pc:sldMasterMkLst>
        <pc:sldLayoutChg chg="del">
          <pc:chgData name="Jochen Mariën" userId="a4f8d9ed-3895-4365-b2d5-9432cb8a20d4" providerId="ADAL" clId="{BE0A6E12-6EED-4666-91F5-A59866CBC24E}" dt="2022-02-10T12:15:28.764" v="123" actId="47"/>
          <pc:sldLayoutMkLst>
            <pc:docMk/>
            <pc:sldMasterMk cId="898952359" sldId="2147483648"/>
            <pc:sldLayoutMk cId="534415140" sldId="2147483660"/>
          </pc:sldLayoutMkLst>
        </pc:sldLayoutChg>
      </pc:sldMasterChg>
    </pc:docChg>
  </pc:docChgLst>
  <pc:docChgLst>
    <pc:chgData name="Ellen Torfs" userId="c6aa1e10-4a12-4511-8c7c-135720d4f277" providerId="ADAL" clId="{A34FAF8E-6267-48E0-9941-086A1623C187}"/>
    <pc:docChg chg="custSel addSld delSld modSld">
      <pc:chgData name="Ellen Torfs" userId="c6aa1e10-4a12-4511-8c7c-135720d4f277" providerId="ADAL" clId="{A34FAF8E-6267-48E0-9941-086A1623C187}" dt="2022-01-19T09:10:52.439" v="63" actId="20577"/>
      <pc:docMkLst>
        <pc:docMk/>
      </pc:docMkLst>
      <pc:sldChg chg="modSp mod">
        <pc:chgData name="Ellen Torfs" userId="c6aa1e10-4a12-4511-8c7c-135720d4f277" providerId="ADAL" clId="{A34FAF8E-6267-48E0-9941-086A1623C187}" dt="2022-01-19T09:10:41.096" v="45" actId="20577"/>
        <pc:sldMkLst>
          <pc:docMk/>
          <pc:sldMk cId="54334544" sldId="256"/>
        </pc:sldMkLst>
        <pc:spChg chg="mod">
          <ac:chgData name="Ellen Torfs" userId="c6aa1e10-4a12-4511-8c7c-135720d4f277" providerId="ADAL" clId="{A34FAF8E-6267-48E0-9941-086A1623C187}" dt="2022-01-19T09:10:41.096" v="45" actId="20577"/>
          <ac:spMkLst>
            <pc:docMk/>
            <pc:sldMk cId="54334544" sldId="256"/>
            <ac:spMk id="2" creationId="{00000000-0000-0000-0000-000000000000}"/>
          </ac:spMkLst>
        </pc:spChg>
      </pc:sldChg>
      <pc:sldChg chg="modSp new mod">
        <pc:chgData name="Ellen Torfs" userId="c6aa1e10-4a12-4511-8c7c-135720d4f277" providerId="ADAL" clId="{A34FAF8E-6267-48E0-9941-086A1623C187}" dt="2022-01-19T09:10:52.439" v="63" actId="20577"/>
        <pc:sldMkLst>
          <pc:docMk/>
          <pc:sldMk cId="3503501734" sldId="257"/>
        </pc:sldMkLst>
        <pc:spChg chg="mod">
          <ac:chgData name="Ellen Torfs" userId="c6aa1e10-4a12-4511-8c7c-135720d4f277" providerId="ADAL" clId="{A34FAF8E-6267-48E0-9941-086A1623C187}" dt="2022-01-19T09:10:52.439" v="63" actId="20577"/>
          <ac:spMkLst>
            <pc:docMk/>
            <pc:sldMk cId="3503501734" sldId="257"/>
            <ac:spMk id="2" creationId="{2FDFDAAF-B6BB-4A04-9065-D1C13A21AE3F}"/>
          </ac:spMkLst>
        </pc:spChg>
      </pc:sldChg>
      <pc:sldChg chg="del">
        <pc:chgData name="Ellen Torfs" userId="c6aa1e10-4a12-4511-8c7c-135720d4f277" providerId="ADAL" clId="{A34FAF8E-6267-48E0-9941-086A1623C187}" dt="2022-01-19T09:10:24.151" v="0" actId="47"/>
        <pc:sldMkLst>
          <pc:docMk/>
          <pc:sldMk cId="620147385" sldId="258"/>
        </pc:sldMkLst>
      </pc:sldChg>
      <pc:sldChg chg="del">
        <pc:chgData name="Ellen Torfs" userId="c6aa1e10-4a12-4511-8c7c-135720d4f277" providerId="ADAL" clId="{A34FAF8E-6267-48E0-9941-086A1623C187}" dt="2022-01-19T09:10:24.151" v="0" actId="47"/>
        <pc:sldMkLst>
          <pc:docMk/>
          <pc:sldMk cId="2006118848" sldId="262"/>
        </pc:sldMkLst>
      </pc:sldChg>
      <pc:sldChg chg="del">
        <pc:chgData name="Ellen Torfs" userId="c6aa1e10-4a12-4511-8c7c-135720d4f277" providerId="ADAL" clId="{A34FAF8E-6267-48E0-9941-086A1623C187}" dt="2022-01-19T09:10:24.151" v="0" actId="47"/>
        <pc:sldMkLst>
          <pc:docMk/>
          <pc:sldMk cId="2513866126" sldId="267"/>
        </pc:sldMkLst>
      </pc:sldChg>
      <pc:sldChg chg="del">
        <pc:chgData name="Ellen Torfs" userId="c6aa1e10-4a12-4511-8c7c-135720d4f277" providerId="ADAL" clId="{A34FAF8E-6267-48E0-9941-086A1623C187}" dt="2022-01-19T09:10:24.151" v="0" actId="47"/>
        <pc:sldMkLst>
          <pc:docMk/>
          <pc:sldMk cId="1006678507" sldId="268"/>
        </pc:sldMkLst>
      </pc:sldChg>
      <pc:sldChg chg="del">
        <pc:chgData name="Ellen Torfs" userId="c6aa1e10-4a12-4511-8c7c-135720d4f277" providerId="ADAL" clId="{A34FAF8E-6267-48E0-9941-086A1623C187}" dt="2022-01-19T09:10:24.151" v="0" actId="47"/>
        <pc:sldMkLst>
          <pc:docMk/>
          <pc:sldMk cId="2571285731" sldId="269"/>
        </pc:sldMkLst>
      </pc:sldChg>
      <pc:sldChg chg="del">
        <pc:chgData name="Ellen Torfs" userId="c6aa1e10-4a12-4511-8c7c-135720d4f277" providerId="ADAL" clId="{A34FAF8E-6267-48E0-9941-086A1623C187}" dt="2022-01-19T09:10:24.151" v="0" actId="47"/>
        <pc:sldMkLst>
          <pc:docMk/>
          <pc:sldMk cId="839269463" sldId="271"/>
        </pc:sldMkLst>
      </pc:sldChg>
    </pc:docChg>
  </pc:docChgLst>
  <pc:docChgLst>
    <pc:chgData name="Ellen Torfs" userId="c6aa1e10-4a12-4511-8c7c-135720d4f277" providerId="ADAL" clId="{E8C14D58-08E4-4914-959A-DD56EC8F12A8}"/>
    <pc:docChg chg="undo custSel modSld">
      <pc:chgData name="Ellen Torfs" userId="c6aa1e10-4a12-4511-8c7c-135720d4f277" providerId="ADAL" clId="{E8C14D58-08E4-4914-959A-DD56EC8F12A8}" dt="2022-09-26T14:30:40.478" v="10" actId="313"/>
      <pc:docMkLst>
        <pc:docMk/>
      </pc:docMkLst>
      <pc:sldChg chg="modSp mod">
        <pc:chgData name="Ellen Torfs" userId="c6aa1e10-4a12-4511-8c7c-135720d4f277" providerId="ADAL" clId="{E8C14D58-08E4-4914-959A-DD56EC8F12A8}" dt="2022-09-26T14:30:40.478" v="10" actId="313"/>
        <pc:sldMkLst>
          <pc:docMk/>
          <pc:sldMk cId="1413218804" sldId="272"/>
        </pc:sldMkLst>
        <pc:spChg chg="mod">
          <ac:chgData name="Ellen Torfs" userId="c6aa1e10-4a12-4511-8c7c-135720d4f277" providerId="ADAL" clId="{E8C14D58-08E4-4914-959A-DD56EC8F12A8}" dt="2022-09-26T14:30:40.478" v="10" actId="313"/>
          <ac:spMkLst>
            <pc:docMk/>
            <pc:sldMk cId="1413218804" sldId="272"/>
            <ac:spMk id="3" creationId="{14CD89D5-93D9-495F-9388-5158C4405ACE}"/>
          </ac:spMkLst>
        </pc:spChg>
      </pc:sldChg>
    </pc:docChg>
  </pc:docChgLst>
  <pc:docChgLst>
    <pc:chgData name="Jochen Mariën" userId="a4f8d9ed-3895-4365-b2d5-9432cb8a20d4" providerId="ADAL" clId="{305E673F-BED6-42CE-BBBA-7EA62AFC0594}"/>
    <pc:docChg chg="undo redo custSel addSld modSld sldOrd modSection">
      <pc:chgData name="Jochen Mariën" userId="a4f8d9ed-3895-4365-b2d5-9432cb8a20d4" providerId="ADAL" clId="{305E673F-BED6-42CE-BBBA-7EA62AFC0594}" dt="2022-03-23T15:22:36.604" v="2022" actId="20577"/>
      <pc:docMkLst>
        <pc:docMk/>
      </pc:docMkLst>
      <pc:sldChg chg="delCm">
        <pc:chgData name="Jochen Mariën" userId="a4f8d9ed-3895-4365-b2d5-9432cb8a20d4" providerId="ADAL" clId="{305E673F-BED6-42CE-BBBA-7EA62AFC0594}" dt="2022-03-23T15:21:10.831" v="1875"/>
        <pc:sldMkLst>
          <pc:docMk/>
          <pc:sldMk cId="115509626" sldId="271"/>
        </pc:sldMkLst>
      </pc:sldChg>
      <pc:sldChg chg="modSp mod">
        <pc:chgData name="Jochen Mariën" userId="a4f8d9ed-3895-4365-b2d5-9432cb8a20d4" providerId="ADAL" clId="{305E673F-BED6-42CE-BBBA-7EA62AFC0594}" dt="2022-03-23T15:22:36.604" v="2022" actId="20577"/>
        <pc:sldMkLst>
          <pc:docMk/>
          <pc:sldMk cId="1413218804" sldId="272"/>
        </pc:sldMkLst>
        <pc:spChg chg="mod">
          <ac:chgData name="Jochen Mariën" userId="a4f8d9ed-3895-4365-b2d5-9432cb8a20d4" providerId="ADAL" clId="{305E673F-BED6-42CE-BBBA-7EA62AFC0594}" dt="2022-03-23T15:21:56.910" v="1906" actId="20577"/>
          <ac:spMkLst>
            <pc:docMk/>
            <pc:sldMk cId="1413218804" sldId="272"/>
            <ac:spMk id="2" creationId="{7F8A70D3-B0AF-4155-8F81-82263D5439F9}"/>
          </ac:spMkLst>
        </pc:spChg>
        <pc:spChg chg="mod">
          <ac:chgData name="Jochen Mariën" userId="a4f8d9ed-3895-4365-b2d5-9432cb8a20d4" providerId="ADAL" clId="{305E673F-BED6-42CE-BBBA-7EA62AFC0594}" dt="2022-03-23T15:22:36.604" v="2022" actId="20577"/>
          <ac:spMkLst>
            <pc:docMk/>
            <pc:sldMk cId="1413218804" sldId="272"/>
            <ac:spMk id="3" creationId="{14CD89D5-93D9-495F-9388-5158C4405ACE}"/>
          </ac:spMkLst>
        </pc:spChg>
      </pc:sldChg>
      <pc:sldChg chg="modSp mod">
        <pc:chgData name="Jochen Mariën" userId="a4f8d9ed-3895-4365-b2d5-9432cb8a20d4" providerId="ADAL" clId="{305E673F-BED6-42CE-BBBA-7EA62AFC0594}" dt="2022-03-23T15:20:48.401" v="1873" actId="1076"/>
        <pc:sldMkLst>
          <pc:docMk/>
          <pc:sldMk cId="4292923881" sldId="273"/>
        </pc:sldMkLst>
        <pc:picChg chg="mod">
          <ac:chgData name="Jochen Mariën" userId="a4f8d9ed-3895-4365-b2d5-9432cb8a20d4" providerId="ADAL" clId="{305E673F-BED6-42CE-BBBA-7EA62AFC0594}" dt="2022-03-23T15:20:48.401" v="1873" actId="1076"/>
          <ac:picMkLst>
            <pc:docMk/>
            <pc:sldMk cId="4292923881" sldId="273"/>
            <ac:picMk id="6" creationId="{5B6B9F47-5704-4973-877B-C15D37CE6AA4}"/>
          </ac:picMkLst>
        </pc:picChg>
      </pc:sldChg>
      <pc:sldChg chg="modSp mod ord">
        <pc:chgData name="Jochen Mariën" userId="a4f8d9ed-3895-4365-b2d5-9432cb8a20d4" providerId="ADAL" clId="{305E673F-BED6-42CE-BBBA-7EA62AFC0594}" dt="2022-03-23T15:20:17.131" v="1872" actId="20577"/>
        <pc:sldMkLst>
          <pc:docMk/>
          <pc:sldMk cId="1829888262" sldId="275"/>
        </pc:sldMkLst>
        <pc:spChg chg="mod">
          <ac:chgData name="Jochen Mariën" userId="a4f8d9ed-3895-4365-b2d5-9432cb8a20d4" providerId="ADAL" clId="{305E673F-BED6-42CE-BBBA-7EA62AFC0594}" dt="2022-03-23T15:20:17.131" v="1872" actId="20577"/>
          <ac:spMkLst>
            <pc:docMk/>
            <pc:sldMk cId="1829888262" sldId="275"/>
            <ac:spMk id="2" creationId="{F9C55B51-7D4D-4315-86E6-C1271499B26A}"/>
          </ac:spMkLst>
        </pc:spChg>
      </pc:sldChg>
      <pc:sldChg chg="modSp new mod">
        <pc:chgData name="Jochen Mariën" userId="a4f8d9ed-3895-4365-b2d5-9432cb8a20d4" providerId="ADAL" clId="{305E673F-BED6-42CE-BBBA-7EA62AFC0594}" dt="2022-03-23T15:05:51.407" v="231" actId="15"/>
        <pc:sldMkLst>
          <pc:docMk/>
          <pc:sldMk cId="2263161374" sldId="276"/>
        </pc:sldMkLst>
        <pc:spChg chg="mod">
          <ac:chgData name="Jochen Mariën" userId="a4f8d9ed-3895-4365-b2d5-9432cb8a20d4" providerId="ADAL" clId="{305E673F-BED6-42CE-BBBA-7EA62AFC0594}" dt="2022-03-23T15:04:27.039" v="14" actId="20577"/>
          <ac:spMkLst>
            <pc:docMk/>
            <pc:sldMk cId="2263161374" sldId="276"/>
            <ac:spMk id="2" creationId="{A6BD45CC-4DC4-4C42-A88E-2E800E173F7A}"/>
          </ac:spMkLst>
        </pc:spChg>
        <pc:spChg chg="mod">
          <ac:chgData name="Jochen Mariën" userId="a4f8d9ed-3895-4365-b2d5-9432cb8a20d4" providerId="ADAL" clId="{305E673F-BED6-42CE-BBBA-7EA62AFC0594}" dt="2022-03-23T15:05:51.407" v="231" actId="15"/>
          <ac:spMkLst>
            <pc:docMk/>
            <pc:sldMk cId="2263161374" sldId="276"/>
            <ac:spMk id="3" creationId="{A73D1C2B-F02C-4C36-85BB-402AA963AD5A}"/>
          </ac:spMkLst>
        </pc:spChg>
      </pc:sldChg>
      <pc:sldChg chg="addSp delSp modSp new mod">
        <pc:chgData name="Jochen Mariën" userId="a4f8d9ed-3895-4365-b2d5-9432cb8a20d4" providerId="ADAL" clId="{305E673F-BED6-42CE-BBBA-7EA62AFC0594}" dt="2022-03-23T15:09:15.809" v="658" actId="478"/>
        <pc:sldMkLst>
          <pc:docMk/>
          <pc:sldMk cId="1047346810" sldId="277"/>
        </pc:sldMkLst>
        <pc:spChg chg="mod">
          <ac:chgData name="Jochen Mariën" userId="a4f8d9ed-3895-4365-b2d5-9432cb8a20d4" providerId="ADAL" clId="{305E673F-BED6-42CE-BBBA-7EA62AFC0594}" dt="2022-03-23T15:06:12.749" v="245" actId="20577"/>
          <ac:spMkLst>
            <pc:docMk/>
            <pc:sldMk cId="1047346810" sldId="277"/>
            <ac:spMk id="2" creationId="{2DB4828A-01B7-4863-9FFE-F52CBC8BEE36}"/>
          </ac:spMkLst>
        </pc:spChg>
        <pc:spChg chg="mod">
          <ac:chgData name="Jochen Mariën" userId="a4f8d9ed-3895-4365-b2d5-9432cb8a20d4" providerId="ADAL" clId="{305E673F-BED6-42CE-BBBA-7EA62AFC0594}" dt="2022-03-23T15:08:55.453" v="654" actId="20577"/>
          <ac:spMkLst>
            <pc:docMk/>
            <pc:sldMk cId="1047346810" sldId="277"/>
            <ac:spMk id="3" creationId="{13213BBF-3E86-4738-B987-6FC2A654DD57}"/>
          </ac:spMkLst>
        </pc:spChg>
        <pc:spChg chg="add del mod">
          <ac:chgData name="Jochen Mariën" userId="a4f8d9ed-3895-4365-b2d5-9432cb8a20d4" providerId="ADAL" clId="{305E673F-BED6-42CE-BBBA-7EA62AFC0594}" dt="2022-03-23T15:09:15.809" v="658" actId="478"/>
          <ac:spMkLst>
            <pc:docMk/>
            <pc:sldMk cId="1047346810" sldId="277"/>
            <ac:spMk id="5" creationId="{1960B184-499C-4654-A076-DED9C4EA98C4}"/>
          </ac:spMkLst>
        </pc:spChg>
        <pc:spChg chg="add del mod">
          <ac:chgData name="Jochen Mariën" userId="a4f8d9ed-3895-4365-b2d5-9432cb8a20d4" providerId="ADAL" clId="{305E673F-BED6-42CE-BBBA-7EA62AFC0594}" dt="2022-03-23T15:09:11.105" v="656" actId="478"/>
          <ac:spMkLst>
            <pc:docMk/>
            <pc:sldMk cId="1047346810" sldId="277"/>
            <ac:spMk id="6" creationId="{963C952E-AD8E-4CCC-A6FF-DD5F392E6996}"/>
          </ac:spMkLst>
        </pc:spChg>
      </pc:sldChg>
      <pc:sldChg chg="modSp new mod">
        <pc:chgData name="Jochen Mariën" userId="a4f8d9ed-3895-4365-b2d5-9432cb8a20d4" providerId="ADAL" clId="{305E673F-BED6-42CE-BBBA-7EA62AFC0594}" dt="2022-03-23T15:13:17.057" v="1159" actId="20577"/>
        <pc:sldMkLst>
          <pc:docMk/>
          <pc:sldMk cId="4061739640" sldId="278"/>
        </pc:sldMkLst>
        <pc:spChg chg="mod">
          <ac:chgData name="Jochen Mariën" userId="a4f8d9ed-3895-4365-b2d5-9432cb8a20d4" providerId="ADAL" clId="{305E673F-BED6-42CE-BBBA-7EA62AFC0594}" dt="2022-03-23T15:09:27.075" v="673" actId="20577"/>
          <ac:spMkLst>
            <pc:docMk/>
            <pc:sldMk cId="4061739640" sldId="278"/>
            <ac:spMk id="2" creationId="{2ACE0580-EB30-4EF2-83FC-582203932195}"/>
          </ac:spMkLst>
        </pc:spChg>
        <pc:spChg chg="mod">
          <ac:chgData name="Jochen Mariën" userId="a4f8d9ed-3895-4365-b2d5-9432cb8a20d4" providerId="ADAL" clId="{305E673F-BED6-42CE-BBBA-7EA62AFC0594}" dt="2022-03-23T15:13:17.057" v="1159" actId="20577"/>
          <ac:spMkLst>
            <pc:docMk/>
            <pc:sldMk cId="4061739640" sldId="278"/>
            <ac:spMk id="3" creationId="{D1F9F2A2-690D-4BD4-960A-89C0DBD2101A}"/>
          </ac:spMkLst>
        </pc:spChg>
      </pc:sldChg>
      <pc:sldChg chg="modSp new mod">
        <pc:chgData name="Jochen Mariën" userId="a4f8d9ed-3895-4365-b2d5-9432cb8a20d4" providerId="ADAL" clId="{305E673F-BED6-42CE-BBBA-7EA62AFC0594}" dt="2022-03-23T15:17:48.345" v="1485" actId="20577"/>
        <pc:sldMkLst>
          <pc:docMk/>
          <pc:sldMk cId="2753870099" sldId="279"/>
        </pc:sldMkLst>
        <pc:spChg chg="mod">
          <ac:chgData name="Jochen Mariën" userId="a4f8d9ed-3895-4365-b2d5-9432cb8a20d4" providerId="ADAL" clId="{305E673F-BED6-42CE-BBBA-7EA62AFC0594}" dt="2022-03-23T15:13:34.495" v="1178" actId="20577"/>
          <ac:spMkLst>
            <pc:docMk/>
            <pc:sldMk cId="2753870099" sldId="279"/>
            <ac:spMk id="2" creationId="{A08EECCC-C585-478B-BA2D-6876CAA64E63}"/>
          </ac:spMkLst>
        </pc:spChg>
        <pc:spChg chg="mod">
          <ac:chgData name="Jochen Mariën" userId="a4f8d9ed-3895-4365-b2d5-9432cb8a20d4" providerId="ADAL" clId="{305E673F-BED6-42CE-BBBA-7EA62AFC0594}" dt="2022-03-23T15:17:48.345" v="1485" actId="20577"/>
          <ac:spMkLst>
            <pc:docMk/>
            <pc:sldMk cId="2753870099" sldId="279"/>
            <ac:spMk id="3" creationId="{D267EA95-DD87-4827-864B-2CB5292954FA}"/>
          </ac:spMkLst>
        </pc:spChg>
      </pc:sldChg>
      <pc:sldChg chg="modSp new mod">
        <pc:chgData name="Jochen Mariën" userId="a4f8d9ed-3895-4365-b2d5-9432cb8a20d4" providerId="ADAL" clId="{305E673F-BED6-42CE-BBBA-7EA62AFC0594}" dt="2022-03-23T15:19:58.262" v="1858" actId="20577"/>
        <pc:sldMkLst>
          <pc:docMk/>
          <pc:sldMk cId="953451275" sldId="280"/>
        </pc:sldMkLst>
        <pc:spChg chg="mod">
          <ac:chgData name="Jochen Mariën" userId="a4f8d9ed-3895-4365-b2d5-9432cb8a20d4" providerId="ADAL" clId="{305E673F-BED6-42CE-BBBA-7EA62AFC0594}" dt="2022-03-23T15:18:02.687" v="1513" actId="20577"/>
          <ac:spMkLst>
            <pc:docMk/>
            <pc:sldMk cId="953451275" sldId="280"/>
            <ac:spMk id="2" creationId="{EF042983-0403-4BCA-927E-135811F3E397}"/>
          </ac:spMkLst>
        </pc:spChg>
        <pc:spChg chg="mod">
          <ac:chgData name="Jochen Mariën" userId="a4f8d9ed-3895-4365-b2d5-9432cb8a20d4" providerId="ADAL" clId="{305E673F-BED6-42CE-BBBA-7EA62AFC0594}" dt="2022-03-23T15:19:58.262" v="1858" actId="20577"/>
          <ac:spMkLst>
            <pc:docMk/>
            <pc:sldMk cId="953451275" sldId="280"/>
            <ac:spMk id="3" creationId="{7B437A2E-1531-4A10-8883-72535B0D2581}"/>
          </ac:spMkLst>
        </pc:spChg>
      </pc:sldChg>
    </pc:docChg>
  </pc:docChgLst>
  <pc:docChgLst>
    <pc:chgData name="Jochen Mariën" userId="S::u0068647@thomasmore.be::a4f8d9ed-3895-4365-b2d5-9432cb8a20d4" providerId="AD" clId="Web-{5EF606C9-55CE-4E13-9281-21C72FAE1DAC}"/>
    <pc:docChg chg="modSld">
      <pc:chgData name="Jochen Mariën" userId="S::u0068647@thomasmore.be::a4f8d9ed-3895-4365-b2d5-9432cb8a20d4" providerId="AD" clId="Web-{5EF606C9-55CE-4E13-9281-21C72FAE1DAC}" dt="2023-11-03T07:12:48.483" v="1" actId="20577"/>
      <pc:docMkLst>
        <pc:docMk/>
      </pc:docMkLst>
      <pc:sldChg chg="modSp">
        <pc:chgData name="Jochen Mariën" userId="S::u0068647@thomasmore.be::a4f8d9ed-3895-4365-b2d5-9432cb8a20d4" providerId="AD" clId="Web-{5EF606C9-55CE-4E13-9281-21C72FAE1DAC}" dt="2023-11-03T07:12:48.483" v="1" actId="20577"/>
        <pc:sldMkLst>
          <pc:docMk/>
          <pc:sldMk cId="3906571617" sldId="268"/>
        </pc:sldMkLst>
        <pc:spChg chg="mod">
          <ac:chgData name="Jochen Mariën" userId="S::u0068647@thomasmore.be::a4f8d9ed-3895-4365-b2d5-9432cb8a20d4" providerId="AD" clId="Web-{5EF606C9-55CE-4E13-9281-21C72FAE1DAC}" dt="2023-11-03T07:12:48.483" v="1" actId="20577"/>
          <ac:spMkLst>
            <pc:docMk/>
            <pc:sldMk cId="3906571617" sldId="268"/>
            <ac:spMk id="3" creationId="{0A2AD574-FA20-E1BA-457F-3A3A0B1DAD68}"/>
          </ac:spMkLst>
        </pc:spChg>
      </pc:sldChg>
    </pc:docChg>
  </pc:docChgLst>
  <pc:docChgLst>
    <pc:chgData name="Ellen Torfs" userId="c6aa1e10-4a12-4511-8c7c-135720d4f277" providerId="ADAL" clId="{12CE8BF7-99A2-40E2-A9CB-C29267AE7EA3}"/>
    <pc:docChg chg="modSld">
      <pc:chgData name="Ellen Torfs" userId="c6aa1e10-4a12-4511-8c7c-135720d4f277" providerId="ADAL" clId="{12CE8BF7-99A2-40E2-A9CB-C29267AE7EA3}" dt="2019-05-27T11:40:26.634" v="5" actId="20577"/>
      <pc:docMkLst>
        <pc:docMk/>
      </pc:docMkLst>
      <pc:sldChg chg="modSp">
        <pc:chgData name="Ellen Torfs" userId="c6aa1e10-4a12-4511-8c7c-135720d4f277" providerId="ADAL" clId="{12CE8BF7-99A2-40E2-A9CB-C29267AE7EA3}" dt="2019-05-27T11:40:26.634" v="5" actId="20577"/>
        <pc:sldMkLst>
          <pc:docMk/>
          <pc:sldMk cId="2513866126" sldId="267"/>
        </pc:sldMkLst>
        <pc:spChg chg="mod">
          <ac:chgData name="Ellen Torfs" userId="c6aa1e10-4a12-4511-8c7c-135720d4f277" providerId="ADAL" clId="{12CE8BF7-99A2-40E2-A9CB-C29267AE7EA3}" dt="2019-05-27T11:40:26.634" v="5" actId="20577"/>
          <ac:spMkLst>
            <pc:docMk/>
            <pc:sldMk cId="2513866126" sldId="267"/>
            <ac:spMk id="3" creationId="{00000000-0000-0000-0000-000000000000}"/>
          </ac:spMkLst>
        </pc:spChg>
      </pc:sldChg>
    </pc:docChg>
  </pc:docChgLst>
  <pc:docChgLst>
    <pc:chgData name="Ellen Torfs" userId="c6aa1e10-4a12-4511-8c7c-135720d4f277" providerId="ADAL" clId="{9932D13E-6C5E-49FA-A144-75AC46F307EF}"/>
    <pc:docChg chg="undo custSel addSld delSld modSld sldOrd">
      <pc:chgData name="Ellen Torfs" userId="c6aa1e10-4a12-4511-8c7c-135720d4f277" providerId="ADAL" clId="{9932D13E-6C5E-49FA-A144-75AC46F307EF}" dt="2019-09-11T08:54:14.153" v="5135" actId="27636"/>
      <pc:docMkLst>
        <pc:docMk/>
      </pc:docMkLst>
      <pc:sldChg chg="modSp">
        <pc:chgData name="Ellen Torfs" userId="c6aa1e10-4a12-4511-8c7c-135720d4f277" providerId="ADAL" clId="{9932D13E-6C5E-49FA-A144-75AC46F307EF}" dt="2019-09-11T07:19:49.190" v="12" actId="20577"/>
        <pc:sldMkLst>
          <pc:docMk/>
          <pc:sldMk cId="54334544" sldId="256"/>
        </pc:sldMkLst>
        <pc:spChg chg="mod">
          <ac:chgData name="Ellen Torfs" userId="c6aa1e10-4a12-4511-8c7c-135720d4f277" providerId="ADAL" clId="{9932D13E-6C5E-49FA-A144-75AC46F307EF}" dt="2019-09-11T07:19:49.190" v="12" actId="20577"/>
          <ac:spMkLst>
            <pc:docMk/>
            <pc:sldMk cId="54334544" sldId="256"/>
            <ac:spMk id="3" creationId="{00000000-0000-0000-0000-000000000000}"/>
          </ac:spMkLst>
        </pc:spChg>
      </pc:sldChg>
      <pc:sldChg chg="addSp modSp">
        <pc:chgData name="Ellen Torfs" userId="c6aa1e10-4a12-4511-8c7c-135720d4f277" providerId="ADAL" clId="{9932D13E-6C5E-49FA-A144-75AC46F307EF}" dt="2019-09-11T07:40:01.083" v="823" actId="1076"/>
        <pc:sldMkLst>
          <pc:docMk/>
          <pc:sldMk cId="1055868665" sldId="257"/>
        </pc:sldMkLst>
        <pc:spChg chg="mod">
          <ac:chgData name="Ellen Torfs" userId="c6aa1e10-4a12-4511-8c7c-135720d4f277" providerId="ADAL" clId="{9932D13E-6C5E-49FA-A144-75AC46F307EF}" dt="2019-09-11T07:38:38.182" v="815" actId="20577"/>
          <ac:spMkLst>
            <pc:docMk/>
            <pc:sldMk cId="1055868665" sldId="257"/>
            <ac:spMk id="2" creationId="{00000000-0000-0000-0000-000000000000}"/>
          </ac:spMkLst>
        </pc:spChg>
        <pc:spChg chg="mod">
          <ac:chgData name="Ellen Torfs" userId="c6aa1e10-4a12-4511-8c7c-135720d4f277" providerId="ADAL" clId="{9932D13E-6C5E-49FA-A144-75AC46F307EF}" dt="2019-09-11T07:39:46.561" v="820" actId="14100"/>
          <ac:spMkLst>
            <pc:docMk/>
            <pc:sldMk cId="1055868665" sldId="257"/>
            <ac:spMk id="3" creationId="{00000000-0000-0000-0000-000000000000}"/>
          </ac:spMkLst>
        </pc:spChg>
        <pc:picChg chg="add mod ord">
          <ac:chgData name="Ellen Torfs" userId="c6aa1e10-4a12-4511-8c7c-135720d4f277" providerId="ADAL" clId="{9932D13E-6C5E-49FA-A144-75AC46F307EF}" dt="2019-09-11T07:40:01.083" v="823" actId="1076"/>
          <ac:picMkLst>
            <pc:docMk/>
            <pc:sldMk cId="1055868665" sldId="257"/>
            <ac:picMk id="5" creationId="{B6948CA7-8FFD-47E5-88E5-079B9E0966C3}"/>
          </ac:picMkLst>
        </pc:picChg>
      </pc:sldChg>
      <pc:sldChg chg="addSp delSp modSp ord modNotesTx">
        <pc:chgData name="Ellen Torfs" userId="c6aa1e10-4a12-4511-8c7c-135720d4f277" providerId="ADAL" clId="{9932D13E-6C5E-49FA-A144-75AC46F307EF}" dt="2019-09-11T08:52:18.855" v="5016" actId="20577"/>
        <pc:sldMkLst>
          <pc:docMk/>
          <pc:sldMk cId="620147385" sldId="258"/>
        </pc:sldMkLst>
        <pc:spChg chg="mod">
          <ac:chgData name="Ellen Torfs" userId="c6aa1e10-4a12-4511-8c7c-135720d4f277" providerId="ADAL" clId="{9932D13E-6C5E-49FA-A144-75AC46F307EF}" dt="2019-09-11T07:56:59.234" v="2181" actId="20577"/>
          <ac:spMkLst>
            <pc:docMk/>
            <pc:sldMk cId="620147385" sldId="258"/>
            <ac:spMk id="2" creationId="{543937E7-EEDD-4771-B248-009AC3D59C0B}"/>
          </ac:spMkLst>
        </pc:spChg>
        <pc:spChg chg="del mod">
          <ac:chgData name="Ellen Torfs" userId="c6aa1e10-4a12-4511-8c7c-135720d4f277" providerId="ADAL" clId="{9932D13E-6C5E-49FA-A144-75AC46F307EF}" dt="2019-09-11T07:57:14.572" v="2183" actId="3680"/>
          <ac:spMkLst>
            <pc:docMk/>
            <pc:sldMk cId="620147385" sldId="258"/>
            <ac:spMk id="3" creationId="{C535226E-E383-4EF4-8CBB-385290DAC6AF}"/>
          </ac:spMkLst>
        </pc:spChg>
        <pc:spChg chg="add mod">
          <ac:chgData name="Ellen Torfs" userId="c6aa1e10-4a12-4511-8c7c-135720d4f277" providerId="ADAL" clId="{9932D13E-6C5E-49FA-A144-75AC46F307EF}" dt="2019-09-11T08:51:35.779" v="4999" actId="6549"/>
          <ac:spMkLst>
            <pc:docMk/>
            <pc:sldMk cId="620147385" sldId="258"/>
            <ac:spMk id="6" creationId="{2ADAB781-84F2-4802-A934-8E1E11149E21}"/>
          </ac:spMkLst>
        </pc:spChg>
        <pc:graphicFrameChg chg="add del mod modGraphic">
          <ac:chgData name="Ellen Torfs" userId="c6aa1e10-4a12-4511-8c7c-135720d4f277" providerId="ADAL" clId="{9932D13E-6C5E-49FA-A144-75AC46F307EF}" dt="2019-09-11T07:57:55.523" v="2207" actId="20577"/>
          <ac:graphicFrameMkLst>
            <pc:docMk/>
            <pc:sldMk cId="620147385" sldId="258"/>
            <ac:graphicFrameMk id="5" creationId="{EB78555B-7C92-4E8E-A19F-96D4D835B237}"/>
          </ac:graphicFrameMkLst>
        </pc:graphicFrameChg>
        <pc:graphicFrameChg chg="add mod modGraphic">
          <ac:chgData name="Ellen Torfs" userId="c6aa1e10-4a12-4511-8c7c-135720d4f277" providerId="ADAL" clId="{9932D13E-6C5E-49FA-A144-75AC46F307EF}" dt="2019-09-11T08:52:18.855" v="5016" actId="20577"/>
          <ac:graphicFrameMkLst>
            <pc:docMk/>
            <pc:sldMk cId="620147385" sldId="258"/>
            <ac:graphicFrameMk id="7" creationId="{84770A4E-83FF-4685-9A87-CD366B387567}"/>
          </ac:graphicFrameMkLst>
        </pc:graphicFrameChg>
      </pc:sldChg>
      <pc:sldChg chg="del">
        <pc:chgData name="Ellen Torfs" userId="c6aa1e10-4a12-4511-8c7c-135720d4f277" providerId="ADAL" clId="{9932D13E-6C5E-49FA-A144-75AC46F307EF}" dt="2019-09-11T07:56:05.804" v="2100" actId="2696"/>
        <pc:sldMkLst>
          <pc:docMk/>
          <pc:sldMk cId="2303287502" sldId="259"/>
        </pc:sldMkLst>
      </pc:sldChg>
      <pc:sldChg chg="del">
        <pc:chgData name="Ellen Torfs" userId="c6aa1e10-4a12-4511-8c7c-135720d4f277" providerId="ADAL" clId="{9932D13E-6C5E-49FA-A144-75AC46F307EF}" dt="2019-09-11T08:06:35.910" v="2454" actId="2696"/>
        <pc:sldMkLst>
          <pc:docMk/>
          <pc:sldMk cId="1438263673" sldId="260"/>
        </pc:sldMkLst>
      </pc:sldChg>
      <pc:sldChg chg="del">
        <pc:chgData name="Ellen Torfs" userId="c6aa1e10-4a12-4511-8c7c-135720d4f277" providerId="ADAL" clId="{9932D13E-6C5E-49FA-A144-75AC46F307EF}" dt="2019-09-11T07:56:18.310" v="2101" actId="2696"/>
        <pc:sldMkLst>
          <pc:docMk/>
          <pc:sldMk cId="3855885531" sldId="261"/>
        </pc:sldMkLst>
      </pc:sldChg>
      <pc:sldChg chg="modSp ord">
        <pc:chgData name="Ellen Torfs" userId="c6aa1e10-4a12-4511-8c7c-135720d4f277" providerId="ADAL" clId="{9932D13E-6C5E-49FA-A144-75AC46F307EF}" dt="2019-09-11T08:28:29.113" v="3460" actId="20577"/>
        <pc:sldMkLst>
          <pc:docMk/>
          <pc:sldMk cId="2006118848" sldId="262"/>
        </pc:sldMkLst>
        <pc:spChg chg="mod">
          <ac:chgData name="Ellen Torfs" userId="c6aa1e10-4a12-4511-8c7c-135720d4f277" providerId="ADAL" clId="{9932D13E-6C5E-49FA-A144-75AC46F307EF}" dt="2019-09-11T08:11:07.041" v="2759" actId="20577"/>
          <ac:spMkLst>
            <pc:docMk/>
            <pc:sldMk cId="2006118848" sldId="262"/>
            <ac:spMk id="2" creationId="{483115B9-42E4-40A1-870E-24A4C607B82C}"/>
          </ac:spMkLst>
        </pc:spChg>
        <pc:spChg chg="mod">
          <ac:chgData name="Ellen Torfs" userId="c6aa1e10-4a12-4511-8c7c-135720d4f277" providerId="ADAL" clId="{9932D13E-6C5E-49FA-A144-75AC46F307EF}" dt="2019-09-11T08:28:29.113" v="3460" actId="20577"/>
          <ac:spMkLst>
            <pc:docMk/>
            <pc:sldMk cId="2006118848" sldId="262"/>
            <ac:spMk id="3" creationId="{6C8BE9DB-B5FC-4023-A388-220FC811D47F}"/>
          </ac:spMkLst>
        </pc:spChg>
      </pc:sldChg>
      <pc:sldChg chg="ord">
        <pc:chgData name="Ellen Torfs" userId="c6aa1e10-4a12-4511-8c7c-135720d4f277" providerId="ADAL" clId="{9932D13E-6C5E-49FA-A144-75AC46F307EF}" dt="2019-09-11T08:29:15.782" v="3478" actId="27636"/>
        <pc:sldMkLst>
          <pc:docMk/>
          <pc:sldMk cId="977749703" sldId="263"/>
        </pc:sldMkLst>
      </pc:sldChg>
      <pc:sldChg chg="delSp modSp ord">
        <pc:chgData name="Ellen Torfs" userId="c6aa1e10-4a12-4511-8c7c-135720d4f277" providerId="ADAL" clId="{9932D13E-6C5E-49FA-A144-75AC46F307EF}" dt="2019-09-11T08:29:27.798" v="3481" actId="20577"/>
        <pc:sldMkLst>
          <pc:docMk/>
          <pc:sldMk cId="2290807259" sldId="264"/>
        </pc:sldMkLst>
        <pc:spChg chg="mod">
          <ac:chgData name="Ellen Torfs" userId="c6aa1e10-4a12-4511-8c7c-135720d4f277" providerId="ADAL" clId="{9932D13E-6C5E-49FA-A144-75AC46F307EF}" dt="2019-09-11T08:29:27.798" v="3481" actId="20577"/>
          <ac:spMkLst>
            <pc:docMk/>
            <pc:sldMk cId="2290807259" sldId="264"/>
            <ac:spMk id="5" creationId="{6F37A2EB-ADC1-4290-A78A-728265E56EF1}"/>
          </ac:spMkLst>
        </pc:spChg>
        <pc:spChg chg="del">
          <ac:chgData name="Ellen Torfs" userId="c6aa1e10-4a12-4511-8c7c-135720d4f277" providerId="ADAL" clId="{9932D13E-6C5E-49FA-A144-75AC46F307EF}" dt="2019-09-11T08:29:25.327" v="3480" actId="478"/>
          <ac:spMkLst>
            <pc:docMk/>
            <pc:sldMk cId="2290807259" sldId="264"/>
            <ac:spMk id="6" creationId="{CD3D70B3-9E07-42FC-ABBE-FCD1CA93475C}"/>
          </ac:spMkLst>
        </pc:spChg>
      </pc:sldChg>
      <pc:sldChg chg="modSp">
        <pc:chgData name="Ellen Torfs" userId="c6aa1e10-4a12-4511-8c7c-135720d4f277" providerId="ADAL" clId="{9932D13E-6C5E-49FA-A144-75AC46F307EF}" dt="2019-09-11T08:35:30.349" v="4039" actId="20577"/>
        <pc:sldMkLst>
          <pc:docMk/>
          <pc:sldMk cId="556707363" sldId="265"/>
        </pc:sldMkLst>
        <pc:spChg chg="mod">
          <ac:chgData name="Ellen Torfs" userId="c6aa1e10-4a12-4511-8c7c-135720d4f277" providerId="ADAL" clId="{9932D13E-6C5E-49FA-A144-75AC46F307EF}" dt="2019-09-11T08:35:30.349" v="4039" actId="20577"/>
          <ac:spMkLst>
            <pc:docMk/>
            <pc:sldMk cId="556707363" sldId="265"/>
            <ac:spMk id="6" creationId="{BFF48AE7-65A8-4171-A177-1FBE3543A50C}"/>
          </ac:spMkLst>
        </pc:spChg>
        <pc:picChg chg="mod">
          <ac:chgData name="Ellen Torfs" userId="c6aa1e10-4a12-4511-8c7c-135720d4f277" providerId="ADAL" clId="{9932D13E-6C5E-49FA-A144-75AC46F307EF}" dt="2019-09-11T08:35:17.253" v="4033" actId="1076"/>
          <ac:picMkLst>
            <pc:docMk/>
            <pc:sldMk cId="556707363" sldId="265"/>
            <ac:picMk id="2050" creationId="{147B910B-3854-4483-A09F-D95EC8862610}"/>
          </ac:picMkLst>
        </pc:picChg>
      </pc:sldChg>
      <pc:sldChg chg="modSp">
        <pc:chgData name="Ellen Torfs" userId="c6aa1e10-4a12-4511-8c7c-135720d4f277" providerId="ADAL" clId="{9932D13E-6C5E-49FA-A144-75AC46F307EF}" dt="2019-09-11T07:24:53.109" v="227" actId="20577"/>
        <pc:sldMkLst>
          <pc:docMk/>
          <pc:sldMk cId="2513866126" sldId="267"/>
        </pc:sldMkLst>
        <pc:spChg chg="mod">
          <ac:chgData name="Ellen Torfs" userId="c6aa1e10-4a12-4511-8c7c-135720d4f277" providerId="ADAL" clId="{9932D13E-6C5E-49FA-A144-75AC46F307EF}" dt="2019-09-11T07:24:53.109" v="227" actId="20577"/>
          <ac:spMkLst>
            <pc:docMk/>
            <pc:sldMk cId="2513866126" sldId="267"/>
            <ac:spMk id="3" creationId="{00000000-0000-0000-0000-000000000000}"/>
          </ac:spMkLst>
        </pc:spChg>
      </pc:sldChg>
      <pc:sldChg chg="addSp delSp modSp add">
        <pc:chgData name="Ellen Torfs" userId="c6aa1e10-4a12-4511-8c7c-135720d4f277" providerId="ADAL" clId="{9932D13E-6C5E-49FA-A144-75AC46F307EF}" dt="2019-09-11T07:54:52.916" v="2099" actId="20577"/>
        <pc:sldMkLst>
          <pc:docMk/>
          <pc:sldMk cId="1006678507" sldId="268"/>
        </pc:sldMkLst>
        <pc:spChg chg="mod">
          <ac:chgData name="Ellen Torfs" userId="c6aa1e10-4a12-4511-8c7c-135720d4f277" providerId="ADAL" clId="{9932D13E-6C5E-49FA-A144-75AC46F307EF}" dt="2019-09-11T07:53:10.937" v="1849" actId="20577"/>
          <ac:spMkLst>
            <pc:docMk/>
            <pc:sldMk cId="1006678507" sldId="268"/>
            <ac:spMk id="2" creationId="{6C26A2AF-0FB6-46EB-8C08-65E273289440}"/>
          </ac:spMkLst>
        </pc:spChg>
        <pc:spChg chg="del">
          <ac:chgData name="Ellen Torfs" userId="c6aa1e10-4a12-4511-8c7c-135720d4f277" providerId="ADAL" clId="{9932D13E-6C5E-49FA-A144-75AC46F307EF}" dt="2019-09-11T07:40:29.961" v="840" actId="20577"/>
          <ac:spMkLst>
            <pc:docMk/>
            <pc:sldMk cId="1006678507" sldId="268"/>
            <ac:spMk id="3" creationId="{AD3764FC-A295-4DEA-8C0A-C3C022A99C35}"/>
          </ac:spMkLst>
        </pc:spChg>
        <pc:spChg chg="add mod">
          <ac:chgData name="Ellen Torfs" userId="c6aa1e10-4a12-4511-8c7c-135720d4f277" providerId="ADAL" clId="{9932D13E-6C5E-49FA-A144-75AC46F307EF}" dt="2019-09-11T07:54:52.916" v="2099" actId="20577"/>
          <ac:spMkLst>
            <pc:docMk/>
            <pc:sldMk cId="1006678507" sldId="268"/>
            <ac:spMk id="7" creationId="{F31C6ACE-3814-4182-B52A-D27B2ACCD012}"/>
          </ac:spMkLst>
        </pc:spChg>
        <pc:picChg chg="add del mod">
          <ac:chgData name="Ellen Torfs" userId="c6aa1e10-4a12-4511-8c7c-135720d4f277" providerId="ADAL" clId="{9932D13E-6C5E-49FA-A144-75AC46F307EF}" dt="2019-09-11T07:40:32.112" v="841" actId="478"/>
          <ac:picMkLst>
            <pc:docMk/>
            <pc:sldMk cId="1006678507" sldId="268"/>
            <ac:picMk id="5" creationId="{3E24C664-37C6-4A41-A82D-1B57A5B5EAF6}"/>
          </ac:picMkLst>
        </pc:picChg>
      </pc:sldChg>
      <pc:sldChg chg="modSp add ord">
        <pc:chgData name="Ellen Torfs" userId="c6aa1e10-4a12-4511-8c7c-135720d4f277" providerId="ADAL" clId="{9932D13E-6C5E-49FA-A144-75AC46F307EF}" dt="2019-09-11T08:54:14.153" v="5135" actId="27636"/>
        <pc:sldMkLst>
          <pc:docMk/>
          <pc:sldMk cId="2571285731" sldId="269"/>
        </pc:sldMkLst>
        <pc:spChg chg="mod">
          <ac:chgData name="Ellen Torfs" userId="c6aa1e10-4a12-4511-8c7c-135720d4f277" providerId="ADAL" clId="{9932D13E-6C5E-49FA-A144-75AC46F307EF}" dt="2019-09-11T08:10:44.841" v="2744" actId="20577"/>
          <ac:spMkLst>
            <pc:docMk/>
            <pc:sldMk cId="2571285731" sldId="269"/>
            <ac:spMk id="2" creationId="{67767267-F1A8-4B94-A221-CABDA086A75D}"/>
          </ac:spMkLst>
        </pc:spChg>
        <pc:spChg chg="mod">
          <ac:chgData name="Ellen Torfs" userId="c6aa1e10-4a12-4511-8c7c-135720d4f277" providerId="ADAL" clId="{9932D13E-6C5E-49FA-A144-75AC46F307EF}" dt="2019-09-11T08:54:14.153" v="5135" actId="27636"/>
          <ac:spMkLst>
            <pc:docMk/>
            <pc:sldMk cId="2571285731" sldId="269"/>
            <ac:spMk id="3" creationId="{5A8B9FAD-D26D-4075-BBCB-ECF71A1DF344}"/>
          </ac:spMkLst>
        </pc:spChg>
      </pc:sldChg>
      <pc:sldChg chg="modSp add del">
        <pc:chgData name="Ellen Torfs" userId="c6aa1e10-4a12-4511-8c7c-135720d4f277" providerId="ADAL" clId="{9932D13E-6C5E-49FA-A144-75AC46F307EF}" dt="2019-09-11T08:41:26.851" v="4805" actId="2696"/>
        <pc:sldMkLst>
          <pc:docMk/>
          <pc:sldMk cId="2408717167" sldId="270"/>
        </pc:sldMkLst>
        <pc:spChg chg="mod">
          <ac:chgData name="Ellen Torfs" userId="c6aa1e10-4a12-4511-8c7c-135720d4f277" providerId="ADAL" clId="{9932D13E-6C5E-49FA-A144-75AC46F307EF}" dt="2019-09-11T08:40:49.849" v="4723" actId="20577"/>
          <ac:spMkLst>
            <pc:docMk/>
            <pc:sldMk cId="2408717167" sldId="270"/>
            <ac:spMk id="2" creationId="{DE5B9DD5-0A28-49C8-B802-87947B265C2A}"/>
          </ac:spMkLst>
        </pc:spChg>
        <pc:spChg chg="mod">
          <ac:chgData name="Ellen Torfs" userId="c6aa1e10-4a12-4511-8c7c-135720d4f277" providerId="ADAL" clId="{9932D13E-6C5E-49FA-A144-75AC46F307EF}" dt="2019-09-11T08:41:24.199" v="4804" actId="20577"/>
          <ac:spMkLst>
            <pc:docMk/>
            <pc:sldMk cId="2408717167" sldId="270"/>
            <ac:spMk id="3" creationId="{134EF5FB-3A6A-44DC-A8F6-C0EF4ABD9297}"/>
          </ac:spMkLst>
        </pc:spChg>
      </pc:sldChg>
    </pc:docChg>
  </pc:docChgLst>
  <pc:docChgLst>
    <pc:chgData name="Ellen Torfs" userId="c6aa1e10-4a12-4511-8c7c-135720d4f277" providerId="ADAL" clId="{E38E71A2-08A4-48AF-89DB-C74130CE98D2}"/>
    <pc:docChg chg="undo custSel addSld delSld modSld">
      <pc:chgData name="Ellen Torfs" userId="c6aa1e10-4a12-4511-8c7c-135720d4f277" providerId="ADAL" clId="{E38E71A2-08A4-48AF-89DB-C74130CE98D2}" dt="2020-09-14T14:32:16.911" v="2442" actId="20577"/>
      <pc:docMkLst>
        <pc:docMk/>
      </pc:docMkLst>
      <pc:sldChg chg="modSp">
        <pc:chgData name="Ellen Torfs" userId="c6aa1e10-4a12-4511-8c7c-135720d4f277" providerId="ADAL" clId="{E38E71A2-08A4-48AF-89DB-C74130CE98D2}" dt="2020-09-14T11:10:49.947" v="718" actId="20577"/>
        <pc:sldMkLst>
          <pc:docMk/>
          <pc:sldMk cId="54334544" sldId="256"/>
        </pc:sldMkLst>
        <pc:spChg chg="mod">
          <ac:chgData name="Ellen Torfs" userId="c6aa1e10-4a12-4511-8c7c-135720d4f277" providerId="ADAL" clId="{E38E71A2-08A4-48AF-89DB-C74130CE98D2}" dt="2020-09-14T11:10:42.732" v="712" actId="20577"/>
          <ac:spMkLst>
            <pc:docMk/>
            <pc:sldMk cId="54334544" sldId="256"/>
            <ac:spMk id="2" creationId="{00000000-0000-0000-0000-000000000000}"/>
          </ac:spMkLst>
        </pc:spChg>
        <pc:spChg chg="mod">
          <ac:chgData name="Ellen Torfs" userId="c6aa1e10-4a12-4511-8c7c-135720d4f277" providerId="ADAL" clId="{E38E71A2-08A4-48AF-89DB-C74130CE98D2}" dt="2020-09-14T11:10:49.947" v="718" actId="20577"/>
          <ac:spMkLst>
            <pc:docMk/>
            <pc:sldMk cId="54334544" sldId="256"/>
            <ac:spMk id="3" creationId="{00000000-0000-0000-0000-000000000000}"/>
          </ac:spMkLst>
        </pc:spChg>
      </pc:sldChg>
      <pc:sldChg chg="addSp modSp">
        <pc:chgData name="Ellen Torfs" userId="c6aa1e10-4a12-4511-8c7c-135720d4f277" providerId="ADAL" clId="{E38E71A2-08A4-48AF-89DB-C74130CE98D2}" dt="2020-09-14T11:11:39.137" v="745" actId="1076"/>
        <pc:sldMkLst>
          <pc:docMk/>
          <pc:sldMk cId="1055868665" sldId="257"/>
        </pc:sldMkLst>
        <pc:spChg chg="mod">
          <ac:chgData name="Ellen Torfs" userId="c6aa1e10-4a12-4511-8c7c-135720d4f277" providerId="ADAL" clId="{E38E71A2-08A4-48AF-89DB-C74130CE98D2}" dt="2020-09-14T10:56:53.837" v="251" actId="20577"/>
          <ac:spMkLst>
            <pc:docMk/>
            <pc:sldMk cId="1055868665" sldId="257"/>
            <ac:spMk id="2" creationId="{00000000-0000-0000-0000-000000000000}"/>
          </ac:spMkLst>
        </pc:spChg>
        <pc:spChg chg="mod">
          <ac:chgData name="Ellen Torfs" userId="c6aa1e10-4a12-4511-8c7c-135720d4f277" providerId="ADAL" clId="{E38E71A2-08A4-48AF-89DB-C74130CE98D2}" dt="2020-09-14T10:59:18.220" v="340" actId="20577"/>
          <ac:spMkLst>
            <pc:docMk/>
            <pc:sldMk cId="1055868665" sldId="257"/>
            <ac:spMk id="3" creationId="{00000000-0000-0000-0000-000000000000}"/>
          </ac:spMkLst>
        </pc:spChg>
        <pc:spChg chg="add mod">
          <ac:chgData name="Ellen Torfs" userId="c6aa1e10-4a12-4511-8c7c-135720d4f277" providerId="ADAL" clId="{E38E71A2-08A4-48AF-89DB-C74130CE98D2}" dt="2020-09-14T11:11:39.137" v="745" actId="1076"/>
          <ac:spMkLst>
            <pc:docMk/>
            <pc:sldMk cId="1055868665" sldId="257"/>
            <ac:spMk id="6" creationId="{CAE35D04-A82A-41A8-9560-5DBF102868EA}"/>
          </ac:spMkLst>
        </pc:spChg>
      </pc:sldChg>
      <pc:sldChg chg="modSp">
        <pc:chgData name="Ellen Torfs" userId="c6aa1e10-4a12-4511-8c7c-135720d4f277" providerId="ADAL" clId="{E38E71A2-08A4-48AF-89DB-C74130CE98D2}" dt="2020-09-14T11:10:18.956" v="691" actId="6549"/>
        <pc:sldMkLst>
          <pc:docMk/>
          <pc:sldMk cId="620147385" sldId="258"/>
        </pc:sldMkLst>
        <pc:spChg chg="mod">
          <ac:chgData name="Ellen Torfs" userId="c6aa1e10-4a12-4511-8c7c-135720d4f277" providerId="ADAL" clId="{E38E71A2-08A4-48AF-89DB-C74130CE98D2}" dt="2020-09-14T11:06:25.316" v="531" actId="20577"/>
          <ac:spMkLst>
            <pc:docMk/>
            <pc:sldMk cId="620147385" sldId="258"/>
            <ac:spMk id="2" creationId="{543937E7-EEDD-4771-B248-009AC3D59C0B}"/>
          </ac:spMkLst>
        </pc:spChg>
        <pc:spChg chg="mod">
          <ac:chgData name="Ellen Torfs" userId="c6aa1e10-4a12-4511-8c7c-135720d4f277" providerId="ADAL" clId="{E38E71A2-08A4-48AF-89DB-C74130CE98D2}" dt="2020-09-14T11:08:00.303" v="599" actId="20577"/>
          <ac:spMkLst>
            <pc:docMk/>
            <pc:sldMk cId="620147385" sldId="258"/>
            <ac:spMk id="6" creationId="{2ADAB781-84F2-4802-A934-8E1E11149E21}"/>
          </ac:spMkLst>
        </pc:spChg>
        <pc:graphicFrameChg chg="modGraphic">
          <ac:chgData name="Ellen Torfs" userId="c6aa1e10-4a12-4511-8c7c-135720d4f277" providerId="ADAL" clId="{E38E71A2-08A4-48AF-89DB-C74130CE98D2}" dt="2020-09-14T11:10:18.956" v="691" actId="6549"/>
          <ac:graphicFrameMkLst>
            <pc:docMk/>
            <pc:sldMk cId="620147385" sldId="258"/>
            <ac:graphicFrameMk id="7" creationId="{84770A4E-83FF-4685-9A87-CD366B387567}"/>
          </ac:graphicFrameMkLst>
        </pc:graphicFrameChg>
      </pc:sldChg>
      <pc:sldChg chg="modSp">
        <pc:chgData name="Ellen Torfs" userId="c6aa1e10-4a12-4511-8c7c-135720d4f277" providerId="ADAL" clId="{E38E71A2-08A4-48AF-89DB-C74130CE98D2}" dt="2020-09-14T14:11:49.723" v="1294" actId="20577"/>
        <pc:sldMkLst>
          <pc:docMk/>
          <pc:sldMk cId="2006118848" sldId="262"/>
        </pc:sldMkLst>
        <pc:spChg chg="mod">
          <ac:chgData name="Ellen Torfs" userId="c6aa1e10-4a12-4511-8c7c-135720d4f277" providerId="ADAL" clId="{E38E71A2-08A4-48AF-89DB-C74130CE98D2}" dt="2020-09-14T14:11:49.723" v="1294" actId="20577"/>
          <ac:spMkLst>
            <pc:docMk/>
            <pc:sldMk cId="2006118848" sldId="262"/>
            <ac:spMk id="2" creationId="{483115B9-42E4-40A1-870E-24A4C607B82C}"/>
          </ac:spMkLst>
        </pc:spChg>
        <pc:spChg chg="mod">
          <ac:chgData name="Ellen Torfs" userId="c6aa1e10-4a12-4511-8c7c-135720d4f277" providerId="ADAL" clId="{E38E71A2-08A4-48AF-89DB-C74130CE98D2}" dt="2020-09-14T14:07:02.634" v="1289" actId="20577"/>
          <ac:spMkLst>
            <pc:docMk/>
            <pc:sldMk cId="2006118848" sldId="262"/>
            <ac:spMk id="3" creationId="{6C8BE9DB-B5FC-4023-A388-220FC811D47F}"/>
          </ac:spMkLst>
        </pc:spChg>
      </pc:sldChg>
      <pc:sldChg chg="del">
        <pc:chgData name="Ellen Torfs" userId="c6aa1e10-4a12-4511-8c7c-135720d4f277" providerId="ADAL" clId="{E38E71A2-08A4-48AF-89DB-C74130CE98D2}" dt="2020-09-14T14:11:05.063" v="1291" actId="2696"/>
        <pc:sldMkLst>
          <pc:docMk/>
          <pc:sldMk cId="977749703" sldId="263"/>
        </pc:sldMkLst>
      </pc:sldChg>
      <pc:sldChg chg="del">
        <pc:chgData name="Ellen Torfs" userId="c6aa1e10-4a12-4511-8c7c-135720d4f277" providerId="ADAL" clId="{E38E71A2-08A4-48AF-89DB-C74130CE98D2}" dt="2020-09-14T14:11:05.057" v="1290" actId="2696"/>
        <pc:sldMkLst>
          <pc:docMk/>
          <pc:sldMk cId="2290807259" sldId="264"/>
        </pc:sldMkLst>
      </pc:sldChg>
      <pc:sldChg chg="del">
        <pc:chgData name="Ellen Torfs" userId="c6aa1e10-4a12-4511-8c7c-135720d4f277" providerId="ADAL" clId="{E38E71A2-08A4-48AF-89DB-C74130CE98D2}" dt="2020-09-14T14:13:15.755" v="1297" actId="2696"/>
        <pc:sldMkLst>
          <pc:docMk/>
          <pc:sldMk cId="556707363" sldId="265"/>
        </pc:sldMkLst>
      </pc:sldChg>
      <pc:sldChg chg="modSp">
        <pc:chgData name="Ellen Torfs" userId="c6aa1e10-4a12-4511-8c7c-135720d4f277" providerId="ADAL" clId="{E38E71A2-08A4-48AF-89DB-C74130CE98D2}" dt="2020-09-14T10:55:46.951" v="236" actId="20577"/>
        <pc:sldMkLst>
          <pc:docMk/>
          <pc:sldMk cId="2513866126" sldId="267"/>
        </pc:sldMkLst>
        <pc:spChg chg="mod">
          <ac:chgData name="Ellen Torfs" userId="c6aa1e10-4a12-4511-8c7c-135720d4f277" providerId="ADAL" clId="{E38E71A2-08A4-48AF-89DB-C74130CE98D2}" dt="2020-09-14T10:50:14.291" v="74" actId="20577"/>
          <ac:spMkLst>
            <pc:docMk/>
            <pc:sldMk cId="2513866126" sldId="267"/>
            <ac:spMk id="2" creationId="{00000000-0000-0000-0000-000000000000}"/>
          </ac:spMkLst>
        </pc:spChg>
        <pc:spChg chg="mod">
          <ac:chgData name="Ellen Torfs" userId="c6aa1e10-4a12-4511-8c7c-135720d4f277" providerId="ADAL" clId="{E38E71A2-08A4-48AF-89DB-C74130CE98D2}" dt="2020-09-14T10:55:46.951" v="236" actId="20577"/>
          <ac:spMkLst>
            <pc:docMk/>
            <pc:sldMk cId="2513866126" sldId="267"/>
            <ac:spMk id="3" creationId="{00000000-0000-0000-0000-000000000000}"/>
          </ac:spMkLst>
        </pc:spChg>
      </pc:sldChg>
      <pc:sldChg chg="modSp">
        <pc:chgData name="Ellen Torfs" userId="c6aa1e10-4a12-4511-8c7c-135720d4f277" providerId="ADAL" clId="{E38E71A2-08A4-48AF-89DB-C74130CE98D2}" dt="2020-09-14T11:05:34.423" v="519" actId="27636"/>
        <pc:sldMkLst>
          <pc:docMk/>
          <pc:sldMk cId="1006678507" sldId="268"/>
        </pc:sldMkLst>
        <pc:spChg chg="mod">
          <ac:chgData name="Ellen Torfs" userId="c6aa1e10-4a12-4511-8c7c-135720d4f277" providerId="ADAL" clId="{E38E71A2-08A4-48AF-89DB-C74130CE98D2}" dt="2020-09-14T11:02:56.118" v="464" actId="20577"/>
          <ac:spMkLst>
            <pc:docMk/>
            <pc:sldMk cId="1006678507" sldId="268"/>
            <ac:spMk id="2" creationId="{6C26A2AF-0FB6-46EB-8C08-65E273289440}"/>
          </ac:spMkLst>
        </pc:spChg>
        <pc:spChg chg="mod">
          <ac:chgData name="Ellen Torfs" userId="c6aa1e10-4a12-4511-8c7c-135720d4f277" providerId="ADAL" clId="{E38E71A2-08A4-48AF-89DB-C74130CE98D2}" dt="2020-09-14T11:05:34.423" v="519" actId="27636"/>
          <ac:spMkLst>
            <pc:docMk/>
            <pc:sldMk cId="1006678507" sldId="268"/>
            <ac:spMk id="7" creationId="{F31C6ACE-3814-4182-B52A-D27B2ACCD012}"/>
          </ac:spMkLst>
        </pc:spChg>
      </pc:sldChg>
      <pc:sldChg chg="modSp">
        <pc:chgData name="Ellen Torfs" userId="c6aa1e10-4a12-4511-8c7c-135720d4f277" providerId="ADAL" clId="{E38E71A2-08A4-48AF-89DB-C74130CE98D2}" dt="2020-09-14T14:25:40.260" v="1794" actId="20577"/>
        <pc:sldMkLst>
          <pc:docMk/>
          <pc:sldMk cId="2571285731" sldId="269"/>
        </pc:sldMkLst>
        <pc:spChg chg="mod">
          <ac:chgData name="Ellen Torfs" userId="c6aa1e10-4a12-4511-8c7c-135720d4f277" providerId="ADAL" clId="{E38E71A2-08A4-48AF-89DB-C74130CE98D2}" dt="2020-09-14T14:15:57.472" v="1378" actId="20577"/>
          <ac:spMkLst>
            <pc:docMk/>
            <pc:sldMk cId="2571285731" sldId="269"/>
            <ac:spMk id="2" creationId="{67767267-F1A8-4B94-A221-CABDA086A75D}"/>
          </ac:spMkLst>
        </pc:spChg>
        <pc:spChg chg="mod">
          <ac:chgData name="Ellen Torfs" userId="c6aa1e10-4a12-4511-8c7c-135720d4f277" providerId="ADAL" clId="{E38E71A2-08A4-48AF-89DB-C74130CE98D2}" dt="2020-09-14T14:25:40.260" v="1794" actId="20577"/>
          <ac:spMkLst>
            <pc:docMk/>
            <pc:sldMk cId="2571285731" sldId="269"/>
            <ac:spMk id="3" creationId="{5A8B9FAD-D26D-4075-BBCB-ECF71A1DF344}"/>
          </ac:spMkLst>
        </pc:spChg>
      </pc:sldChg>
      <pc:sldChg chg="modSp add">
        <pc:chgData name="Ellen Torfs" userId="c6aa1e10-4a12-4511-8c7c-135720d4f277" providerId="ADAL" clId="{E38E71A2-08A4-48AF-89DB-C74130CE98D2}" dt="2020-09-14T14:12:11.785" v="1296" actId="6549"/>
        <pc:sldMkLst>
          <pc:docMk/>
          <pc:sldMk cId="981461507" sldId="270"/>
        </pc:sldMkLst>
        <pc:spChg chg="mod">
          <ac:chgData name="Ellen Torfs" userId="c6aa1e10-4a12-4511-8c7c-135720d4f277" providerId="ADAL" clId="{E38E71A2-08A4-48AF-89DB-C74130CE98D2}" dt="2020-09-14T14:12:11.785" v="1296" actId="6549"/>
          <ac:spMkLst>
            <pc:docMk/>
            <pc:sldMk cId="981461507" sldId="270"/>
            <ac:spMk id="6" creationId="{BFF48AE7-65A8-4171-A177-1FBE3543A50C}"/>
          </ac:spMkLst>
        </pc:spChg>
      </pc:sldChg>
      <pc:sldChg chg="modSp add">
        <pc:chgData name="Ellen Torfs" userId="c6aa1e10-4a12-4511-8c7c-135720d4f277" providerId="ADAL" clId="{E38E71A2-08A4-48AF-89DB-C74130CE98D2}" dt="2020-09-14T14:32:16.911" v="2442" actId="20577"/>
        <pc:sldMkLst>
          <pc:docMk/>
          <pc:sldMk cId="839269463" sldId="271"/>
        </pc:sldMkLst>
        <pc:spChg chg="mod">
          <ac:chgData name="Ellen Torfs" userId="c6aa1e10-4a12-4511-8c7c-135720d4f277" providerId="ADAL" clId="{E38E71A2-08A4-48AF-89DB-C74130CE98D2}" dt="2020-09-14T14:26:46.895" v="1820" actId="20577"/>
          <ac:spMkLst>
            <pc:docMk/>
            <pc:sldMk cId="839269463" sldId="271"/>
            <ac:spMk id="2" creationId="{10DC14ED-CDF9-4F9D-BBD0-BB2C49516F29}"/>
          </ac:spMkLst>
        </pc:spChg>
        <pc:spChg chg="mod">
          <ac:chgData name="Ellen Torfs" userId="c6aa1e10-4a12-4511-8c7c-135720d4f277" providerId="ADAL" clId="{E38E71A2-08A4-48AF-89DB-C74130CE98D2}" dt="2020-09-14T14:32:16.911" v="2442" actId="20577"/>
          <ac:spMkLst>
            <pc:docMk/>
            <pc:sldMk cId="839269463" sldId="271"/>
            <ac:spMk id="3" creationId="{4ED5309E-6DCD-400D-80B9-649DB2A990AB}"/>
          </ac:spMkLst>
        </pc:spChg>
      </pc:sldChg>
    </pc:docChg>
  </pc:docChgLst>
  <pc:docChgLst>
    <pc:chgData name="Ellen Torfs" userId="c6aa1e10-4a12-4511-8c7c-135720d4f277" providerId="ADAL" clId="{F82FCC81-A444-4B01-A1D8-4A3C9F17EF5E}"/>
    <pc:docChg chg="modSld">
      <pc:chgData name="Ellen Torfs" userId="c6aa1e10-4a12-4511-8c7c-135720d4f277" providerId="ADAL" clId="{F82FCC81-A444-4B01-A1D8-4A3C9F17EF5E}" dt="2018-09-19T06:48:35.840" v="0" actId="6549"/>
      <pc:docMkLst>
        <pc:docMk/>
      </pc:docMkLst>
      <pc:sldChg chg="modSp">
        <pc:chgData name="Ellen Torfs" userId="c6aa1e10-4a12-4511-8c7c-135720d4f277" providerId="ADAL" clId="{F82FCC81-A444-4B01-A1D8-4A3C9F17EF5E}" dt="2018-09-19T06:48:35.840" v="0" actId="6549"/>
        <pc:sldMkLst>
          <pc:docMk/>
          <pc:sldMk cId="2006118848" sldId="262"/>
        </pc:sldMkLst>
        <pc:spChg chg="mod">
          <ac:chgData name="Ellen Torfs" userId="c6aa1e10-4a12-4511-8c7c-135720d4f277" providerId="ADAL" clId="{F82FCC81-A444-4B01-A1D8-4A3C9F17EF5E}" dt="2018-09-19T06:48:35.840" v="0" actId="6549"/>
          <ac:spMkLst>
            <pc:docMk/>
            <pc:sldMk cId="2006118848" sldId="262"/>
            <ac:spMk id="3" creationId="{6C8BE9DB-B5FC-4023-A388-220FC811D47F}"/>
          </ac:spMkLst>
        </pc:spChg>
      </pc:sldChg>
    </pc:docChg>
  </pc:docChgLst>
  <pc:docChgLst>
    <pc:chgData name="Jochen Mariën" userId="a4f8d9ed-3895-4365-b2d5-9432cb8a20d4" providerId="ADAL" clId="{C3230540-E25E-46B1-8987-A942D56B369C}"/>
    <pc:docChg chg="undo redo custSel addSld delSld modSld delSection">
      <pc:chgData name="Jochen Mariën" userId="a4f8d9ed-3895-4365-b2d5-9432cb8a20d4" providerId="ADAL" clId="{C3230540-E25E-46B1-8987-A942D56B369C}" dt="2023-11-07T10:45:00.453" v="13740" actId="20577"/>
      <pc:docMkLst>
        <pc:docMk/>
      </pc:docMkLst>
      <pc:sldChg chg="modSp mod">
        <pc:chgData name="Jochen Mariën" userId="a4f8d9ed-3895-4365-b2d5-9432cb8a20d4" providerId="ADAL" clId="{C3230540-E25E-46B1-8987-A942D56B369C}" dt="2023-10-19T07:28:07.345" v="50" actId="20577"/>
        <pc:sldMkLst>
          <pc:docMk/>
          <pc:sldMk cId="54334544" sldId="256"/>
        </pc:sldMkLst>
        <pc:spChg chg="mod">
          <ac:chgData name="Jochen Mariën" userId="a4f8d9ed-3895-4365-b2d5-9432cb8a20d4" providerId="ADAL" clId="{C3230540-E25E-46B1-8987-A942D56B369C}" dt="2023-10-19T07:28:03.055" v="46" actId="20577"/>
          <ac:spMkLst>
            <pc:docMk/>
            <pc:sldMk cId="54334544" sldId="256"/>
            <ac:spMk id="2" creationId="{00000000-0000-0000-0000-000000000000}"/>
          </ac:spMkLst>
        </pc:spChg>
        <pc:spChg chg="mod">
          <ac:chgData name="Jochen Mariën" userId="a4f8d9ed-3895-4365-b2d5-9432cb8a20d4" providerId="ADAL" clId="{C3230540-E25E-46B1-8987-A942D56B369C}" dt="2023-10-19T07:28:07.345" v="50" actId="20577"/>
          <ac:spMkLst>
            <pc:docMk/>
            <pc:sldMk cId="54334544" sldId="256"/>
            <ac:spMk id="3" creationId="{00000000-0000-0000-0000-000000000000}"/>
          </ac:spMkLst>
        </pc:spChg>
      </pc:sldChg>
      <pc:sldChg chg="del">
        <pc:chgData name="Jochen Mariën" userId="a4f8d9ed-3895-4365-b2d5-9432cb8a20d4" providerId="ADAL" clId="{C3230540-E25E-46B1-8987-A942D56B369C}" dt="2023-10-19T07:28:27.385" v="52" actId="47"/>
        <pc:sldMkLst>
          <pc:docMk/>
          <pc:sldMk cId="3552420801" sldId="258"/>
        </pc:sldMkLst>
      </pc:sldChg>
      <pc:sldChg chg="modSp new mod">
        <pc:chgData name="Jochen Mariën" userId="a4f8d9ed-3895-4365-b2d5-9432cb8a20d4" providerId="ADAL" clId="{C3230540-E25E-46B1-8987-A942D56B369C}" dt="2023-10-23T10:32:22.075" v="12074" actId="20577"/>
        <pc:sldMkLst>
          <pc:docMk/>
          <pc:sldMk cId="3945943254" sldId="258"/>
        </pc:sldMkLst>
        <pc:spChg chg="mod">
          <ac:chgData name="Jochen Mariën" userId="a4f8d9ed-3895-4365-b2d5-9432cb8a20d4" providerId="ADAL" clId="{C3230540-E25E-46B1-8987-A942D56B369C}" dt="2023-10-19T07:28:40.675" v="82" actId="20577"/>
          <ac:spMkLst>
            <pc:docMk/>
            <pc:sldMk cId="3945943254" sldId="258"/>
            <ac:spMk id="2" creationId="{6BF82BCF-3FC1-E286-AFBF-1038E0456638}"/>
          </ac:spMkLst>
        </pc:spChg>
        <pc:spChg chg="mod">
          <ac:chgData name="Jochen Mariën" userId="a4f8d9ed-3895-4365-b2d5-9432cb8a20d4" providerId="ADAL" clId="{C3230540-E25E-46B1-8987-A942D56B369C}" dt="2023-10-23T10:32:22.075" v="12074" actId="20577"/>
          <ac:spMkLst>
            <pc:docMk/>
            <pc:sldMk cId="3945943254" sldId="258"/>
            <ac:spMk id="3" creationId="{0C7950E6-A0B7-5363-9349-5D917C4B3119}"/>
          </ac:spMkLst>
        </pc:spChg>
      </pc:sldChg>
      <pc:sldChg chg="modSp new mod">
        <pc:chgData name="Jochen Mariën" userId="a4f8d9ed-3895-4365-b2d5-9432cb8a20d4" providerId="ADAL" clId="{C3230540-E25E-46B1-8987-A942D56B369C}" dt="2023-10-19T08:01:05.308" v="931" actId="20577"/>
        <pc:sldMkLst>
          <pc:docMk/>
          <pc:sldMk cId="95841179" sldId="259"/>
        </pc:sldMkLst>
        <pc:spChg chg="mod">
          <ac:chgData name="Jochen Mariën" userId="a4f8d9ed-3895-4365-b2d5-9432cb8a20d4" providerId="ADAL" clId="{C3230540-E25E-46B1-8987-A942D56B369C}" dt="2023-10-19T07:55:36.037" v="246" actId="20577"/>
          <ac:spMkLst>
            <pc:docMk/>
            <pc:sldMk cId="95841179" sldId="259"/>
            <ac:spMk id="2" creationId="{3707C152-400E-5590-AACB-373374826C19}"/>
          </ac:spMkLst>
        </pc:spChg>
        <pc:spChg chg="mod">
          <ac:chgData name="Jochen Mariën" userId="a4f8d9ed-3895-4365-b2d5-9432cb8a20d4" providerId="ADAL" clId="{C3230540-E25E-46B1-8987-A942D56B369C}" dt="2023-10-19T08:01:05.308" v="931" actId="20577"/>
          <ac:spMkLst>
            <pc:docMk/>
            <pc:sldMk cId="95841179" sldId="259"/>
            <ac:spMk id="3" creationId="{4D2F1897-B527-3D48-C115-C04C3AFB3E21}"/>
          </ac:spMkLst>
        </pc:spChg>
      </pc:sldChg>
      <pc:sldChg chg="del">
        <pc:chgData name="Jochen Mariën" userId="a4f8d9ed-3895-4365-b2d5-9432cb8a20d4" providerId="ADAL" clId="{C3230540-E25E-46B1-8987-A942D56B369C}" dt="2023-10-19T07:28:27.385" v="52" actId="47"/>
        <pc:sldMkLst>
          <pc:docMk/>
          <pc:sldMk cId="1973088971" sldId="259"/>
        </pc:sldMkLst>
      </pc:sldChg>
      <pc:sldChg chg="addSp delSp modSp new mod">
        <pc:chgData name="Jochen Mariën" userId="a4f8d9ed-3895-4365-b2d5-9432cb8a20d4" providerId="ADAL" clId="{C3230540-E25E-46B1-8987-A942D56B369C}" dt="2023-10-23T10:07:09.241" v="10241" actId="20577"/>
        <pc:sldMkLst>
          <pc:docMk/>
          <pc:sldMk cId="705750504" sldId="260"/>
        </pc:sldMkLst>
        <pc:spChg chg="mod">
          <ac:chgData name="Jochen Mariën" userId="a4f8d9ed-3895-4365-b2d5-9432cb8a20d4" providerId="ADAL" clId="{C3230540-E25E-46B1-8987-A942D56B369C}" dt="2023-10-19T08:01:13.649" v="949" actId="20577"/>
          <ac:spMkLst>
            <pc:docMk/>
            <pc:sldMk cId="705750504" sldId="260"/>
            <ac:spMk id="2" creationId="{5A4BEB90-C928-DC00-0B9F-9E5571130BC2}"/>
          </ac:spMkLst>
        </pc:spChg>
        <pc:spChg chg="mod">
          <ac:chgData name="Jochen Mariën" userId="a4f8d9ed-3895-4365-b2d5-9432cb8a20d4" providerId="ADAL" clId="{C3230540-E25E-46B1-8987-A942D56B369C}" dt="2023-10-23T10:07:09.241" v="10241" actId="20577"/>
          <ac:spMkLst>
            <pc:docMk/>
            <pc:sldMk cId="705750504" sldId="260"/>
            <ac:spMk id="3" creationId="{A948753C-3E06-CEA7-45F5-237D1058961B}"/>
          </ac:spMkLst>
        </pc:spChg>
        <pc:picChg chg="add del mod">
          <ac:chgData name="Jochen Mariën" userId="a4f8d9ed-3895-4365-b2d5-9432cb8a20d4" providerId="ADAL" clId="{C3230540-E25E-46B1-8987-A942D56B369C}" dt="2023-10-19T08:15:51.584" v="1060" actId="22"/>
          <ac:picMkLst>
            <pc:docMk/>
            <pc:sldMk cId="705750504" sldId="260"/>
            <ac:picMk id="6" creationId="{FD6DA143-81FC-250B-0125-C3554382F84D}"/>
          </ac:picMkLst>
        </pc:picChg>
      </pc:sldChg>
      <pc:sldChg chg="del">
        <pc:chgData name="Jochen Mariën" userId="a4f8d9ed-3895-4365-b2d5-9432cb8a20d4" providerId="ADAL" clId="{C3230540-E25E-46B1-8987-A942D56B369C}" dt="2023-10-19T07:28:27.385" v="52" actId="47"/>
        <pc:sldMkLst>
          <pc:docMk/>
          <pc:sldMk cId="1813512616" sldId="260"/>
        </pc:sldMkLst>
      </pc:sldChg>
      <pc:sldChg chg="addSp modSp new mod">
        <pc:chgData name="Jochen Mariën" userId="a4f8d9ed-3895-4365-b2d5-9432cb8a20d4" providerId="ADAL" clId="{C3230540-E25E-46B1-8987-A942D56B369C}" dt="2023-10-19T08:16:45.473" v="1162" actId="1076"/>
        <pc:sldMkLst>
          <pc:docMk/>
          <pc:sldMk cId="548309504" sldId="261"/>
        </pc:sldMkLst>
        <pc:spChg chg="mod">
          <ac:chgData name="Jochen Mariën" userId="a4f8d9ed-3895-4365-b2d5-9432cb8a20d4" providerId="ADAL" clId="{C3230540-E25E-46B1-8987-A942D56B369C}" dt="2023-10-19T08:16:22.007" v="1093"/>
          <ac:spMkLst>
            <pc:docMk/>
            <pc:sldMk cId="548309504" sldId="261"/>
            <ac:spMk id="2" creationId="{8A8956B5-6B0F-3D18-A51E-2026F00DF0B6}"/>
          </ac:spMkLst>
        </pc:spChg>
        <pc:spChg chg="mod">
          <ac:chgData name="Jochen Mariën" userId="a4f8d9ed-3895-4365-b2d5-9432cb8a20d4" providerId="ADAL" clId="{C3230540-E25E-46B1-8987-A942D56B369C}" dt="2023-10-19T08:16:41.790" v="1161" actId="20577"/>
          <ac:spMkLst>
            <pc:docMk/>
            <pc:sldMk cId="548309504" sldId="261"/>
            <ac:spMk id="3" creationId="{9F20C2D9-055B-D250-0A04-E3A1F67015FF}"/>
          </ac:spMkLst>
        </pc:spChg>
        <pc:picChg chg="add mod">
          <ac:chgData name="Jochen Mariën" userId="a4f8d9ed-3895-4365-b2d5-9432cb8a20d4" providerId="ADAL" clId="{C3230540-E25E-46B1-8987-A942D56B369C}" dt="2023-10-19T08:16:45.473" v="1162" actId="1076"/>
          <ac:picMkLst>
            <pc:docMk/>
            <pc:sldMk cId="548309504" sldId="261"/>
            <ac:picMk id="6" creationId="{C225ADA8-45A4-D134-94C6-8348D3C05572}"/>
          </ac:picMkLst>
        </pc:picChg>
      </pc:sldChg>
      <pc:sldChg chg="del">
        <pc:chgData name="Jochen Mariën" userId="a4f8d9ed-3895-4365-b2d5-9432cb8a20d4" providerId="ADAL" clId="{C3230540-E25E-46B1-8987-A942D56B369C}" dt="2023-10-19T07:28:27.385" v="52" actId="47"/>
        <pc:sldMkLst>
          <pc:docMk/>
          <pc:sldMk cId="3146365000" sldId="261"/>
        </pc:sldMkLst>
      </pc:sldChg>
      <pc:sldChg chg="del">
        <pc:chgData name="Jochen Mariën" userId="a4f8d9ed-3895-4365-b2d5-9432cb8a20d4" providerId="ADAL" clId="{C3230540-E25E-46B1-8987-A942D56B369C}" dt="2023-10-19T07:28:27.385" v="52" actId="47"/>
        <pc:sldMkLst>
          <pc:docMk/>
          <pc:sldMk cId="2205771123" sldId="262"/>
        </pc:sldMkLst>
      </pc:sldChg>
      <pc:sldChg chg="addSp modSp new mod">
        <pc:chgData name="Jochen Mariën" userId="a4f8d9ed-3895-4365-b2d5-9432cb8a20d4" providerId="ADAL" clId="{C3230540-E25E-46B1-8987-A942D56B369C}" dt="2023-10-19T08:18:24.310" v="1253"/>
        <pc:sldMkLst>
          <pc:docMk/>
          <pc:sldMk cId="3234240605" sldId="262"/>
        </pc:sldMkLst>
        <pc:spChg chg="mod">
          <ac:chgData name="Jochen Mariën" userId="a4f8d9ed-3895-4365-b2d5-9432cb8a20d4" providerId="ADAL" clId="{C3230540-E25E-46B1-8987-A942D56B369C}" dt="2023-10-19T08:18:24.310" v="1253"/>
          <ac:spMkLst>
            <pc:docMk/>
            <pc:sldMk cId="3234240605" sldId="262"/>
            <ac:spMk id="2" creationId="{410D6028-A6C4-B5CC-16A4-F8DCF6372EE5}"/>
          </ac:spMkLst>
        </pc:spChg>
        <pc:spChg chg="mod">
          <ac:chgData name="Jochen Mariën" userId="a4f8d9ed-3895-4365-b2d5-9432cb8a20d4" providerId="ADAL" clId="{C3230540-E25E-46B1-8987-A942D56B369C}" dt="2023-10-19T08:17:17.424" v="1210" actId="20577"/>
          <ac:spMkLst>
            <pc:docMk/>
            <pc:sldMk cId="3234240605" sldId="262"/>
            <ac:spMk id="3" creationId="{6CC5E03D-5060-12F9-BF29-C56CFAFEB8FF}"/>
          </ac:spMkLst>
        </pc:spChg>
        <pc:picChg chg="add mod">
          <ac:chgData name="Jochen Mariën" userId="a4f8d9ed-3895-4365-b2d5-9432cb8a20d4" providerId="ADAL" clId="{C3230540-E25E-46B1-8987-A942D56B369C}" dt="2023-10-19T08:17:03.291" v="1165" actId="1076"/>
          <ac:picMkLst>
            <pc:docMk/>
            <pc:sldMk cId="3234240605" sldId="262"/>
            <ac:picMk id="6" creationId="{3B06A142-BC43-4672-426E-C986730D9049}"/>
          </ac:picMkLst>
        </pc:picChg>
      </pc:sldChg>
      <pc:sldChg chg="del">
        <pc:chgData name="Jochen Mariën" userId="a4f8d9ed-3895-4365-b2d5-9432cb8a20d4" providerId="ADAL" clId="{C3230540-E25E-46B1-8987-A942D56B369C}" dt="2023-10-19T07:28:27.385" v="52" actId="47"/>
        <pc:sldMkLst>
          <pc:docMk/>
          <pc:sldMk cId="876488423" sldId="263"/>
        </pc:sldMkLst>
      </pc:sldChg>
      <pc:sldChg chg="addSp modSp new mod">
        <pc:chgData name="Jochen Mariën" userId="a4f8d9ed-3895-4365-b2d5-9432cb8a20d4" providerId="ADAL" clId="{C3230540-E25E-46B1-8987-A942D56B369C}" dt="2023-10-19T08:18:26.576" v="1254"/>
        <pc:sldMkLst>
          <pc:docMk/>
          <pc:sldMk cId="910467846" sldId="263"/>
        </pc:sldMkLst>
        <pc:spChg chg="mod">
          <ac:chgData name="Jochen Mariën" userId="a4f8d9ed-3895-4365-b2d5-9432cb8a20d4" providerId="ADAL" clId="{C3230540-E25E-46B1-8987-A942D56B369C}" dt="2023-10-19T08:18:26.576" v="1254"/>
          <ac:spMkLst>
            <pc:docMk/>
            <pc:sldMk cId="910467846" sldId="263"/>
            <ac:spMk id="2" creationId="{C01C4BA2-68D1-3E21-68C9-8CA511255FC9}"/>
          </ac:spMkLst>
        </pc:spChg>
        <pc:spChg chg="mod">
          <ac:chgData name="Jochen Mariën" userId="a4f8d9ed-3895-4365-b2d5-9432cb8a20d4" providerId="ADAL" clId="{C3230540-E25E-46B1-8987-A942D56B369C}" dt="2023-10-19T08:18:05.493" v="1252" actId="313"/>
          <ac:spMkLst>
            <pc:docMk/>
            <pc:sldMk cId="910467846" sldId="263"/>
            <ac:spMk id="3" creationId="{D8CC2E33-115F-448B-689C-5EC36573E542}"/>
          </ac:spMkLst>
        </pc:spChg>
        <pc:picChg chg="add mod">
          <ac:chgData name="Jochen Mariën" userId="a4f8d9ed-3895-4365-b2d5-9432cb8a20d4" providerId="ADAL" clId="{C3230540-E25E-46B1-8987-A942D56B369C}" dt="2023-10-19T08:17:52.410" v="1213" actId="1076"/>
          <ac:picMkLst>
            <pc:docMk/>
            <pc:sldMk cId="910467846" sldId="263"/>
            <ac:picMk id="6" creationId="{70C11EC5-E14F-B04B-BF84-22A0DB5D689D}"/>
          </ac:picMkLst>
        </pc:picChg>
      </pc:sldChg>
      <pc:sldChg chg="del">
        <pc:chgData name="Jochen Mariën" userId="a4f8d9ed-3895-4365-b2d5-9432cb8a20d4" providerId="ADAL" clId="{C3230540-E25E-46B1-8987-A942D56B369C}" dt="2023-10-19T07:28:27.385" v="52" actId="47"/>
        <pc:sldMkLst>
          <pc:docMk/>
          <pc:sldMk cId="1413917546" sldId="264"/>
        </pc:sldMkLst>
      </pc:sldChg>
      <pc:sldChg chg="modSp new mod modNotesTx">
        <pc:chgData name="Jochen Mariën" userId="a4f8d9ed-3895-4365-b2d5-9432cb8a20d4" providerId="ADAL" clId="{C3230540-E25E-46B1-8987-A942D56B369C}" dt="2023-10-19T13:13:41.499" v="3404" actId="20577"/>
        <pc:sldMkLst>
          <pc:docMk/>
          <pc:sldMk cId="2394023289" sldId="264"/>
        </pc:sldMkLst>
        <pc:spChg chg="mod">
          <ac:chgData name="Jochen Mariën" userId="a4f8d9ed-3895-4365-b2d5-9432cb8a20d4" providerId="ADAL" clId="{C3230540-E25E-46B1-8987-A942D56B369C}" dt="2023-10-19T08:18:58.877" v="1334" actId="20577"/>
          <ac:spMkLst>
            <pc:docMk/>
            <pc:sldMk cId="2394023289" sldId="264"/>
            <ac:spMk id="2" creationId="{97F61851-80C7-1B57-57A7-D69C02BA6C02}"/>
          </ac:spMkLst>
        </pc:spChg>
        <pc:spChg chg="mod">
          <ac:chgData name="Jochen Mariën" userId="a4f8d9ed-3895-4365-b2d5-9432cb8a20d4" providerId="ADAL" clId="{C3230540-E25E-46B1-8987-A942D56B369C}" dt="2023-10-19T13:13:41.499" v="3404" actId="20577"/>
          <ac:spMkLst>
            <pc:docMk/>
            <pc:sldMk cId="2394023289" sldId="264"/>
            <ac:spMk id="3" creationId="{1C22D127-E33F-A8A4-2B89-3F0232D9F7CA}"/>
          </ac:spMkLst>
        </pc:spChg>
      </pc:sldChg>
      <pc:sldChg chg="modSp new mod">
        <pc:chgData name="Jochen Mariën" userId="a4f8d9ed-3895-4365-b2d5-9432cb8a20d4" providerId="ADAL" clId="{C3230540-E25E-46B1-8987-A942D56B369C}" dt="2023-10-19T12:31:47.708" v="2053" actId="20577"/>
        <pc:sldMkLst>
          <pc:docMk/>
          <pc:sldMk cId="2922947071" sldId="265"/>
        </pc:sldMkLst>
        <pc:spChg chg="mod">
          <ac:chgData name="Jochen Mariën" userId="a4f8d9ed-3895-4365-b2d5-9432cb8a20d4" providerId="ADAL" clId="{C3230540-E25E-46B1-8987-A942D56B369C}" dt="2023-10-19T09:43:58.206" v="1864" actId="20577"/>
          <ac:spMkLst>
            <pc:docMk/>
            <pc:sldMk cId="2922947071" sldId="265"/>
            <ac:spMk id="2" creationId="{47B26AA2-A017-CCB6-584B-648AB3FFE12C}"/>
          </ac:spMkLst>
        </pc:spChg>
        <pc:spChg chg="mod">
          <ac:chgData name="Jochen Mariën" userId="a4f8d9ed-3895-4365-b2d5-9432cb8a20d4" providerId="ADAL" clId="{C3230540-E25E-46B1-8987-A942D56B369C}" dt="2023-10-19T12:31:47.708" v="2053" actId="20577"/>
          <ac:spMkLst>
            <pc:docMk/>
            <pc:sldMk cId="2922947071" sldId="265"/>
            <ac:spMk id="3" creationId="{A16F9FA0-F530-C6EF-3627-4BB0F2E6E942}"/>
          </ac:spMkLst>
        </pc:spChg>
      </pc:sldChg>
      <pc:sldChg chg="del">
        <pc:chgData name="Jochen Mariën" userId="a4f8d9ed-3895-4365-b2d5-9432cb8a20d4" providerId="ADAL" clId="{C3230540-E25E-46B1-8987-A942D56B369C}" dt="2023-10-19T07:28:27.385" v="52" actId="47"/>
        <pc:sldMkLst>
          <pc:docMk/>
          <pc:sldMk cId="3545594292" sldId="265"/>
        </pc:sldMkLst>
      </pc:sldChg>
      <pc:sldChg chg="del">
        <pc:chgData name="Jochen Mariën" userId="a4f8d9ed-3895-4365-b2d5-9432cb8a20d4" providerId="ADAL" clId="{C3230540-E25E-46B1-8987-A942D56B369C}" dt="2023-10-19T07:28:27.385" v="52" actId="47"/>
        <pc:sldMkLst>
          <pc:docMk/>
          <pc:sldMk cId="1311075334" sldId="266"/>
        </pc:sldMkLst>
      </pc:sldChg>
      <pc:sldChg chg="addSp modSp new mod">
        <pc:chgData name="Jochen Mariën" userId="a4f8d9ed-3895-4365-b2d5-9432cb8a20d4" providerId="ADAL" clId="{C3230540-E25E-46B1-8987-A942D56B369C}" dt="2023-10-19T13:23:00.959" v="4152" actId="20577"/>
        <pc:sldMkLst>
          <pc:docMk/>
          <pc:sldMk cId="2811044997" sldId="266"/>
        </pc:sldMkLst>
        <pc:spChg chg="mod">
          <ac:chgData name="Jochen Mariën" userId="a4f8d9ed-3895-4365-b2d5-9432cb8a20d4" providerId="ADAL" clId="{C3230540-E25E-46B1-8987-A942D56B369C}" dt="2023-10-19T13:23:00.959" v="4152" actId="20577"/>
          <ac:spMkLst>
            <pc:docMk/>
            <pc:sldMk cId="2811044997" sldId="266"/>
            <ac:spMk id="2" creationId="{F6D2070B-38FB-682A-2CC7-73BE9FF30141}"/>
          </ac:spMkLst>
        </pc:spChg>
        <pc:spChg chg="mod">
          <ac:chgData name="Jochen Mariën" userId="a4f8d9ed-3895-4365-b2d5-9432cb8a20d4" providerId="ADAL" clId="{C3230540-E25E-46B1-8987-A942D56B369C}" dt="2023-10-19T13:22:55.842" v="4148" actId="20577"/>
          <ac:spMkLst>
            <pc:docMk/>
            <pc:sldMk cId="2811044997" sldId="266"/>
            <ac:spMk id="3" creationId="{791EC427-8B4D-0EB7-AE57-E188E7D49678}"/>
          </ac:spMkLst>
        </pc:spChg>
        <pc:spChg chg="add mod">
          <ac:chgData name="Jochen Mariën" userId="a4f8d9ed-3895-4365-b2d5-9432cb8a20d4" providerId="ADAL" clId="{C3230540-E25E-46B1-8987-A942D56B369C}" dt="2023-10-19T13:21:56.830" v="3980" actId="692"/>
          <ac:spMkLst>
            <pc:docMk/>
            <pc:sldMk cId="2811044997" sldId="266"/>
            <ac:spMk id="7" creationId="{7A868899-9E8F-9C11-53D3-98F8B825571F}"/>
          </ac:spMkLst>
        </pc:spChg>
        <pc:picChg chg="add mod">
          <ac:chgData name="Jochen Mariën" userId="a4f8d9ed-3895-4365-b2d5-9432cb8a20d4" providerId="ADAL" clId="{C3230540-E25E-46B1-8987-A942D56B369C}" dt="2023-10-19T13:20:55.885" v="3859" actId="1076"/>
          <ac:picMkLst>
            <pc:docMk/>
            <pc:sldMk cId="2811044997" sldId="266"/>
            <ac:picMk id="6" creationId="{F8299E85-3DB4-7B3D-7030-5C2AAE88A05B}"/>
          </ac:picMkLst>
        </pc:picChg>
        <pc:cxnChg chg="add mod">
          <ac:chgData name="Jochen Mariën" userId="a4f8d9ed-3895-4365-b2d5-9432cb8a20d4" providerId="ADAL" clId="{C3230540-E25E-46B1-8987-A942D56B369C}" dt="2023-10-19T13:22:11.512" v="3988" actId="692"/>
          <ac:cxnSpMkLst>
            <pc:docMk/>
            <pc:sldMk cId="2811044997" sldId="266"/>
            <ac:cxnSpMk id="9" creationId="{D952B038-A56B-9921-1A64-5402C1361578}"/>
          </ac:cxnSpMkLst>
        </pc:cxnChg>
      </pc:sldChg>
      <pc:sldChg chg="del">
        <pc:chgData name="Jochen Mariën" userId="a4f8d9ed-3895-4365-b2d5-9432cb8a20d4" providerId="ADAL" clId="{C3230540-E25E-46B1-8987-A942D56B369C}" dt="2023-10-19T07:28:27.385" v="52" actId="47"/>
        <pc:sldMkLst>
          <pc:docMk/>
          <pc:sldMk cId="1425194023" sldId="267"/>
        </pc:sldMkLst>
      </pc:sldChg>
      <pc:sldChg chg="modSp new mod modNotesTx">
        <pc:chgData name="Jochen Mariën" userId="a4f8d9ed-3895-4365-b2d5-9432cb8a20d4" providerId="ADAL" clId="{C3230540-E25E-46B1-8987-A942D56B369C}" dt="2023-10-19T13:00:47.343" v="3397" actId="20577"/>
        <pc:sldMkLst>
          <pc:docMk/>
          <pc:sldMk cId="3536898152" sldId="267"/>
        </pc:sldMkLst>
        <pc:spChg chg="mod">
          <ac:chgData name="Jochen Mariën" userId="a4f8d9ed-3895-4365-b2d5-9432cb8a20d4" providerId="ADAL" clId="{C3230540-E25E-46B1-8987-A942D56B369C}" dt="2023-10-19T12:35:41.758" v="2362" actId="20577"/>
          <ac:spMkLst>
            <pc:docMk/>
            <pc:sldMk cId="3536898152" sldId="267"/>
            <ac:spMk id="2" creationId="{5712F42A-A55D-D9BF-F1E9-2DD39DE42395}"/>
          </ac:spMkLst>
        </pc:spChg>
        <pc:spChg chg="mod">
          <ac:chgData name="Jochen Mariën" userId="a4f8d9ed-3895-4365-b2d5-9432cb8a20d4" providerId="ADAL" clId="{C3230540-E25E-46B1-8987-A942D56B369C}" dt="2023-10-19T12:38:46.092" v="2825" actId="15"/>
          <ac:spMkLst>
            <pc:docMk/>
            <pc:sldMk cId="3536898152" sldId="267"/>
            <ac:spMk id="3" creationId="{79896E8F-EC76-154D-CFF4-1B9F36FFC254}"/>
          </ac:spMkLst>
        </pc:spChg>
      </pc:sldChg>
      <pc:sldChg chg="del">
        <pc:chgData name="Jochen Mariën" userId="a4f8d9ed-3895-4365-b2d5-9432cb8a20d4" providerId="ADAL" clId="{C3230540-E25E-46B1-8987-A942D56B369C}" dt="2023-10-19T07:28:27.385" v="52" actId="47"/>
        <pc:sldMkLst>
          <pc:docMk/>
          <pc:sldMk cId="933814863" sldId="268"/>
        </pc:sldMkLst>
      </pc:sldChg>
      <pc:sldChg chg="addSp modSp new mod">
        <pc:chgData name="Jochen Mariën" userId="a4f8d9ed-3895-4365-b2d5-9432cb8a20d4" providerId="ADAL" clId="{C3230540-E25E-46B1-8987-A942D56B369C}" dt="2023-10-19T13:19:17.711" v="3847" actId="20577"/>
        <pc:sldMkLst>
          <pc:docMk/>
          <pc:sldMk cId="3906571617" sldId="268"/>
        </pc:sldMkLst>
        <pc:spChg chg="mod">
          <ac:chgData name="Jochen Mariën" userId="a4f8d9ed-3895-4365-b2d5-9432cb8a20d4" providerId="ADAL" clId="{C3230540-E25E-46B1-8987-A942D56B369C}" dt="2023-10-19T13:17:21.379" v="3457" actId="20577"/>
          <ac:spMkLst>
            <pc:docMk/>
            <pc:sldMk cId="3906571617" sldId="268"/>
            <ac:spMk id="2" creationId="{7764639C-B319-1B3E-CC4A-E90F085EFA90}"/>
          </ac:spMkLst>
        </pc:spChg>
        <pc:spChg chg="mod">
          <ac:chgData name="Jochen Mariën" userId="a4f8d9ed-3895-4365-b2d5-9432cb8a20d4" providerId="ADAL" clId="{C3230540-E25E-46B1-8987-A942D56B369C}" dt="2023-10-19T13:19:17.711" v="3847" actId="20577"/>
          <ac:spMkLst>
            <pc:docMk/>
            <pc:sldMk cId="3906571617" sldId="268"/>
            <ac:spMk id="3" creationId="{0A2AD574-FA20-E1BA-457F-3A3A0B1DAD68}"/>
          </ac:spMkLst>
        </pc:spChg>
        <pc:picChg chg="add mod">
          <ac:chgData name="Jochen Mariën" userId="a4f8d9ed-3895-4365-b2d5-9432cb8a20d4" providerId="ADAL" clId="{C3230540-E25E-46B1-8987-A942D56B369C}" dt="2023-10-19T13:18:59.961" v="3781" actId="1076"/>
          <ac:picMkLst>
            <pc:docMk/>
            <pc:sldMk cId="3906571617" sldId="268"/>
            <ac:picMk id="6" creationId="{BA9F5E05-5808-A7DD-2481-320A42CBB293}"/>
          </ac:picMkLst>
        </pc:picChg>
      </pc:sldChg>
      <pc:sldChg chg="addSp modSp new mod">
        <pc:chgData name="Jochen Mariën" userId="a4f8d9ed-3895-4365-b2d5-9432cb8a20d4" providerId="ADAL" clId="{C3230540-E25E-46B1-8987-A942D56B369C}" dt="2023-10-19T13:32:56.791" v="4758" actId="20577"/>
        <pc:sldMkLst>
          <pc:docMk/>
          <pc:sldMk cId="1738113365" sldId="269"/>
        </pc:sldMkLst>
        <pc:spChg chg="mod">
          <ac:chgData name="Jochen Mariën" userId="a4f8d9ed-3895-4365-b2d5-9432cb8a20d4" providerId="ADAL" clId="{C3230540-E25E-46B1-8987-A942D56B369C}" dt="2023-10-19T13:23:10.443" v="4169" actId="20577"/>
          <ac:spMkLst>
            <pc:docMk/>
            <pc:sldMk cId="1738113365" sldId="269"/>
            <ac:spMk id="2" creationId="{D6BE2F2D-31D2-7E21-3DC4-68D938C9A048}"/>
          </ac:spMkLst>
        </pc:spChg>
        <pc:spChg chg="mod">
          <ac:chgData name="Jochen Mariën" userId="a4f8d9ed-3895-4365-b2d5-9432cb8a20d4" providerId="ADAL" clId="{C3230540-E25E-46B1-8987-A942D56B369C}" dt="2023-10-19T13:32:56.791" v="4758" actId="20577"/>
          <ac:spMkLst>
            <pc:docMk/>
            <pc:sldMk cId="1738113365" sldId="269"/>
            <ac:spMk id="3" creationId="{090E952A-F922-F8A0-E611-07FF40084DA7}"/>
          </ac:spMkLst>
        </pc:spChg>
        <pc:picChg chg="add mod">
          <ac:chgData name="Jochen Mariën" userId="a4f8d9ed-3895-4365-b2d5-9432cb8a20d4" providerId="ADAL" clId="{C3230540-E25E-46B1-8987-A942D56B369C}" dt="2023-10-19T13:28:17.814" v="4431" actId="1076"/>
          <ac:picMkLst>
            <pc:docMk/>
            <pc:sldMk cId="1738113365" sldId="269"/>
            <ac:picMk id="6" creationId="{F50A0FD9-9A02-2EFD-BAC7-97F71AD4A1FC}"/>
          </ac:picMkLst>
        </pc:picChg>
        <pc:picChg chg="add mod">
          <ac:chgData name="Jochen Mariën" userId="a4f8d9ed-3895-4365-b2d5-9432cb8a20d4" providerId="ADAL" clId="{C3230540-E25E-46B1-8987-A942D56B369C}" dt="2023-10-19T13:29:31.917" v="4523" actId="1076"/>
          <ac:picMkLst>
            <pc:docMk/>
            <pc:sldMk cId="1738113365" sldId="269"/>
            <ac:picMk id="8" creationId="{944B73AD-7BDA-6FA1-169C-6D8C629B463D}"/>
          </ac:picMkLst>
        </pc:picChg>
      </pc:sldChg>
      <pc:sldChg chg="addSp modSp new mod">
        <pc:chgData name="Jochen Mariën" userId="a4f8d9ed-3895-4365-b2d5-9432cb8a20d4" providerId="ADAL" clId="{C3230540-E25E-46B1-8987-A942D56B369C}" dt="2023-10-19T13:54:44.596" v="5046" actId="14100"/>
        <pc:sldMkLst>
          <pc:docMk/>
          <pc:sldMk cId="484120886" sldId="270"/>
        </pc:sldMkLst>
        <pc:spChg chg="mod">
          <ac:chgData name="Jochen Mariën" userId="a4f8d9ed-3895-4365-b2d5-9432cb8a20d4" providerId="ADAL" clId="{C3230540-E25E-46B1-8987-A942D56B369C}" dt="2023-10-19T13:32:09.420" v="4698" actId="20577"/>
          <ac:spMkLst>
            <pc:docMk/>
            <pc:sldMk cId="484120886" sldId="270"/>
            <ac:spMk id="2" creationId="{1CAF53D1-99ED-4B0A-E440-12026B3D25AD}"/>
          </ac:spMkLst>
        </pc:spChg>
        <pc:spChg chg="mod">
          <ac:chgData name="Jochen Mariën" userId="a4f8d9ed-3895-4365-b2d5-9432cb8a20d4" providerId="ADAL" clId="{C3230540-E25E-46B1-8987-A942D56B369C}" dt="2023-10-19T13:54:10.982" v="5039" actId="20577"/>
          <ac:spMkLst>
            <pc:docMk/>
            <pc:sldMk cId="484120886" sldId="270"/>
            <ac:spMk id="3" creationId="{6FED3268-D6FA-F6DC-9D2C-7D863F584070}"/>
          </ac:spMkLst>
        </pc:spChg>
        <pc:spChg chg="add mod">
          <ac:chgData name="Jochen Mariën" userId="a4f8d9ed-3895-4365-b2d5-9432cb8a20d4" providerId="ADAL" clId="{C3230540-E25E-46B1-8987-A942D56B369C}" dt="2023-10-19T13:54:37.414" v="5044" actId="1076"/>
          <ac:spMkLst>
            <pc:docMk/>
            <pc:sldMk cId="484120886" sldId="270"/>
            <ac:spMk id="9" creationId="{D90C06B8-82E0-AD93-FF8E-29D6D2D70C6B}"/>
          </ac:spMkLst>
        </pc:spChg>
        <pc:picChg chg="add mod modCrop">
          <ac:chgData name="Jochen Mariën" userId="a4f8d9ed-3895-4365-b2d5-9432cb8a20d4" providerId="ADAL" clId="{C3230540-E25E-46B1-8987-A942D56B369C}" dt="2023-10-19T13:33:55.207" v="4810" actId="1076"/>
          <ac:picMkLst>
            <pc:docMk/>
            <pc:sldMk cId="484120886" sldId="270"/>
            <ac:picMk id="6" creationId="{FCB9A909-7685-E926-9B4B-097D8B3760CE}"/>
          </ac:picMkLst>
        </pc:picChg>
        <pc:picChg chg="add mod">
          <ac:chgData name="Jochen Mariën" userId="a4f8d9ed-3895-4365-b2d5-9432cb8a20d4" providerId="ADAL" clId="{C3230540-E25E-46B1-8987-A942D56B369C}" dt="2023-10-19T13:54:17.274" v="5041" actId="1076"/>
          <ac:picMkLst>
            <pc:docMk/>
            <pc:sldMk cId="484120886" sldId="270"/>
            <ac:picMk id="8" creationId="{46D40D13-A9B3-DF65-0829-F92974FFDDD7}"/>
          </ac:picMkLst>
        </pc:picChg>
        <pc:cxnChg chg="add mod">
          <ac:chgData name="Jochen Mariën" userId="a4f8d9ed-3895-4365-b2d5-9432cb8a20d4" providerId="ADAL" clId="{C3230540-E25E-46B1-8987-A942D56B369C}" dt="2023-10-19T13:54:44.596" v="5046" actId="14100"/>
          <ac:cxnSpMkLst>
            <pc:docMk/>
            <pc:sldMk cId="484120886" sldId="270"/>
            <ac:cxnSpMk id="10" creationId="{ACC1F976-6D79-7927-6E4B-0F9CDCF8CF0A}"/>
          </ac:cxnSpMkLst>
        </pc:cxnChg>
      </pc:sldChg>
      <pc:sldChg chg="del">
        <pc:chgData name="Jochen Mariën" userId="a4f8d9ed-3895-4365-b2d5-9432cb8a20d4" providerId="ADAL" clId="{C3230540-E25E-46B1-8987-A942D56B369C}" dt="2023-10-19T07:28:27.385" v="52" actId="47"/>
        <pc:sldMkLst>
          <pc:docMk/>
          <pc:sldMk cId="4116537878" sldId="270"/>
        </pc:sldMkLst>
      </pc:sldChg>
      <pc:sldChg chg="del">
        <pc:chgData name="Jochen Mariën" userId="a4f8d9ed-3895-4365-b2d5-9432cb8a20d4" providerId="ADAL" clId="{C3230540-E25E-46B1-8987-A942D56B369C}" dt="2023-10-19T07:28:27.385" v="52" actId="47"/>
        <pc:sldMkLst>
          <pc:docMk/>
          <pc:sldMk cId="115509626" sldId="271"/>
        </pc:sldMkLst>
      </pc:sldChg>
      <pc:sldChg chg="addSp modSp new mod">
        <pc:chgData name="Jochen Mariën" userId="a4f8d9ed-3895-4365-b2d5-9432cb8a20d4" providerId="ADAL" clId="{C3230540-E25E-46B1-8987-A942D56B369C}" dt="2023-10-19T13:56:40.357" v="5281" actId="20577"/>
        <pc:sldMkLst>
          <pc:docMk/>
          <pc:sldMk cId="1038663596" sldId="271"/>
        </pc:sldMkLst>
        <pc:spChg chg="mod">
          <ac:chgData name="Jochen Mariën" userId="a4f8d9ed-3895-4365-b2d5-9432cb8a20d4" providerId="ADAL" clId="{C3230540-E25E-46B1-8987-A942D56B369C}" dt="2023-10-19T13:55:02.909" v="5048"/>
          <ac:spMkLst>
            <pc:docMk/>
            <pc:sldMk cId="1038663596" sldId="271"/>
            <ac:spMk id="2" creationId="{F9883E9A-BC54-6953-E572-67CC67DD98DD}"/>
          </ac:spMkLst>
        </pc:spChg>
        <pc:spChg chg="mod">
          <ac:chgData name="Jochen Mariën" userId="a4f8d9ed-3895-4365-b2d5-9432cb8a20d4" providerId="ADAL" clId="{C3230540-E25E-46B1-8987-A942D56B369C}" dt="2023-10-19T13:56:40.357" v="5281" actId="20577"/>
          <ac:spMkLst>
            <pc:docMk/>
            <pc:sldMk cId="1038663596" sldId="271"/>
            <ac:spMk id="3" creationId="{14DEC019-107E-1025-EB4C-A00A3E81C04E}"/>
          </ac:spMkLst>
        </pc:spChg>
        <pc:picChg chg="add mod">
          <ac:chgData name="Jochen Mariën" userId="a4f8d9ed-3895-4365-b2d5-9432cb8a20d4" providerId="ADAL" clId="{C3230540-E25E-46B1-8987-A942D56B369C}" dt="2023-10-19T13:55:46.744" v="5138" actId="1076"/>
          <ac:picMkLst>
            <pc:docMk/>
            <pc:sldMk cId="1038663596" sldId="271"/>
            <ac:picMk id="6" creationId="{6843244A-ACFF-B400-087E-BA52C312C080}"/>
          </ac:picMkLst>
        </pc:picChg>
      </pc:sldChg>
      <pc:sldChg chg="del">
        <pc:chgData name="Jochen Mariën" userId="a4f8d9ed-3895-4365-b2d5-9432cb8a20d4" providerId="ADAL" clId="{C3230540-E25E-46B1-8987-A942D56B369C}" dt="2023-10-19T07:28:27.385" v="52" actId="47"/>
        <pc:sldMkLst>
          <pc:docMk/>
          <pc:sldMk cId="1413218804" sldId="272"/>
        </pc:sldMkLst>
      </pc:sldChg>
      <pc:sldChg chg="addSp modSp new mod">
        <pc:chgData name="Jochen Mariën" userId="a4f8d9ed-3895-4365-b2d5-9432cb8a20d4" providerId="ADAL" clId="{C3230540-E25E-46B1-8987-A942D56B369C}" dt="2023-10-20T11:53:16.815" v="6303" actId="1076"/>
        <pc:sldMkLst>
          <pc:docMk/>
          <pc:sldMk cId="4044175036" sldId="272"/>
        </pc:sldMkLst>
        <pc:spChg chg="mod">
          <ac:chgData name="Jochen Mariën" userId="a4f8d9ed-3895-4365-b2d5-9432cb8a20d4" providerId="ADAL" clId="{C3230540-E25E-46B1-8987-A942D56B369C}" dt="2023-10-20T11:44:27.055" v="5309" actId="27636"/>
          <ac:spMkLst>
            <pc:docMk/>
            <pc:sldMk cId="4044175036" sldId="272"/>
            <ac:spMk id="2" creationId="{715648B1-5BAD-9A2C-9BA4-139AB8DEBC85}"/>
          </ac:spMkLst>
        </pc:spChg>
        <pc:spChg chg="mod">
          <ac:chgData name="Jochen Mariën" userId="a4f8d9ed-3895-4365-b2d5-9432cb8a20d4" providerId="ADAL" clId="{C3230540-E25E-46B1-8987-A942D56B369C}" dt="2023-10-20T11:53:11.424" v="6302" actId="20577"/>
          <ac:spMkLst>
            <pc:docMk/>
            <pc:sldMk cId="4044175036" sldId="272"/>
            <ac:spMk id="3" creationId="{D13824D7-B4BC-AE4C-856B-CBC7F7013644}"/>
          </ac:spMkLst>
        </pc:spChg>
        <pc:picChg chg="add mod">
          <ac:chgData name="Jochen Mariën" userId="a4f8d9ed-3895-4365-b2d5-9432cb8a20d4" providerId="ADAL" clId="{C3230540-E25E-46B1-8987-A942D56B369C}" dt="2023-10-20T11:53:16.815" v="6303" actId="1076"/>
          <ac:picMkLst>
            <pc:docMk/>
            <pc:sldMk cId="4044175036" sldId="272"/>
            <ac:picMk id="6" creationId="{A282975F-F490-0A8D-34C9-09160240ECDE}"/>
          </ac:picMkLst>
        </pc:picChg>
      </pc:sldChg>
      <pc:sldChg chg="addSp modSp new mod">
        <pc:chgData name="Jochen Mariën" userId="a4f8d9ed-3895-4365-b2d5-9432cb8a20d4" providerId="ADAL" clId="{C3230540-E25E-46B1-8987-A942D56B369C}" dt="2023-10-20T11:48:25.132" v="5690" actId="1076"/>
        <pc:sldMkLst>
          <pc:docMk/>
          <pc:sldMk cId="4096431853" sldId="273"/>
        </pc:sldMkLst>
        <pc:spChg chg="mod">
          <ac:chgData name="Jochen Mariën" userId="a4f8d9ed-3895-4365-b2d5-9432cb8a20d4" providerId="ADAL" clId="{C3230540-E25E-46B1-8987-A942D56B369C}" dt="2023-10-20T11:44:42.582" v="5352" actId="20577"/>
          <ac:spMkLst>
            <pc:docMk/>
            <pc:sldMk cId="4096431853" sldId="273"/>
            <ac:spMk id="2" creationId="{DFAF906F-BE4E-354A-CF5E-2C5D2ECCBD1F}"/>
          </ac:spMkLst>
        </pc:spChg>
        <pc:spChg chg="mod">
          <ac:chgData name="Jochen Mariën" userId="a4f8d9ed-3895-4365-b2d5-9432cb8a20d4" providerId="ADAL" clId="{C3230540-E25E-46B1-8987-A942D56B369C}" dt="2023-10-20T11:46:46.312" v="5684" actId="20577"/>
          <ac:spMkLst>
            <pc:docMk/>
            <pc:sldMk cId="4096431853" sldId="273"/>
            <ac:spMk id="3" creationId="{095EEE3F-E4B9-B46C-B05E-2AC3C6263E68}"/>
          </ac:spMkLst>
        </pc:spChg>
        <pc:picChg chg="add mod">
          <ac:chgData name="Jochen Mariën" userId="a4f8d9ed-3895-4365-b2d5-9432cb8a20d4" providerId="ADAL" clId="{C3230540-E25E-46B1-8987-A942D56B369C}" dt="2023-10-20T11:48:25.132" v="5690" actId="1076"/>
          <ac:picMkLst>
            <pc:docMk/>
            <pc:sldMk cId="4096431853" sldId="273"/>
            <ac:picMk id="6" creationId="{A2710260-DB3A-AD59-792B-B87A0171B93C}"/>
          </ac:picMkLst>
        </pc:picChg>
      </pc:sldChg>
      <pc:sldChg chg="del">
        <pc:chgData name="Jochen Mariën" userId="a4f8d9ed-3895-4365-b2d5-9432cb8a20d4" providerId="ADAL" clId="{C3230540-E25E-46B1-8987-A942D56B369C}" dt="2023-10-19T07:28:27.385" v="52" actId="47"/>
        <pc:sldMkLst>
          <pc:docMk/>
          <pc:sldMk cId="4292923881" sldId="273"/>
        </pc:sldMkLst>
      </pc:sldChg>
      <pc:sldChg chg="del">
        <pc:chgData name="Jochen Mariën" userId="a4f8d9ed-3895-4365-b2d5-9432cb8a20d4" providerId="ADAL" clId="{C3230540-E25E-46B1-8987-A942D56B369C}" dt="2023-10-19T07:28:27.385" v="52" actId="47"/>
        <pc:sldMkLst>
          <pc:docMk/>
          <pc:sldMk cId="106309756" sldId="274"/>
        </pc:sldMkLst>
      </pc:sldChg>
      <pc:sldChg chg="addSp modSp new mod">
        <pc:chgData name="Jochen Mariën" userId="a4f8d9ed-3895-4365-b2d5-9432cb8a20d4" providerId="ADAL" clId="{C3230540-E25E-46B1-8987-A942D56B369C}" dt="2023-10-20T11:50:17.739" v="5969" actId="1076"/>
        <pc:sldMkLst>
          <pc:docMk/>
          <pc:sldMk cId="1685474505" sldId="274"/>
        </pc:sldMkLst>
        <pc:spChg chg="mod">
          <ac:chgData name="Jochen Mariën" userId="a4f8d9ed-3895-4365-b2d5-9432cb8a20d4" providerId="ADAL" clId="{C3230540-E25E-46B1-8987-A942D56B369C}" dt="2023-10-20T11:48:34.674" v="5716" actId="20577"/>
          <ac:spMkLst>
            <pc:docMk/>
            <pc:sldMk cId="1685474505" sldId="274"/>
            <ac:spMk id="2" creationId="{D4FD3E67-FD2A-7384-D1BE-BF514FC8C5DD}"/>
          </ac:spMkLst>
        </pc:spChg>
        <pc:spChg chg="mod">
          <ac:chgData name="Jochen Mariën" userId="a4f8d9ed-3895-4365-b2d5-9432cb8a20d4" providerId="ADAL" clId="{C3230540-E25E-46B1-8987-A942D56B369C}" dt="2023-10-20T11:50:12.770" v="5968" actId="5793"/>
          <ac:spMkLst>
            <pc:docMk/>
            <pc:sldMk cId="1685474505" sldId="274"/>
            <ac:spMk id="3" creationId="{3A6B5D3A-5415-2E29-B382-8F517DAE7B71}"/>
          </ac:spMkLst>
        </pc:spChg>
        <pc:picChg chg="add mod">
          <ac:chgData name="Jochen Mariën" userId="a4f8d9ed-3895-4365-b2d5-9432cb8a20d4" providerId="ADAL" clId="{C3230540-E25E-46B1-8987-A942D56B369C}" dt="2023-10-20T11:49:24.199" v="5806" actId="1076"/>
          <ac:picMkLst>
            <pc:docMk/>
            <pc:sldMk cId="1685474505" sldId="274"/>
            <ac:picMk id="6" creationId="{E29F8E96-9B1A-A6C1-1B88-41D1604C8523}"/>
          </ac:picMkLst>
        </pc:picChg>
        <pc:picChg chg="add mod">
          <ac:chgData name="Jochen Mariën" userId="a4f8d9ed-3895-4365-b2d5-9432cb8a20d4" providerId="ADAL" clId="{C3230540-E25E-46B1-8987-A942D56B369C}" dt="2023-10-20T11:50:17.739" v="5969" actId="1076"/>
          <ac:picMkLst>
            <pc:docMk/>
            <pc:sldMk cId="1685474505" sldId="274"/>
            <ac:picMk id="8" creationId="{E9CB1B3B-E1D7-147E-EA66-756BDD3702E4}"/>
          </ac:picMkLst>
        </pc:picChg>
      </pc:sldChg>
      <pc:sldChg chg="del">
        <pc:chgData name="Jochen Mariën" userId="a4f8d9ed-3895-4365-b2d5-9432cb8a20d4" providerId="ADAL" clId="{C3230540-E25E-46B1-8987-A942D56B369C}" dt="2023-10-19T07:28:27.385" v="52" actId="47"/>
        <pc:sldMkLst>
          <pc:docMk/>
          <pc:sldMk cId="1829888262" sldId="275"/>
        </pc:sldMkLst>
      </pc:sldChg>
      <pc:sldChg chg="addSp modSp new mod">
        <pc:chgData name="Jochen Mariën" userId="a4f8d9ed-3895-4365-b2d5-9432cb8a20d4" providerId="ADAL" clId="{C3230540-E25E-46B1-8987-A942D56B369C}" dt="2023-10-20T11:58:13.034" v="7005" actId="1076"/>
        <pc:sldMkLst>
          <pc:docMk/>
          <pc:sldMk cId="2021073229" sldId="275"/>
        </pc:sldMkLst>
        <pc:spChg chg="mod">
          <ac:chgData name="Jochen Mariën" userId="a4f8d9ed-3895-4365-b2d5-9432cb8a20d4" providerId="ADAL" clId="{C3230540-E25E-46B1-8987-A942D56B369C}" dt="2023-10-20T11:53:36.919" v="6305"/>
          <ac:spMkLst>
            <pc:docMk/>
            <pc:sldMk cId="2021073229" sldId="275"/>
            <ac:spMk id="2" creationId="{2EDC33B8-E101-920C-51FF-094A627458AA}"/>
          </ac:spMkLst>
        </pc:spChg>
        <pc:spChg chg="mod">
          <ac:chgData name="Jochen Mariën" userId="a4f8d9ed-3895-4365-b2d5-9432cb8a20d4" providerId="ADAL" clId="{C3230540-E25E-46B1-8987-A942D56B369C}" dt="2023-10-20T11:58:09.772" v="7004" actId="20577"/>
          <ac:spMkLst>
            <pc:docMk/>
            <pc:sldMk cId="2021073229" sldId="275"/>
            <ac:spMk id="3" creationId="{37251D60-E8A3-5137-57D9-2EA7661564D7}"/>
          </ac:spMkLst>
        </pc:spChg>
        <pc:picChg chg="add mod">
          <ac:chgData name="Jochen Mariën" userId="a4f8d9ed-3895-4365-b2d5-9432cb8a20d4" providerId="ADAL" clId="{C3230540-E25E-46B1-8987-A942D56B369C}" dt="2023-10-20T11:58:13.034" v="7005" actId="1076"/>
          <ac:picMkLst>
            <pc:docMk/>
            <pc:sldMk cId="2021073229" sldId="275"/>
            <ac:picMk id="6" creationId="{A636C701-9CB6-6493-BAE5-176FDE628F1B}"/>
          </ac:picMkLst>
        </pc:picChg>
      </pc:sldChg>
      <pc:sldChg chg="addSp modSp new mod">
        <pc:chgData name="Jochen Mariën" userId="a4f8d9ed-3895-4365-b2d5-9432cb8a20d4" providerId="ADAL" clId="{C3230540-E25E-46B1-8987-A942D56B369C}" dt="2023-10-20T11:59:48.241" v="7332" actId="20577"/>
        <pc:sldMkLst>
          <pc:docMk/>
          <pc:sldMk cId="969868697" sldId="276"/>
        </pc:sldMkLst>
        <pc:spChg chg="mod">
          <ac:chgData name="Jochen Mariën" userId="a4f8d9ed-3895-4365-b2d5-9432cb8a20d4" providerId="ADAL" clId="{C3230540-E25E-46B1-8987-A942D56B369C}" dt="2023-10-20T11:58:22.015" v="7007"/>
          <ac:spMkLst>
            <pc:docMk/>
            <pc:sldMk cId="969868697" sldId="276"/>
            <ac:spMk id="2" creationId="{ECFBBDE7-AB9A-FCAF-4867-ECD9ABE84B06}"/>
          </ac:spMkLst>
        </pc:spChg>
        <pc:spChg chg="mod">
          <ac:chgData name="Jochen Mariën" userId="a4f8d9ed-3895-4365-b2d5-9432cb8a20d4" providerId="ADAL" clId="{C3230540-E25E-46B1-8987-A942D56B369C}" dt="2023-10-20T11:59:48.241" v="7332" actId="20577"/>
          <ac:spMkLst>
            <pc:docMk/>
            <pc:sldMk cId="969868697" sldId="276"/>
            <ac:spMk id="3" creationId="{8245B2F7-0590-288E-6C6F-F41A626A370D}"/>
          </ac:spMkLst>
        </pc:spChg>
        <pc:picChg chg="add mod">
          <ac:chgData name="Jochen Mariën" userId="a4f8d9ed-3895-4365-b2d5-9432cb8a20d4" providerId="ADAL" clId="{C3230540-E25E-46B1-8987-A942D56B369C}" dt="2023-10-20T11:58:50.702" v="7069" actId="1076"/>
          <ac:picMkLst>
            <pc:docMk/>
            <pc:sldMk cId="969868697" sldId="276"/>
            <ac:picMk id="6" creationId="{81627C6D-578C-9EB4-F5EB-2BB1C235AF33}"/>
          </ac:picMkLst>
        </pc:picChg>
      </pc:sldChg>
      <pc:sldChg chg="del">
        <pc:chgData name="Jochen Mariën" userId="a4f8d9ed-3895-4365-b2d5-9432cb8a20d4" providerId="ADAL" clId="{C3230540-E25E-46B1-8987-A942D56B369C}" dt="2023-10-19T07:28:27.385" v="52" actId="47"/>
        <pc:sldMkLst>
          <pc:docMk/>
          <pc:sldMk cId="2263161374" sldId="276"/>
        </pc:sldMkLst>
      </pc:sldChg>
      <pc:sldChg chg="del">
        <pc:chgData name="Jochen Mariën" userId="a4f8d9ed-3895-4365-b2d5-9432cb8a20d4" providerId="ADAL" clId="{C3230540-E25E-46B1-8987-A942D56B369C}" dt="2023-10-19T07:28:27.385" v="52" actId="47"/>
        <pc:sldMkLst>
          <pc:docMk/>
          <pc:sldMk cId="1047346810" sldId="277"/>
        </pc:sldMkLst>
      </pc:sldChg>
      <pc:sldChg chg="addSp delSp modSp new mod">
        <pc:chgData name="Jochen Mariën" userId="a4f8d9ed-3895-4365-b2d5-9432cb8a20d4" providerId="ADAL" clId="{C3230540-E25E-46B1-8987-A942D56B369C}" dt="2023-10-20T12:02:28.606" v="7805" actId="20577"/>
        <pc:sldMkLst>
          <pc:docMk/>
          <pc:sldMk cId="2386503922" sldId="277"/>
        </pc:sldMkLst>
        <pc:spChg chg="mod">
          <ac:chgData name="Jochen Mariën" userId="a4f8d9ed-3895-4365-b2d5-9432cb8a20d4" providerId="ADAL" clId="{C3230540-E25E-46B1-8987-A942D56B369C}" dt="2023-10-20T12:00:06.767" v="7336"/>
          <ac:spMkLst>
            <pc:docMk/>
            <pc:sldMk cId="2386503922" sldId="277"/>
            <ac:spMk id="2" creationId="{580105FD-4CE6-8D87-6138-ECACD744193D}"/>
          </ac:spMkLst>
        </pc:spChg>
        <pc:spChg chg="mod">
          <ac:chgData name="Jochen Mariën" userId="a4f8d9ed-3895-4365-b2d5-9432cb8a20d4" providerId="ADAL" clId="{C3230540-E25E-46B1-8987-A942D56B369C}" dt="2023-10-20T12:02:28.606" v="7805" actId="20577"/>
          <ac:spMkLst>
            <pc:docMk/>
            <pc:sldMk cId="2386503922" sldId="277"/>
            <ac:spMk id="3" creationId="{A9E8750E-6612-63D2-9510-650087DB4C53}"/>
          </ac:spMkLst>
        </pc:spChg>
        <pc:picChg chg="add del">
          <ac:chgData name="Jochen Mariën" userId="a4f8d9ed-3895-4365-b2d5-9432cb8a20d4" providerId="ADAL" clId="{C3230540-E25E-46B1-8987-A942D56B369C}" dt="2023-10-20T12:00:00.923" v="7335" actId="22"/>
          <ac:picMkLst>
            <pc:docMk/>
            <pc:sldMk cId="2386503922" sldId="277"/>
            <ac:picMk id="6" creationId="{4124F9CE-4A12-49BD-19E3-FAEFC728AC38}"/>
          </ac:picMkLst>
        </pc:picChg>
        <pc:picChg chg="add mod">
          <ac:chgData name="Jochen Mariën" userId="a4f8d9ed-3895-4365-b2d5-9432cb8a20d4" providerId="ADAL" clId="{C3230540-E25E-46B1-8987-A942D56B369C}" dt="2023-10-20T12:01:06.173" v="7481" actId="1076"/>
          <ac:picMkLst>
            <pc:docMk/>
            <pc:sldMk cId="2386503922" sldId="277"/>
            <ac:picMk id="8" creationId="{73E0799C-2324-B947-1F21-BC52F228286F}"/>
          </ac:picMkLst>
        </pc:picChg>
      </pc:sldChg>
      <pc:sldChg chg="addSp modSp new mod">
        <pc:chgData name="Jochen Mariën" userId="a4f8d9ed-3895-4365-b2d5-9432cb8a20d4" providerId="ADAL" clId="{C3230540-E25E-46B1-8987-A942D56B369C}" dt="2023-10-20T12:07:05.669" v="8238" actId="14100"/>
        <pc:sldMkLst>
          <pc:docMk/>
          <pc:sldMk cId="80872399" sldId="278"/>
        </pc:sldMkLst>
        <pc:spChg chg="mod">
          <ac:chgData name="Jochen Mariën" userId="a4f8d9ed-3895-4365-b2d5-9432cb8a20d4" providerId="ADAL" clId="{C3230540-E25E-46B1-8987-A942D56B369C}" dt="2023-10-20T12:02:41.693" v="7807"/>
          <ac:spMkLst>
            <pc:docMk/>
            <pc:sldMk cId="80872399" sldId="278"/>
            <ac:spMk id="2" creationId="{EBCA4612-87D9-0D92-4CEE-E16552CB3263}"/>
          </ac:spMkLst>
        </pc:spChg>
        <pc:spChg chg="mod">
          <ac:chgData name="Jochen Mariën" userId="a4f8d9ed-3895-4365-b2d5-9432cb8a20d4" providerId="ADAL" clId="{C3230540-E25E-46B1-8987-A942D56B369C}" dt="2023-10-20T12:06:26.889" v="8231" actId="20577"/>
          <ac:spMkLst>
            <pc:docMk/>
            <pc:sldMk cId="80872399" sldId="278"/>
            <ac:spMk id="3" creationId="{B937B280-4D76-0FBD-8250-D278C5833459}"/>
          </ac:spMkLst>
        </pc:spChg>
        <pc:spChg chg="add mod">
          <ac:chgData name="Jochen Mariën" userId="a4f8d9ed-3895-4365-b2d5-9432cb8a20d4" providerId="ADAL" clId="{C3230540-E25E-46B1-8987-A942D56B369C}" dt="2023-10-20T12:06:56.621" v="8236" actId="14100"/>
          <ac:spMkLst>
            <pc:docMk/>
            <pc:sldMk cId="80872399" sldId="278"/>
            <ac:spMk id="9" creationId="{C7C1657F-1CE2-8BF1-8EC3-C5947BF033F2}"/>
          </ac:spMkLst>
        </pc:spChg>
        <pc:picChg chg="add mod">
          <ac:chgData name="Jochen Mariën" userId="a4f8d9ed-3895-4365-b2d5-9432cb8a20d4" providerId="ADAL" clId="{C3230540-E25E-46B1-8987-A942D56B369C}" dt="2023-10-20T12:05:23.111" v="7976" actId="1076"/>
          <ac:picMkLst>
            <pc:docMk/>
            <pc:sldMk cId="80872399" sldId="278"/>
            <ac:picMk id="6" creationId="{BC3D6BBB-35C4-225A-AF77-A689C2EB7587}"/>
          </ac:picMkLst>
        </pc:picChg>
        <pc:picChg chg="add mod">
          <ac:chgData name="Jochen Mariën" userId="a4f8d9ed-3895-4365-b2d5-9432cb8a20d4" providerId="ADAL" clId="{C3230540-E25E-46B1-8987-A942D56B369C}" dt="2023-10-20T12:06:39.142" v="8233" actId="1076"/>
          <ac:picMkLst>
            <pc:docMk/>
            <pc:sldMk cId="80872399" sldId="278"/>
            <ac:picMk id="8" creationId="{48DA4CEA-ACF3-D91E-EC7D-2258E2BF174A}"/>
          </ac:picMkLst>
        </pc:picChg>
        <pc:cxnChg chg="add mod">
          <ac:chgData name="Jochen Mariën" userId="a4f8d9ed-3895-4365-b2d5-9432cb8a20d4" providerId="ADAL" clId="{C3230540-E25E-46B1-8987-A942D56B369C}" dt="2023-10-20T12:07:05.669" v="8238" actId="14100"/>
          <ac:cxnSpMkLst>
            <pc:docMk/>
            <pc:sldMk cId="80872399" sldId="278"/>
            <ac:cxnSpMk id="10" creationId="{427CE6AB-465F-C9D6-7D50-1D7008A2FBBE}"/>
          </ac:cxnSpMkLst>
        </pc:cxnChg>
      </pc:sldChg>
      <pc:sldChg chg="del">
        <pc:chgData name="Jochen Mariën" userId="a4f8d9ed-3895-4365-b2d5-9432cb8a20d4" providerId="ADAL" clId="{C3230540-E25E-46B1-8987-A942D56B369C}" dt="2023-10-19T07:28:27.385" v="52" actId="47"/>
        <pc:sldMkLst>
          <pc:docMk/>
          <pc:sldMk cId="4061739640" sldId="278"/>
        </pc:sldMkLst>
      </pc:sldChg>
      <pc:sldChg chg="del">
        <pc:chgData name="Jochen Mariën" userId="a4f8d9ed-3895-4365-b2d5-9432cb8a20d4" providerId="ADAL" clId="{C3230540-E25E-46B1-8987-A942D56B369C}" dt="2023-10-19T07:28:27.385" v="52" actId="47"/>
        <pc:sldMkLst>
          <pc:docMk/>
          <pc:sldMk cId="2753870099" sldId="279"/>
        </pc:sldMkLst>
      </pc:sldChg>
      <pc:sldChg chg="modSp new mod">
        <pc:chgData name="Jochen Mariën" userId="a4f8d9ed-3895-4365-b2d5-9432cb8a20d4" providerId="ADAL" clId="{C3230540-E25E-46B1-8987-A942D56B369C}" dt="2023-10-20T12:08:39.620" v="8529" actId="20577"/>
        <pc:sldMkLst>
          <pc:docMk/>
          <pc:sldMk cId="3919947077" sldId="279"/>
        </pc:sldMkLst>
        <pc:spChg chg="mod">
          <ac:chgData name="Jochen Mariën" userId="a4f8d9ed-3895-4365-b2d5-9432cb8a20d4" providerId="ADAL" clId="{C3230540-E25E-46B1-8987-A942D56B369C}" dt="2023-10-20T12:08:07.856" v="8380" actId="20577"/>
          <ac:spMkLst>
            <pc:docMk/>
            <pc:sldMk cId="3919947077" sldId="279"/>
            <ac:spMk id="2" creationId="{07788803-D8B0-C786-FCD1-509A513F6DB0}"/>
          </ac:spMkLst>
        </pc:spChg>
        <pc:spChg chg="mod">
          <ac:chgData name="Jochen Mariën" userId="a4f8d9ed-3895-4365-b2d5-9432cb8a20d4" providerId="ADAL" clId="{C3230540-E25E-46B1-8987-A942D56B369C}" dt="2023-10-20T12:08:39.620" v="8529" actId="20577"/>
          <ac:spMkLst>
            <pc:docMk/>
            <pc:sldMk cId="3919947077" sldId="279"/>
            <ac:spMk id="3" creationId="{7EAF61C7-6281-63FB-2564-D95A96D4869C}"/>
          </ac:spMkLst>
        </pc:spChg>
      </pc:sldChg>
      <pc:sldChg chg="addSp modSp new mod">
        <pc:chgData name="Jochen Mariën" userId="a4f8d9ed-3895-4365-b2d5-9432cb8a20d4" providerId="ADAL" clId="{C3230540-E25E-46B1-8987-A942D56B369C}" dt="2023-10-20T14:04:16.683" v="8890" actId="1076"/>
        <pc:sldMkLst>
          <pc:docMk/>
          <pc:sldMk cId="642709238" sldId="280"/>
        </pc:sldMkLst>
        <pc:spChg chg="mod">
          <ac:chgData name="Jochen Mariën" userId="a4f8d9ed-3895-4365-b2d5-9432cb8a20d4" providerId="ADAL" clId="{C3230540-E25E-46B1-8987-A942D56B369C}" dt="2023-10-20T12:08:50.760" v="8539" actId="20577"/>
          <ac:spMkLst>
            <pc:docMk/>
            <pc:sldMk cId="642709238" sldId="280"/>
            <ac:spMk id="2" creationId="{BE43A9BA-E4FB-C4A5-E8B0-8A8552CE353A}"/>
          </ac:spMkLst>
        </pc:spChg>
        <pc:spChg chg="mod">
          <ac:chgData name="Jochen Mariën" userId="a4f8d9ed-3895-4365-b2d5-9432cb8a20d4" providerId="ADAL" clId="{C3230540-E25E-46B1-8987-A942D56B369C}" dt="2023-10-20T14:03:24.026" v="8888" actId="207"/>
          <ac:spMkLst>
            <pc:docMk/>
            <pc:sldMk cId="642709238" sldId="280"/>
            <ac:spMk id="3" creationId="{3D1DC18A-F5EC-4D26-D86B-A4EF2A0CE8E2}"/>
          </ac:spMkLst>
        </pc:spChg>
        <pc:picChg chg="add mod">
          <ac:chgData name="Jochen Mariën" userId="a4f8d9ed-3895-4365-b2d5-9432cb8a20d4" providerId="ADAL" clId="{C3230540-E25E-46B1-8987-A942D56B369C}" dt="2023-10-20T14:04:16.683" v="8890" actId="1076"/>
          <ac:picMkLst>
            <pc:docMk/>
            <pc:sldMk cId="642709238" sldId="280"/>
            <ac:picMk id="6" creationId="{C6EE4136-BBA5-5168-F460-2862E84BC5A6}"/>
          </ac:picMkLst>
        </pc:picChg>
      </pc:sldChg>
      <pc:sldChg chg="del">
        <pc:chgData name="Jochen Mariën" userId="a4f8d9ed-3895-4365-b2d5-9432cb8a20d4" providerId="ADAL" clId="{C3230540-E25E-46B1-8987-A942D56B369C}" dt="2023-10-19T07:28:27.385" v="52" actId="47"/>
        <pc:sldMkLst>
          <pc:docMk/>
          <pc:sldMk cId="953451275" sldId="280"/>
        </pc:sldMkLst>
      </pc:sldChg>
      <pc:sldChg chg="addSp modSp new mod modNotesTx">
        <pc:chgData name="Jochen Mariën" userId="a4f8d9ed-3895-4365-b2d5-9432cb8a20d4" providerId="ADAL" clId="{C3230540-E25E-46B1-8987-A942D56B369C}" dt="2023-10-20T14:09:10.377" v="9717" actId="20577"/>
        <pc:sldMkLst>
          <pc:docMk/>
          <pc:sldMk cId="3358065200" sldId="281"/>
        </pc:sldMkLst>
        <pc:spChg chg="mod">
          <ac:chgData name="Jochen Mariën" userId="a4f8d9ed-3895-4365-b2d5-9432cb8a20d4" providerId="ADAL" clId="{C3230540-E25E-46B1-8987-A942D56B369C}" dt="2023-10-20T14:04:24.675" v="8892"/>
          <ac:spMkLst>
            <pc:docMk/>
            <pc:sldMk cId="3358065200" sldId="281"/>
            <ac:spMk id="2" creationId="{908CCE7A-F0D3-BAB1-2B6C-734D2034CA80}"/>
          </ac:spMkLst>
        </pc:spChg>
        <pc:spChg chg="mod">
          <ac:chgData name="Jochen Mariën" userId="a4f8d9ed-3895-4365-b2d5-9432cb8a20d4" providerId="ADAL" clId="{C3230540-E25E-46B1-8987-A942D56B369C}" dt="2023-10-20T14:09:10.377" v="9717" actId="20577"/>
          <ac:spMkLst>
            <pc:docMk/>
            <pc:sldMk cId="3358065200" sldId="281"/>
            <ac:spMk id="3" creationId="{A1F9AE34-4B2D-5CF7-72BF-8464BE721792}"/>
          </ac:spMkLst>
        </pc:spChg>
        <pc:picChg chg="add mod">
          <ac:chgData name="Jochen Mariën" userId="a4f8d9ed-3895-4365-b2d5-9432cb8a20d4" providerId="ADAL" clId="{C3230540-E25E-46B1-8987-A942D56B369C}" dt="2023-10-20T14:06:05.219" v="8914" actId="1076"/>
          <ac:picMkLst>
            <pc:docMk/>
            <pc:sldMk cId="3358065200" sldId="281"/>
            <ac:picMk id="6" creationId="{BDE9DFA7-6C7D-6073-0C0E-CEDAC9EA27A7}"/>
          </ac:picMkLst>
        </pc:picChg>
      </pc:sldChg>
      <pc:sldChg chg="addSp modSp new mod modNotesTx">
        <pc:chgData name="Jochen Mariën" userId="a4f8d9ed-3895-4365-b2d5-9432cb8a20d4" providerId="ADAL" clId="{C3230540-E25E-46B1-8987-A942D56B369C}" dt="2023-11-07T10:45:00.453" v="13740" actId="20577"/>
        <pc:sldMkLst>
          <pc:docMk/>
          <pc:sldMk cId="2416245650" sldId="282"/>
        </pc:sldMkLst>
        <pc:spChg chg="mod">
          <ac:chgData name="Jochen Mariën" userId="a4f8d9ed-3895-4365-b2d5-9432cb8a20d4" providerId="ADAL" clId="{C3230540-E25E-46B1-8987-A942D56B369C}" dt="2023-10-20T14:09:25.682" v="9740" actId="20577"/>
          <ac:spMkLst>
            <pc:docMk/>
            <pc:sldMk cId="2416245650" sldId="282"/>
            <ac:spMk id="2" creationId="{C9591BDC-D5CF-AF26-E435-3E89C041A39E}"/>
          </ac:spMkLst>
        </pc:spChg>
        <pc:spChg chg="mod">
          <ac:chgData name="Jochen Mariën" userId="a4f8d9ed-3895-4365-b2d5-9432cb8a20d4" providerId="ADAL" clId="{C3230540-E25E-46B1-8987-A942D56B369C}" dt="2023-11-07T10:45:00.453" v="13740" actId="20577"/>
          <ac:spMkLst>
            <pc:docMk/>
            <pc:sldMk cId="2416245650" sldId="282"/>
            <ac:spMk id="3" creationId="{3C6F43F7-3909-FB7B-96F8-43225924407B}"/>
          </ac:spMkLst>
        </pc:spChg>
        <pc:picChg chg="add mod">
          <ac:chgData name="Jochen Mariën" userId="a4f8d9ed-3895-4365-b2d5-9432cb8a20d4" providerId="ADAL" clId="{C3230540-E25E-46B1-8987-A942D56B369C}" dt="2023-10-20T14:10:38.406" v="9843" actId="1076"/>
          <ac:picMkLst>
            <pc:docMk/>
            <pc:sldMk cId="2416245650" sldId="282"/>
            <ac:picMk id="6" creationId="{FE6356AD-6ABC-32B0-12C6-F318433F3FF0}"/>
          </ac:picMkLst>
        </pc:picChg>
        <pc:picChg chg="add mod">
          <ac:chgData name="Jochen Mariën" userId="a4f8d9ed-3895-4365-b2d5-9432cb8a20d4" providerId="ADAL" clId="{C3230540-E25E-46B1-8987-A942D56B369C}" dt="2023-10-20T15:02:26.130" v="9949" actId="1076"/>
          <ac:picMkLst>
            <pc:docMk/>
            <pc:sldMk cId="2416245650" sldId="282"/>
            <ac:picMk id="8" creationId="{F639AEAA-38DD-6B53-1770-5736CA5A1C69}"/>
          </ac:picMkLst>
        </pc:picChg>
        <pc:picChg chg="add mod">
          <ac:chgData name="Jochen Mariën" userId="a4f8d9ed-3895-4365-b2d5-9432cb8a20d4" providerId="ADAL" clId="{C3230540-E25E-46B1-8987-A942D56B369C}" dt="2023-10-20T15:03:11.403" v="10068" actId="1076"/>
          <ac:picMkLst>
            <pc:docMk/>
            <pc:sldMk cId="2416245650" sldId="282"/>
            <ac:picMk id="10" creationId="{CE1F0B6B-E0A5-7B3A-F992-3D8353A18427}"/>
          </ac:picMkLst>
        </pc:picChg>
      </pc:sldChg>
      <pc:sldChg chg="addSp modSp new mod">
        <pc:chgData name="Jochen Mariën" userId="a4f8d9ed-3895-4365-b2d5-9432cb8a20d4" providerId="ADAL" clId="{C3230540-E25E-46B1-8987-A942D56B369C}" dt="2023-10-20T15:05:12.870" v="10183" actId="20577"/>
        <pc:sldMkLst>
          <pc:docMk/>
          <pc:sldMk cId="1431986146" sldId="283"/>
        </pc:sldMkLst>
        <pc:spChg chg="mod">
          <ac:chgData name="Jochen Mariën" userId="a4f8d9ed-3895-4365-b2d5-9432cb8a20d4" providerId="ADAL" clId="{C3230540-E25E-46B1-8987-A942D56B369C}" dt="2023-10-20T15:03:31.667" v="10087"/>
          <ac:spMkLst>
            <pc:docMk/>
            <pc:sldMk cId="1431986146" sldId="283"/>
            <ac:spMk id="2" creationId="{13DD8739-C614-FC62-6992-3FA8C6AC51C5}"/>
          </ac:spMkLst>
        </pc:spChg>
        <pc:spChg chg="mod">
          <ac:chgData name="Jochen Mariën" userId="a4f8d9ed-3895-4365-b2d5-9432cb8a20d4" providerId="ADAL" clId="{C3230540-E25E-46B1-8987-A942D56B369C}" dt="2023-10-20T15:05:12.870" v="10183" actId="20577"/>
          <ac:spMkLst>
            <pc:docMk/>
            <pc:sldMk cId="1431986146" sldId="283"/>
            <ac:spMk id="3" creationId="{EB2C7F39-6F63-4488-CF0C-BA3781D3164F}"/>
          </ac:spMkLst>
        </pc:spChg>
        <pc:picChg chg="add mod">
          <ac:chgData name="Jochen Mariën" userId="a4f8d9ed-3895-4365-b2d5-9432cb8a20d4" providerId="ADAL" clId="{C3230540-E25E-46B1-8987-A942D56B369C}" dt="2023-10-20T15:04:53.480" v="10095" actId="1076"/>
          <ac:picMkLst>
            <pc:docMk/>
            <pc:sldMk cId="1431986146" sldId="283"/>
            <ac:picMk id="6" creationId="{70CC5790-F536-BA5B-1287-6A4F22420C3F}"/>
          </ac:picMkLst>
        </pc:picChg>
        <pc:picChg chg="add mod">
          <ac:chgData name="Jochen Mariën" userId="a4f8d9ed-3895-4365-b2d5-9432cb8a20d4" providerId="ADAL" clId="{C3230540-E25E-46B1-8987-A942D56B369C}" dt="2023-10-20T15:04:52.095" v="10094" actId="1076"/>
          <ac:picMkLst>
            <pc:docMk/>
            <pc:sldMk cId="1431986146" sldId="283"/>
            <ac:picMk id="8" creationId="{B508D844-8FD9-924A-103A-D7A75736EC9C}"/>
          </ac:picMkLst>
        </pc:picChg>
      </pc:sldChg>
      <pc:sldChg chg="addSp modSp new mod">
        <pc:chgData name="Jochen Mariën" userId="a4f8d9ed-3895-4365-b2d5-9432cb8a20d4" providerId="ADAL" clId="{C3230540-E25E-46B1-8987-A942D56B369C}" dt="2023-10-23T10:12:05.487" v="10684" actId="1076"/>
        <pc:sldMkLst>
          <pc:docMk/>
          <pc:sldMk cId="3403620141" sldId="284"/>
        </pc:sldMkLst>
        <pc:spChg chg="mod">
          <ac:chgData name="Jochen Mariën" userId="a4f8d9ed-3895-4365-b2d5-9432cb8a20d4" providerId="ADAL" clId="{C3230540-E25E-46B1-8987-A942D56B369C}" dt="2023-10-20T15:05:27.434" v="10213" actId="20577"/>
          <ac:spMkLst>
            <pc:docMk/>
            <pc:sldMk cId="3403620141" sldId="284"/>
            <ac:spMk id="2" creationId="{5F37E2A0-3628-A019-DEB2-E357CAB53741}"/>
          </ac:spMkLst>
        </pc:spChg>
        <pc:spChg chg="mod">
          <ac:chgData name="Jochen Mariën" userId="a4f8d9ed-3895-4365-b2d5-9432cb8a20d4" providerId="ADAL" clId="{C3230540-E25E-46B1-8987-A942D56B369C}" dt="2023-10-23T10:11:57.779" v="10681" actId="20577"/>
          <ac:spMkLst>
            <pc:docMk/>
            <pc:sldMk cId="3403620141" sldId="284"/>
            <ac:spMk id="3" creationId="{1190B70A-4D76-5D56-706B-29882823E65D}"/>
          </ac:spMkLst>
        </pc:spChg>
        <pc:spChg chg="add mod">
          <ac:chgData name="Jochen Mariën" userId="a4f8d9ed-3895-4365-b2d5-9432cb8a20d4" providerId="ADAL" clId="{C3230540-E25E-46B1-8987-A942D56B369C}" dt="2023-10-23T10:10:08.890" v="10488" actId="1076"/>
          <ac:spMkLst>
            <pc:docMk/>
            <pc:sldMk cId="3403620141" sldId="284"/>
            <ac:spMk id="7" creationId="{028A6945-8353-1369-22C4-3E1DB957E5EC}"/>
          </ac:spMkLst>
        </pc:spChg>
        <pc:picChg chg="add mod">
          <ac:chgData name="Jochen Mariën" userId="a4f8d9ed-3895-4365-b2d5-9432cb8a20d4" providerId="ADAL" clId="{C3230540-E25E-46B1-8987-A942D56B369C}" dt="2023-10-23T10:09:43.482" v="10482" actId="1076"/>
          <ac:picMkLst>
            <pc:docMk/>
            <pc:sldMk cId="3403620141" sldId="284"/>
            <ac:picMk id="6" creationId="{D14EC0C4-8191-B93A-EEBB-5C6CCD94916C}"/>
          </ac:picMkLst>
        </pc:picChg>
        <pc:picChg chg="add mod">
          <ac:chgData name="Jochen Mariën" userId="a4f8d9ed-3895-4365-b2d5-9432cb8a20d4" providerId="ADAL" clId="{C3230540-E25E-46B1-8987-A942D56B369C}" dt="2023-10-23T10:11:24.239" v="10606" actId="1076"/>
          <ac:picMkLst>
            <pc:docMk/>
            <pc:sldMk cId="3403620141" sldId="284"/>
            <ac:picMk id="9" creationId="{7AADF8F3-89EB-5F7B-A4E5-FD71FFCA8028}"/>
          </ac:picMkLst>
        </pc:picChg>
        <pc:picChg chg="add mod">
          <ac:chgData name="Jochen Mariën" userId="a4f8d9ed-3895-4365-b2d5-9432cb8a20d4" providerId="ADAL" clId="{C3230540-E25E-46B1-8987-A942D56B369C}" dt="2023-10-23T10:12:05.487" v="10684" actId="1076"/>
          <ac:picMkLst>
            <pc:docMk/>
            <pc:sldMk cId="3403620141" sldId="284"/>
            <ac:picMk id="11" creationId="{5DE9F651-08B8-AE80-F94A-BA73E4148C87}"/>
          </ac:picMkLst>
        </pc:picChg>
      </pc:sldChg>
      <pc:sldChg chg="addSp modSp new mod">
        <pc:chgData name="Jochen Mariën" userId="a4f8d9ed-3895-4365-b2d5-9432cb8a20d4" providerId="ADAL" clId="{C3230540-E25E-46B1-8987-A942D56B369C}" dt="2023-10-23T10:31:39.383" v="11970" actId="1076"/>
        <pc:sldMkLst>
          <pc:docMk/>
          <pc:sldMk cId="250274307" sldId="285"/>
        </pc:sldMkLst>
        <pc:spChg chg="mod">
          <ac:chgData name="Jochen Mariën" userId="a4f8d9ed-3895-4365-b2d5-9432cb8a20d4" providerId="ADAL" clId="{C3230540-E25E-46B1-8987-A942D56B369C}" dt="2023-10-20T15:05:35.131" v="10234" actId="20577"/>
          <ac:spMkLst>
            <pc:docMk/>
            <pc:sldMk cId="250274307" sldId="285"/>
            <ac:spMk id="2" creationId="{2133C2D1-C78D-8EEB-A6B1-E7CE222AAC95}"/>
          </ac:spMkLst>
        </pc:spChg>
        <pc:spChg chg="mod">
          <ac:chgData name="Jochen Mariën" userId="a4f8d9ed-3895-4365-b2d5-9432cb8a20d4" providerId="ADAL" clId="{C3230540-E25E-46B1-8987-A942D56B369C}" dt="2023-10-23T10:30:49.911" v="11966" actId="20577"/>
          <ac:spMkLst>
            <pc:docMk/>
            <pc:sldMk cId="250274307" sldId="285"/>
            <ac:spMk id="3" creationId="{BA1AF828-38D3-3D20-6587-486E26FBEA13}"/>
          </ac:spMkLst>
        </pc:spChg>
        <pc:picChg chg="add mod">
          <ac:chgData name="Jochen Mariën" userId="a4f8d9ed-3895-4365-b2d5-9432cb8a20d4" providerId="ADAL" clId="{C3230540-E25E-46B1-8987-A942D56B369C}" dt="2023-10-23T10:31:39.383" v="11970" actId="1076"/>
          <ac:picMkLst>
            <pc:docMk/>
            <pc:sldMk cId="250274307" sldId="285"/>
            <ac:picMk id="6" creationId="{D2A81C76-6A5A-6E7F-1438-43F1302FD985}"/>
          </ac:picMkLst>
        </pc:picChg>
      </pc:sldChg>
      <pc:sldChg chg="modSp new mod">
        <pc:chgData name="Jochen Mariën" userId="a4f8d9ed-3895-4365-b2d5-9432cb8a20d4" providerId="ADAL" clId="{C3230540-E25E-46B1-8987-A942D56B369C}" dt="2023-10-23T10:29:22.360" v="11669" actId="20577"/>
        <pc:sldMkLst>
          <pc:docMk/>
          <pc:sldMk cId="1281472329" sldId="286"/>
        </pc:sldMkLst>
        <pc:spChg chg="mod">
          <ac:chgData name="Jochen Mariën" userId="a4f8d9ed-3895-4365-b2d5-9432cb8a20d4" providerId="ADAL" clId="{C3230540-E25E-46B1-8987-A942D56B369C}" dt="2023-10-23T10:12:32.430" v="10699" actId="20577"/>
          <ac:spMkLst>
            <pc:docMk/>
            <pc:sldMk cId="1281472329" sldId="286"/>
            <ac:spMk id="2" creationId="{EEE46975-1D95-E88C-9072-EEE9FD0C8E11}"/>
          </ac:spMkLst>
        </pc:spChg>
        <pc:spChg chg="mod">
          <ac:chgData name="Jochen Mariën" userId="a4f8d9ed-3895-4365-b2d5-9432cb8a20d4" providerId="ADAL" clId="{C3230540-E25E-46B1-8987-A942D56B369C}" dt="2023-10-23T10:29:22.360" v="11669" actId="20577"/>
          <ac:spMkLst>
            <pc:docMk/>
            <pc:sldMk cId="1281472329" sldId="286"/>
            <ac:spMk id="3" creationId="{544C17C3-4396-3028-9AE6-707EC5DBCAD0}"/>
          </ac:spMkLst>
        </pc:spChg>
      </pc:sldChg>
      <pc:sldChg chg="modSp new mod">
        <pc:chgData name="Jochen Mariën" userId="a4f8d9ed-3895-4365-b2d5-9432cb8a20d4" providerId="ADAL" clId="{C3230540-E25E-46B1-8987-A942D56B369C}" dt="2023-10-23T10:17:53.911" v="11299" actId="20577"/>
        <pc:sldMkLst>
          <pc:docMk/>
          <pc:sldMk cId="2760852640" sldId="287"/>
        </pc:sldMkLst>
        <pc:spChg chg="mod">
          <ac:chgData name="Jochen Mariën" userId="a4f8d9ed-3895-4365-b2d5-9432cb8a20d4" providerId="ADAL" clId="{C3230540-E25E-46B1-8987-A942D56B369C}" dt="2023-10-23T10:15:54.732" v="10803"/>
          <ac:spMkLst>
            <pc:docMk/>
            <pc:sldMk cId="2760852640" sldId="287"/>
            <ac:spMk id="2" creationId="{554B1196-2B1B-4DD9-E533-01CAFF0BB983}"/>
          </ac:spMkLst>
        </pc:spChg>
        <pc:spChg chg="mod">
          <ac:chgData name="Jochen Mariën" userId="a4f8d9ed-3895-4365-b2d5-9432cb8a20d4" providerId="ADAL" clId="{C3230540-E25E-46B1-8987-A942D56B369C}" dt="2023-10-23T10:17:53.911" v="11299" actId="20577"/>
          <ac:spMkLst>
            <pc:docMk/>
            <pc:sldMk cId="2760852640" sldId="287"/>
            <ac:spMk id="3" creationId="{7F77CE7E-B052-CC89-3C25-DD9F8A7BAA1E}"/>
          </ac:spMkLst>
        </pc:spChg>
      </pc:sldChg>
      <pc:sldChg chg="modSp new mod">
        <pc:chgData name="Jochen Mariën" userId="a4f8d9ed-3895-4365-b2d5-9432cb8a20d4" providerId="ADAL" clId="{C3230540-E25E-46B1-8987-A942D56B369C}" dt="2023-10-23T11:43:03.480" v="13579" actId="20577"/>
        <pc:sldMkLst>
          <pc:docMk/>
          <pc:sldMk cId="2853392020" sldId="288"/>
        </pc:sldMkLst>
        <pc:spChg chg="mod">
          <ac:chgData name="Jochen Mariën" userId="a4f8d9ed-3895-4365-b2d5-9432cb8a20d4" providerId="ADAL" clId="{C3230540-E25E-46B1-8987-A942D56B369C}" dt="2023-10-23T10:35:06.172" v="12085" actId="20577"/>
          <ac:spMkLst>
            <pc:docMk/>
            <pc:sldMk cId="2853392020" sldId="288"/>
            <ac:spMk id="2" creationId="{C67AECE2-37ED-2109-F3A2-E57867BE4050}"/>
          </ac:spMkLst>
        </pc:spChg>
        <pc:spChg chg="mod">
          <ac:chgData name="Jochen Mariën" userId="a4f8d9ed-3895-4365-b2d5-9432cb8a20d4" providerId="ADAL" clId="{C3230540-E25E-46B1-8987-A942D56B369C}" dt="2023-10-23T11:43:03.480" v="13579" actId="20577"/>
          <ac:spMkLst>
            <pc:docMk/>
            <pc:sldMk cId="2853392020" sldId="288"/>
            <ac:spMk id="3" creationId="{21F65E9F-7955-3AD2-0E2E-AA45C196B032}"/>
          </ac:spMkLst>
        </pc:spChg>
      </pc:sldChg>
      <pc:sldChg chg="modSp new mod">
        <pc:chgData name="Jochen Mariën" userId="a4f8d9ed-3895-4365-b2d5-9432cb8a20d4" providerId="ADAL" clId="{C3230540-E25E-46B1-8987-A942D56B369C}" dt="2023-10-23T11:24:32.404" v="12520" actId="20577"/>
        <pc:sldMkLst>
          <pc:docMk/>
          <pc:sldMk cId="104264709" sldId="289"/>
        </pc:sldMkLst>
        <pc:spChg chg="mod">
          <ac:chgData name="Jochen Mariën" userId="a4f8d9ed-3895-4365-b2d5-9432cb8a20d4" providerId="ADAL" clId="{C3230540-E25E-46B1-8987-A942D56B369C}" dt="2023-10-23T11:22:21.576" v="12412" actId="20577"/>
          <ac:spMkLst>
            <pc:docMk/>
            <pc:sldMk cId="104264709" sldId="289"/>
            <ac:spMk id="2" creationId="{4190A3EA-8BCD-2AFB-2759-9D4F77239606}"/>
          </ac:spMkLst>
        </pc:spChg>
        <pc:spChg chg="mod">
          <ac:chgData name="Jochen Mariën" userId="a4f8d9ed-3895-4365-b2d5-9432cb8a20d4" providerId="ADAL" clId="{C3230540-E25E-46B1-8987-A942D56B369C}" dt="2023-10-23T11:24:32.404" v="12520" actId="20577"/>
          <ac:spMkLst>
            <pc:docMk/>
            <pc:sldMk cId="104264709" sldId="289"/>
            <ac:spMk id="3" creationId="{9C8EF166-635B-230A-C803-76A551F2C0E3}"/>
          </ac:spMkLst>
        </pc:spChg>
      </pc:sldChg>
      <pc:sldChg chg="addSp delSp modSp new mod">
        <pc:chgData name="Jochen Mariën" userId="a4f8d9ed-3895-4365-b2d5-9432cb8a20d4" providerId="ADAL" clId="{C3230540-E25E-46B1-8987-A942D56B369C}" dt="2023-10-23T11:27:21.616" v="12972" actId="20577"/>
        <pc:sldMkLst>
          <pc:docMk/>
          <pc:sldMk cId="2305997284" sldId="290"/>
        </pc:sldMkLst>
        <pc:spChg chg="mod">
          <ac:chgData name="Jochen Mariën" userId="a4f8d9ed-3895-4365-b2d5-9432cb8a20d4" providerId="ADAL" clId="{C3230540-E25E-46B1-8987-A942D56B369C}" dt="2023-10-23T10:37:53.481" v="12410" actId="20577"/>
          <ac:spMkLst>
            <pc:docMk/>
            <pc:sldMk cId="2305997284" sldId="290"/>
            <ac:spMk id="2" creationId="{0D37F30F-7CC9-8E97-386C-3AC3415F9348}"/>
          </ac:spMkLst>
        </pc:spChg>
        <pc:spChg chg="mod">
          <ac:chgData name="Jochen Mariën" userId="a4f8d9ed-3895-4365-b2d5-9432cb8a20d4" providerId="ADAL" clId="{C3230540-E25E-46B1-8987-A942D56B369C}" dt="2023-10-23T11:27:21.616" v="12972" actId="20577"/>
          <ac:spMkLst>
            <pc:docMk/>
            <pc:sldMk cId="2305997284" sldId="290"/>
            <ac:spMk id="3" creationId="{CA4A455A-EF76-47AF-8867-2B00D8D1DCA1}"/>
          </ac:spMkLst>
        </pc:spChg>
        <pc:spChg chg="add del">
          <ac:chgData name="Jochen Mariën" userId="a4f8d9ed-3895-4365-b2d5-9432cb8a20d4" providerId="ADAL" clId="{C3230540-E25E-46B1-8987-A942D56B369C}" dt="2023-10-23T11:25:58.667" v="12763" actId="22"/>
          <ac:spMkLst>
            <pc:docMk/>
            <pc:sldMk cId="2305997284" sldId="290"/>
            <ac:spMk id="6" creationId="{63A523A6-0A7E-DBE2-01AA-0DD335CCA3EC}"/>
          </ac:spMkLst>
        </pc:spChg>
        <pc:picChg chg="add mod">
          <ac:chgData name="Jochen Mariën" userId="a4f8d9ed-3895-4365-b2d5-9432cb8a20d4" providerId="ADAL" clId="{C3230540-E25E-46B1-8987-A942D56B369C}" dt="2023-10-23T11:26:23.927" v="12769" actId="1076"/>
          <ac:picMkLst>
            <pc:docMk/>
            <pc:sldMk cId="2305997284" sldId="290"/>
            <ac:picMk id="8" creationId="{7E4E9DEB-0E2A-D168-627A-78603ABE0DD5}"/>
          </ac:picMkLst>
        </pc:picChg>
      </pc:sldChg>
      <pc:sldChg chg="addSp modSp new mod">
        <pc:chgData name="Jochen Mariën" userId="a4f8d9ed-3895-4365-b2d5-9432cb8a20d4" providerId="ADAL" clId="{C3230540-E25E-46B1-8987-A942D56B369C}" dt="2023-10-23T11:38:39.333" v="13270" actId="20577"/>
        <pc:sldMkLst>
          <pc:docMk/>
          <pc:sldMk cId="2191673249" sldId="291"/>
        </pc:sldMkLst>
        <pc:spChg chg="mod">
          <ac:chgData name="Jochen Mariën" userId="a4f8d9ed-3895-4365-b2d5-9432cb8a20d4" providerId="ADAL" clId="{C3230540-E25E-46B1-8987-A942D56B369C}" dt="2023-10-23T11:27:37.481" v="12998" actId="20577"/>
          <ac:spMkLst>
            <pc:docMk/>
            <pc:sldMk cId="2191673249" sldId="291"/>
            <ac:spMk id="2" creationId="{722D688E-4C90-6F92-22BD-A725454F5E3E}"/>
          </ac:spMkLst>
        </pc:spChg>
        <pc:spChg chg="mod">
          <ac:chgData name="Jochen Mariën" userId="a4f8d9ed-3895-4365-b2d5-9432cb8a20d4" providerId="ADAL" clId="{C3230540-E25E-46B1-8987-A942D56B369C}" dt="2023-10-23T11:38:39.333" v="13270" actId="20577"/>
          <ac:spMkLst>
            <pc:docMk/>
            <pc:sldMk cId="2191673249" sldId="291"/>
            <ac:spMk id="3" creationId="{00063A92-9F21-B956-2B8A-55B1E34B5E41}"/>
          </ac:spMkLst>
        </pc:spChg>
        <pc:picChg chg="add mod">
          <ac:chgData name="Jochen Mariën" userId="a4f8d9ed-3895-4365-b2d5-9432cb8a20d4" providerId="ADAL" clId="{C3230540-E25E-46B1-8987-A942D56B369C}" dt="2023-10-23T11:37:55.927" v="13130" actId="14100"/>
          <ac:picMkLst>
            <pc:docMk/>
            <pc:sldMk cId="2191673249" sldId="291"/>
            <ac:picMk id="6" creationId="{FD395EB3-DBDB-209B-E810-A228076B2F51}"/>
          </ac:picMkLst>
        </pc:picChg>
      </pc:sldChg>
      <pc:sldChg chg="addSp delSp modSp new mod">
        <pc:chgData name="Jochen Mariën" userId="a4f8d9ed-3895-4365-b2d5-9432cb8a20d4" providerId="ADAL" clId="{C3230540-E25E-46B1-8987-A942D56B369C}" dt="2023-10-25T08:07:35.627" v="13659" actId="1076"/>
        <pc:sldMkLst>
          <pc:docMk/>
          <pc:sldMk cId="3830839069" sldId="292"/>
        </pc:sldMkLst>
        <pc:spChg chg="mod">
          <ac:chgData name="Jochen Mariën" userId="a4f8d9ed-3895-4365-b2d5-9432cb8a20d4" providerId="ADAL" clId="{C3230540-E25E-46B1-8987-A942D56B369C}" dt="2023-10-25T07:59:28.453" v="13596" actId="20577"/>
          <ac:spMkLst>
            <pc:docMk/>
            <pc:sldMk cId="3830839069" sldId="292"/>
            <ac:spMk id="2" creationId="{1F4F6910-1B85-2EA6-5069-96F913D17FF2}"/>
          </ac:spMkLst>
        </pc:spChg>
        <pc:spChg chg="mod">
          <ac:chgData name="Jochen Mariën" userId="a4f8d9ed-3895-4365-b2d5-9432cb8a20d4" providerId="ADAL" clId="{C3230540-E25E-46B1-8987-A942D56B369C}" dt="2023-10-25T08:07:22.377" v="13658" actId="20577"/>
          <ac:spMkLst>
            <pc:docMk/>
            <pc:sldMk cId="3830839069" sldId="292"/>
            <ac:spMk id="3" creationId="{A9BEFC97-D836-8D56-01EC-C04245E20D37}"/>
          </ac:spMkLst>
        </pc:spChg>
        <pc:picChg chg="add del mod">
          <ac:chgData name="Jochen Mariën" userId="a4f8d9ed-3895-4365-b2d5-9432cb8a20d4" providerId="ADAL" clId="{C3230540-E25E-46B1-8987-A942D56B369C}" dt="2023-10-25T08:06:25.910" v="13653" actId="478"/>
          <ac:picMkLst>
            <pc:docMk/>
            <pc:sldMk cId="3830839069" sldId="292"/>
            <ac:picMk id="6" creationId="{63DA4B9A-E76E-077C-A214-318E9B26F144}"/>
          </ac:picMkLst>
        </pc:picChg>
        <pc:picChg chg="add mod">
          <ac:chgData name="Jochen Mariën" userId="a4f8d9ed-3895-4365-b2d5-9432cb8a20d4" providerId="ADAL" clId="{C3230540-E25E-46B1-8987-A942D56B369C}" dt="2023-10-25T08:07:35.627" v="13659" actId="1076"/>
          <ac:picMkLst>
            <pc:docMk/>
            <pc:sldMk cId="3830839069" sldId="292"/>
            <ac:picMk id="8" creationId="{0B2F7AB5-AD89-69DA-3480-0FF59D3579B0}"/>
          </ac:picMkLst>
        </pc:picChg>
      </pc:sldChg>
    </pc:docChg>
  </pc:docChgLst>
  <pc:docChgLst>
    <pc:chgData name="Hajar Ghaem Sigarchian" userId="S::u0136336@thomasmore.be::c942b3b0-1ec9-4b5a-9958-682b211c132c" providerId="AD" clId="Web-{884F99F4-08BC-F64D-194B-747137C020EE}"/>
    <pc:docChg chg="modSld">
      <pc:chgData name="Hajar Ghaem Sigarchian" userId="S::u0136336@thomasmore.be::c942b3b0-1ec9-4b5a-9958-682b211c132c" providerId="AD" clId="Web-{884F99F4-08BC-F64D-194B-747137C020EE}" dt="2022-08-24T09:10:09.544" v="1" actId="20577"/>
      <pc:docMkLst>
        <pc:docMk/>
      </pc:docMkLst>
      <pc:sldChg chg="modSp">
        <pc:chgData name="Hajar Ghaem Sigarchian" userId="S::u0136336@thomasmore.be::c942b3b0-1ec9-4b5a-9958-682b211c132c" providerId="AD" clId="Web-{884F99F4-08BC-F64D-194B-747137C020EE}" dt="2022-08-24T09:10:09.544" v="1" actId="20577"/>
        <pc:sldMkLst>
          <pc:docMk/>
          <pc:sldMk cId="3552420801" sldId="258"/>
        </pc:sldMkLst>
        <pc:spChg chg="mod">
          <ac:chgData name="Hajar Ghaem Sigarchian" userId="S::u0136336@thomasmore.be::c942b3b0-1ec9-4b5a-9958-682b211c132c" providerId="AD" clId="Web-{884F99F4-08BC-F64D-194B-747137C020EE}" dt="2022-08-24T09:10:09.544" v="1" actId="20577"/>
          <ac:spMkLst>
            <pc:docMk/>
            <pc:sldMk cId="3552420801" sldId="258"/>
            <ac:spMk id="2" creationId="{91DCB965-7688-4395-9936-317EB25F7013}"/>
          </ac:spMkLst>
        </pc:spChg>
      </pc:sldChg>
    </pc:docChg>
  </pc:docChgLst>
  <pc:docChgLst>
    <pc:chgData name="Kristine Mangelschots" userId="f3152f8f-1017-4733-9e76-33dd9c43a1dc" providerId="ADAL" clId="{05A49D9E-96FD-417D-9E2F-1CB52DAA9A90}"/>
    <pc:docChg chg="undo custSel modSld">
      <pc:chgData name="Kristine Mangelschots" userId="f3152f8f-1017-4733-9e76-33dd9c43a1dc" providerId="ADAL" clId="{05A49D9E-96FD-417D-9E2F-1CB52DAA9A90}" dt="2022-08-24T08:16:52.264" v="30" actId="20577"/>
      <pc:docMkLst>
        <pc:docMk/>
      </pc:docMkLst>
      <pc:sldChg chg="delSp modSp mod">
        <pc:chgData name="Kristine Mangelschots" userId="f3152f8f-1017-4733-9e76-33dd9c43a1dc" providerId="ADAL" clId="{05A49D9E-96FD-417D-9E2F-1CB52DAA9A90}" dt="2022-08-24T08:07:50.738" v="3" actId="14100"/>
        <pc:sldMkLst>
          <pc:docMk/>
          <pc:sldMk cId="3503501734" sldId="257"/>
        </pc:sldMkLst>
        <pc:spChg chg="del">
          <ac:chgData name="Kristine Mangelschots" userId="f3152f8f-1017-4733-9e76-33dd9c43a1dc" providerId="ADAL" clId="{05A49D9E-96FD-417D-9E2F-1CB52DAA9A90}" dt="2022-08-24T08:07:43.871" v="0" actId="478"/>
          <ac:spMkLst>
            <pc:docMk/>
            <pc:sldMk cId="3503501734" sldId="257"/>
            <ac:spMk id="3" creationId="{CE123ACB-DD68-4388-B607-763D7883FFC8}"/>
          </ac:spMkLst>
        </pc:spChg>
        <pc:picChg chg="mod">
          <ac:chgData name="Kristine Mangelschots" userId="f3152f8f-1017-4733-9e76-33dd9c43a1dc" providerId="ADAL" clId="{05A49D9E-96FD-417D-9E2F-1CB52DAA9A90}" dt="2022-08-24T08:07:50.738" v="3" actId="14100"/>
          <ac:picMkLst>
            <pc:docMk/>
            <pc:sldMk cId="3503501734" sldId="257"/>
            <ac:picMk id="5" creationId="{4D7E66FE-2AE0-46E0-B6CB-8AA85406BF0A}"/>
          </ac:picMkLst>
        </pc:picChg>
      </pc:sldChg>
      <pc:sldChg chg="modSp mod">
        <pc:chgData name="Kristine Mangelschots" userId="f3152f8f-1017-4733-9e76-33dd9c43a1dc" providerId="ADAL" clId="{05A49D9E-96FD-417D-9E2F-1CB52DAA9A90}" dt="2022-08-24T08:11:03.834" v="5" actId="14100"/>
        <pc:sldMkLst>
          <pc:docMk/>
          <pc:sldMk cId="1413917546" sldId="264"/>
        </pc:sldMkLst>
        <pc:picChg chg="mod">
          <ac:chgData name="Kristine Mangelschots" userId="f3152f8f-1017-4733-9e76-33dd9c43a1dc" providerId="ADAL" clId="{05A49D9E-96FD-417D-9E2F-1CB52DAA9A90}" dt="2022-08-24T08:11:00.218" v="4" actId="14100"/>
          <ac:picMkLst>
            <pc:docMk/>
            <pc:sldMk cId="1413917546" sldId="264"/>
            <ac:picMk id="5" creationId="{5CC35BAA-6366-4274-A2FF-22BD370D99BD}"/>
          </ac:picMkLst>
        </pc:picChg>
        <pc:picChg chg="mod">
          <ac:chgData name="Kristine Mangelschots" userId="f3152f8f-1017-4733-9e76-33dd9c43a1dc" providerId="ADAL" clId="{05A49D9E-96FD-417D-9E2F-1CB52DAA9A90}" dt="2022-08-24T08:11:03.834" v="5" actId="14100"/>
          <ac:picMkLst>
            <pc:docMk/>
            <pc:sldMk cId="1413917546" sldId="264"/>
            <ac:picMk id="6" creationId="{8DCDD973-E877-4AF4-9332-FD7681E8EB16}"/>
          </ac:picMkLst>
        </pc:picChg>
      </pc:sldChg>
      <pc:sldChg chg="addSp delSp mod">
        <pc:chgData name="Kristine Mangelschots" userId="f3152f8f-1017-4733-9e76-33dd9c43a1dc" providerId="ADAL" clId="{05A49D9E-96FD-417D-9E2F-1CB52DAA9A90}" dt="2022-08-24T08:11:31.993" v="8" actId="478"/>
        <pc:sldMkLst>
          <pc:docMk/>
          <pc:sldMk cId="3545594292" sldId="265"/>
        </pc:sldMkLst>
        <pc:spChg chg="add del">
          <ac:chgData name="Kristine Mangelschots" userId="f3152f8f-1017-4733-9e76-33dd9c43a1dc" providerId="ADAL" clId="{05A49D9E-96FD-417D-9E2F-1CB52DAA9A90}" dt="2022-08-24T08:11:31.993" v="8" actId="478"/>
          <ac:spMkLst>
            <pc:docMk/>
            <pc:sldMk cId="3545594292" sldId="265"/>
            <ac:spMk id="3" creationId="{1281EFFE-7993-491F-AB3F-8A7DCC6499A6}"/>
          </ac:spMkLst>
        </pc:spChg>
      </pc:sldChg>
      <pc:sldChg chg="modSp mod">
        <pc:chgData name="Kristine Mangelschots" userId="f3152f8f-1017-4733-9e76-33dd9c43a1dc" providerId="ADAL" clId="{05A49D9E-96FD-417D-9E2F-1CB52DAA9A90}" dt="2022-08-24T08:16:20.265" v="28" actId="1582"/>
        <pc:sldMkLst>
          <pc:docMk/>
          <pc:sldMk cId="4116537878" sldId="270"/>
        </pc:sldMkLst>
        <pc:spChg chg="mod">
          <ac:chgData name="Kristine Mangelschots" userId="f3152f8f-1017-4733-9e76-33dd9c43a1dc" providerId="ADAL" clId="{05A49D9E-96FD-417D-9E2F-1CB52DAA9A90}" dt="2022-08-24T08:16:20.265" v="28" actId="1582"/>
          <ac:spMkLst>
            <pc:docMk/>
            <pc:sldMk cId="4116537878" sldId="270"/>
            <ac:spMk id="5" creationId="{6681D216-6364-4705-94E6-79D7525F502A}"/>
          </ac:spMkLst>
        </pc:spChg>
      </pc:sldChg>
      <pc:sldChg chg="modSp mod">
        <pc:chgData name="Kristine Mangelschots" userId="f3152f8f-1017-4733-9e76-33dd9c43a1dc" providerId="ADAL" clId="{05A49D9E-96FD-417D-9E2F-1CB52DAA9A90}" dt="2022-08-24T08:16:52.264" v="30" actId="20577"/>
        <pc:sldMkLst>
          <pc:docMk/>
          <pc:sldMk cId="1413218804" sldId="272"/>
        </pc:sldMkLst>
        <pc:spChg chg="mod">
          <ac:chgData name="Kristine Mangelschots" userId="f3152f8f-1017-4733-9e76-33dd9c43a1dc" providerId="ADAL" clId="{05A49D9E-96FD-417D-9E2F-1CB52DAA9A90}" dt="2022-08-24T08:16:52.264" v="30" actId="20577"/>
          <ac:spMkLst>
            <pc:docMk/>
            <pc:sldMk cId="1413218804" sldId="272"/>
            <ac:spMk id="3" creationId="{14CD89D5-93D9-495F-9388-5158C4405ACE}"/>
          </ac:spMkLst>
        </pc:spChg>
      </pc:sldChg>
      <pc:sldChg chg="modSp mod">
        <pc:chgData name="Kristine Mangelschots" userId="f3152f8f-1017-4733-9e76-33dd9c43a1dc" providerId="ADAL" clId="{05A49D9E-96FD-417D-9E2F-1CB52DAA9A90}" dt="2022-08-24T08:15:47.970" v="26" actId="14100"/>
        <pc:sldMkLst>
          <pc:docMk/>
          <pc:sldMk cId="4292923881" sldId="273"/>
        </pc:sldMkLst>
        <pc:picChg chg="mod">
          <ac:chgData name="Kristine Mangelschots" userId="f3152f8f-1017-4733-9e76-33dd9c43a1dc" providerId="ADAL" clId="{05A49D9E-96FD-417D-9E2F-1CB52DAA9A90}" dt="2022-08-24T08:15:47.970" v="26" actId="14100"/>
          <ac:picMkLst>
            <pc:docMk/>
            <pc:sldMk cId="4292923881" sldId="273"/>
            <ac:picMk id="6" creationId="{5B6B9F47-5704-4973-877B-C15D37CE6AA4}"/>
          </ac:picMkLst>
        </pc:picChg>
      </pc:sldChg>
      <pc:sldChg chg="modSp mod">
        <pc:chgData name="Kristine Mangelschots" userId="f3152f8f-1017-4733-9e76-33dd9c43a1dc" providerId="ADAL" clId="{05A49D9E-96FD-417D-9E2F-1CB52DAA9A90}" dt="2022-08-24T08:15:34.902" v="25" actId="20577"/>
        <pc:sldMkLst>
          <pc:docMk/>
          <pc:sldMk cId="1829888262" sldId="275"/>
        </pc:sldMkLst>
        <pc:graphicFrameChg chg="modGraphic">
          <ac:chgData name="Kristine Mangelschots" userId="f3152f8f-1017-4733-9e76-33dd9c43a1dc" providerId="ADAL" clId="{05A49D9E-96FD-417D-9E2F-1CB52DAA9A90}" dt="2022-08-24T08:15:34.902" v="25" actId="20577"/>
          <ac:graphicFrameMkLst>
            <pc:docMk/>
            <pc:sldMk cId="1829888262" sldId="275"/>
            <ac:graphicFrameMk id="5" creationId="{A902BDF0-FFCE-4F8C-B523-0F8262DA08A3}"/>
          </ac:graphicFrameMkLst>
        </pc:graphicFrameChg>
      </pc:sldChg>
      <pc:sldChg chg="modSp mod">
        <pc:chgData name="Kristine Mangelschots" userId="f3152f8f-1017-4733-9e76-33dd9c43a1dc" providerId="ADAL" clId="{05A49D9E-96FD-417D-9E2F-1CB52DAA9A90}" dt="2022-08-24T08:13:43.070" v="15" actId="20577"/>
        <pc:sldMkLst>
          <pc:docMk/>
          <pc:sldMk cId="1047346810" sldId="277"/>
        </pc:sldMkLst>
        <pc:spChg chg="mod">
          <ac:chgData name="Kristine Mangelschots" userId="f3152f8f-1017-4733-9e76-33dd9c43a1dc" providerId="ADAL" clId="{05A49D9E-96FD-417D-9E2F-1CB52DAA9A90}" dt="2022-08-24T08:13:43.070" v="15" actId="20577"/>
          <ac:spMkLst>
            <pc:docMk/>
            <pc:sldMk cId="1047346810" sldId="277"/>
            <ac:spMk id="3" creationId="{13213BBF-3E86-4738-B987-6FC2A654DD57}"/>
          </ac:spMkLst>
        </pc:spChg>
      </pc:sldChg>
      <pc:sldChg chg="modSp mod">
        <pc:chgData name="Kristine Mangelschots" userId="f3152f8f-1017-4733-9e76-33dd9c43a1dc" providerId="ADAL" clId="{05A49D9E-96FD-417D-9E2F-1CB52DAA9A90}" dt="2022-08-24T08:14:04.616" v="16" actId="20577"/>
        <pc:sldMkLst>
          <pc:docMk/>
          <pc:sldMk cId="4061739640" sldId="278"/>
        </pc:sldMkLst>
        <pc:spChg chg="mod">
          <ac:chgData name="Kristine Mangelschots" userId="f3152f8f-1017-4733-9e76-33dd9c43a1dc" providerId="ADAL" clId="{05A49D9E-96FD-417D-9E2F-1CB52DAA9A90}" dt="2022-08-24T08:14:04.616" v="16" actId="20577"/>
          <ac:spMkLst>
            <pc:docMk/>
            <pc:sldMk cId="4061739640" sldId="278"/>
            <ac:spMk id="3" creationId="{D1F9F2A2-690D-4BD4-960A-89C0DBD2101A}"/>
          </ac:spMkLst>
        </pc:spChg>
      </pc:sldChg>
    </pc:docChg>
  </pc:docChgLst>
  <pc:docChgLst>
    <pc:chgData name="Ellen Torfs" userId="c6aa1e10-4a12-4511-8c7c-135720d4f277" providerId="ADAL" clId="{214A502F-9E29-43F9-9CAB-F5A2DFA76F4E}"/>
    <pc:docChg chg="undo custSel addSld delSld modSld modMainMaster">
      <pc:chgData name="Ellen Torfs" userId="c6aa1e10-4a12-4511-8c7c-135720d4f277" providerId="ADAL" clId="{214A502F-9E29-43F9-9CAB-F5A2DFA76F4E}" dt="2022-01-19T09:08:31.393" v="405" actId="20577"/>
      <pc:docMkLst>
        <pc:docMk/>
      </pc:docMkLst>
      <pc:sldChg chg="modSp mod">
        <pc:chgData name="Ellen Torfs" userId="c6aa1e10-4a12-4511-8c7c-135720d4f277" providerId="ADAL" clId="{214A502F-9E29-43F9-9CAB-F5A2DFA76F4E}" dt="2022-01-19T09:08:08.565" v="403" actId="20577"/>
        <pc:sldMkLst>
          <pc:docMk/>
          <pc:sldMk cId="54334544" sldId="256"/>
        </pc:sldMkLst>
        <pc:spChg chg="mod">
          <ac:chgData name="Ellen Torfs" userId="c6aa1e10-4a12-4511-8c7c-135720d4f277" providerId="ADAL" clId="{214A502F-9E29-43F9-9CAB-F5A2DFA76F4E}" dt="2022-01-19T09:08:08.565" v="403" actId="20577"/>
          <ac:spMkLst>
            <pc:docMk/>
            <pc:sldMk cId="54334544" sldId="256"/>
            <ac:spMk id="2" creationId="{00000000-0000-0000-0000-000000000000}"/>
          </ac:spMkLst>
        </pc:spChg>
        <pc:spChg chg="mod">
          <ac:chgData name="Ellen Torfs" userId="c6aa1e10-4a12-4511-8c7c-135720d4f277" providerId="ADAL" clId="{214A502F-9E29-43F9-9CAB-F5A2DFA76F4E}" dt="2022-01-19T08:57:25.009" v="130" actId="20577"/>
          <ac:spMkLst>
            <pc:docMk/>
            <pc:sldMk cId="54334544" sldId="256"/>
            <ac:spMk id="3" creationId="{00000000-0000-0000-0000-000000000000}"/>
          </ac:spMkLst>
        </pc:spChg>
      </pc:sldChg>
      <pc:sldChg chg="del">
        <pc:chgData name="Ellen Torfs" userId="c6aa1e10-4a12-4511-8c7c-135720d4f277" providerId="ADAL" clId="{214A502F-9E29-43F9-9CAB-F5A2DFA76F4E}" dt="2022-01-19T09:03:50.394" v="323" actId="47"/>
        <pc:sldMkLst>
          <pc:docMk/>
          <pc:sldMk cId="1055868665" sldId="257"/>
        </pc:sldMkLst>
      </pc:sldChg>
      <pc:sldChg chg="modSp mod">
        <pc:chgData name="Ellen Torfs" userId="c6aa1e10-4a12-4511-8c7c-135720d4f277" providerId="ADAL" clId="{214A502F-9E29-43F9-9CAB-F5A2DFA76F4E}" dt="2022-01-19T09:04:52.510" v="333" actId="13926"/>
        <pc:sldMkLst>
          <pc:docMk/>
          <pc:sldMk cId="620147385" sldId="258"/>
        </pc:sldMkLst>
        <pc:spChg chg="mod">
          <ac:chgData name="Ellen Torfs" userId="c6aa1e10-4a12-4511-8c7c-135720d4f277" providerId="ADAL" clId="{214A502F-9E29-43F9-9CAB-F5A2DFA76F4E}" dt="2022-01-19T09:04:52.510" v="333" actId="13926"/>
          <ac:spMkLst>
            <pc:docMk/>
            <pc:sldMk cId="620147385" sldId="258"/>
            <ac:spMk id="6" creationId="{2ADAB781-84F2-4802-A934-8E1E11149E21}"/>
          </ac:spMkLst>
        </pc:spChg>
        <pc:graphicFrameChg chg="modGraphic">
          <ac:chgData name="Ellen Torfs" userId="c6aa1e10-4a12-4511-8c7c-135720d4f277" providerId="ADAL" clId="{214A502F-9E29-43F9-9CAB-F5A2DFA76F4E}" dt="2022-01-19T09:04:46.378" v="332" actId="20577"/>
          <ac:graphicFrameMkLst>
            <pc:docMk/>
            <pc:sldMk cId="620147385" sldId="258"/>
            <ac:graphicFrameMk id="7" creationId="{84770A4E-83FF-4685-9A87-CD366B387567}"/>
          </ac:graphicFrameMkLst>
        </pc:graphicFrameChg>
      </pc:sldChg>
      <pc:sldChg chg="modSp mod">
        <pc:chgData name="Ellen Torfs" userId="c6aa1e10-4a12-4511-8c7c-135720d4f277" providerId="ADAL" clId="{214A502F-9E29-43F9-9CAB-F5A2DFA76F4E}" dt="2022-01-19T09:05:56.409" v="352" actId="13926"/>
        <pc:sldMkLst>
          <pc:docMk/>
          <pc:sldMk cId="2006118848" sldId="262"/>
        </pc:sldMkLst>
        <pc:spChg chg="mod">
          <ac:chgData name="Ellen Torfs" userId="c6aa1e10-4a12-4511-8c7c-135720d4f277" providerId="ADAL" clId="{214A502F-9E29-43F9-9CAB-F5A2DFA76F4E}" dt="2022-01-19T09:05:56.409" v="352" actId="13926"/>
          <ac:spMkLst>
            <pc:docMk/>
            <pc:sldMk cId="2006118848" sldId="262"/>
            <ac:spMk id="3" creationId="{6C8BE9DB-B5FC-4023-A388-220FC811D47F}"/>
          </ac:spMkLst>
        </pc:spChg>
      </pc:sldChg>
      <pc:sldChg chg="modSp mod">
        <pc:chgData name="Ellen Torfs" userId="c6aa1e10-4a12-4511-8c7c-135720d4f277" providerId="ADAL" clId="{214A502F-9E29-43F9-9CAB-F5A2DFA76F4E}" dt="2022-01-19T09:08:31.393" v="405" actId="20577"/>
        <pc:sldMkLst>
          <pc:docMk/>
          <pc:sldMk cId="2513866126" sldId="267"/>
        </pc:sldMkLst>
        <pc:spChg chg="mod">
          <ac:chgData name="Ellen Torfs" userId="c6aa1e10-4a12-4511-8c7c-135720d4f277" providerId="ADAL" clId="{214A502F-9E29-43F9-9CAB-F5A2DFA76F4E}" dt="2022-01-19T08:57:38.892" v="131" actId="20577"/>
          <ac:spMkLst>
            <pc:docMk/>
            <pc:sldMk cId="2513866126" sldId="267"/>
            <ac:spMk id="2" creationId="{00000000-0000-0000-0000-000000000000}"/>
          </ac:spMkLst>
        </pc:spChg>
        <pc:spChg chg="mod">
          <ac:chgData name="Ellen Torfs" userId="c6aa1e10-4a12-4511-8c7c-135720d4f277" providerId="ADAL" clId="{214A502F-9E29-43F9-9CAB-F5A2DFA76F4E}" dt="2022-01-19T09:08:31.393" v="405" actId="20577"/>
          <ac:spMkLst>
            <pc:docMk/>
            <pc:sldMk cId="2513866126" sldId="267"/>
            <ac:spMk id="3" creationId="{00000000-0000-0000-0000-000000000000}"/>
          </ac:spMkLst>
        </pc:spChg>
      </pc:sldChg>
      <pc:sldChg chg="modSp mod">
        <pc:chgData name="Ellen Torfs" userId="c6aa1e10-4a12-4511-8c7c-135720d4f277" providerId="ADAL" clId="{214A502F-9E29-43F9-9CAB-F5A2DFA76F4E}" dt="2022-01-19T09:06:52.032" v="357" actId="20577"/>
        <pc:sldMkLst>
          <pc:docMk/>
          <pc:sldMk cId="2571285731" sldId="269"/>
        </pc:sldMkLst>
        <pc:spChg chg="mod">
          <ac:chgData name="Ellen Torfs" userId="c6aa1e10-4a12-4511-8c7c-135720d4f277" providerId="ADAL" clId="{214A502F-9E29-43F9-9CAB-F5A2DFA76F4E}" dt="2022-01-19T09:06:52.032" v="357" actId="20577"/>
          <ac:spMkLst>
            <pc:docMk/>
            <pc:sldMk cId="2571285731" sldId="269"/>
            <ac:spMk id="3" creationId="{5A8B9FAD-D26D-4075-BBCB-ECF71A1DF344}"/>
          </ac:spMkLst>
        </pc:spChg>
      </pc:sldChg>
      <pc:sldChg chg="del">
        <pc:chgData name="Ellen Torfs" userId="c6aa1e10-4a12-4511-8c7c-135720d4f277" providerId="ADAL" clId="{214A502F-9E29-43F9-9CAB-F5A2DFA76F4E}" dt="2022-01-19T09:06:11.686" v="353" actId="47"/>
        <pc:sldMkLst>
          <pc:docMk/>
          <pc:sldMk cId="981461507" sldId="270"/>
        </pc:sldMkLst>
      </pc:sldChg>
      <pc:sldChg chg="modSp new del mod">
        <pc:chgData name="Ellen Torfs" userId="c6aa1e10-4a12-4511-8c7c-135720d4f277" providerId="ADAL" clId="{214A502F-9E29-43F9-9CAB-F5A2DFA76F4E}" dt="2022-01-19T09:08:12.070" v="404" actId="47"/>
        <pc:sldMkLst>
          <pc:docMk/>
          <pc:sldMk cId="4175316598" sldId="272"/>
        </pc:sldMkLst>
        <pc:spChg chg="mod">
          <ac:chgData name="Ellen Torfs" userId="c6aa1e10-4a12-4511-8c7c-135720d4f277" providerId="ADAL" clId="{214A502F-9E29-43F9-9CAB-F5A2DFA76F4E}" dt="2022-01-19T09:07:34.845" v="377" actId="20577"/>
          <ac:spMkLst>
            <pc:docMk/>
            <pc:sldMk cId="4175316598" sldId="272"/>
            <ac:spMk id="2" creationId="{9AFEC2A5-0558-4871-897E-D5B604065B49}"/>
          </ac:spMkLst>
        </pc:spChg>
      </pc:sldChg>
      <pc:sldMasterChg chg="modSldLayout">
        <pc:chgData name="Ellen Torfs" userId="c6aa1e10-4a12-4511-8c7c-135720d4f277" providerId="ADAL" clId="{214A502F-9E29-43F9-9CAB-F5A2DFA76F4E}" dt="2022-01-19T08:56:19.361" v="92" actId="1076"/>
        <pc:sldMasterMkLst>
          <pc:docMk/>
          <pc:sldMasterMk cId="898952359" sldId="2147483648"/>
        </pc:sldMasterMkLst>
        <pc:sldLayoutChg chg="addSp delSp modSp mod">
          <pc:chgData name="Ellen Torfs" userId="c6aa1e10-4a12-4511-8c7c-135720d4f277" providerId="ADAL" clId="{214A502F-9E29-43F9-9CAB-F5A2DFA76F4E}" dt="2022-01-19T08:56:19.361" v="92" actId="1076"/>
          <pc:sldLayoutMkLst>
            <pc:docMk/>
            <pc:sldMasterMk cId="898952359" sldId="2147483648"/>
            <pc:sldLayoutMk cId="2661203413" sldId="2147483649"/>
          </pc:sldLayoutMkLst>
          <pc:spChg chg="add mod">
            <ac:chgData name="Ellen Torfs" userId="c6aa1e10-4a12-4511-8c7c-135720d4f277" providerId="ADAL" clId="{214A502F-9E29-43F9-9CAB-F5A2DFA76F4E}" dt="2022-01-19T08:56:19.361" v="92" actId="1076"/>
            <ac:spMkLst>
              <pc:docMk/>
              <pc:sldMasterMk cId="898952359" sldId="2147483648"/>
              <pc:sldLayoutMk cId="2661203413" sldId="2147483649"/>
              <ac:spMk id="7" creationId="{FD350454-2D85-403C-B5B4-870BA60949E0}"/>
            </ac:spMkLst>
          </pc:spChg>
          <pc:picChg chg="del">
            <ac:chgData name="Ellen Torfs" userId="c6aa1e10-4a12-4511-8c7c-135720d4f277" providerId="ADAL" clId="{214A502F-9E29-43F9-9CAB-F5A2DFA76F4E}" dt="2022-01-19T08:54:36.587" v="51" actId="478"/>
            <ac:picMkLst>
              <pc:docMk/>
              <pc:sldMasterMk cId="898952359" sldId="2147483648"/>
              <pc:sldLayoutMk cId="2661203413" sldId="2147483649"/>
              <ac:picMk id="10" creationId="{EDCBCE4E-F630-4979-8A5A-F77F9BC82F3B}"/>
            </ac:picMkLst>
          </pc:picChg>
          <pc:picChg chg="add mod">
            <ac:chgData name="Ellen Torfs" userId="c6aa1e10-4a12-4511-8c7c-135720d4f277" providerId="ADAL" clId="{214A502F-9E29-43F9-9CAB-F5A2DFA76F4E}" dt="2022-01-19T08:54:38.828" v="52" actId="1076"/>
            <ac:picMkLst>
              <pc:docMk/>
              <pc:sldMasterMk cId="898952359" sldId="2147483648"/>
              <pc:sldLayoutMk cId="2661203413" sldId="2147483649"/>
              <ac:picMk id="11" creationId="{FBAF35B5-7E2F-489C-AA38-83D52B9A7B55}"/>
            </ac:picMkLst>
          </pc:picChg>
        </pc:sldLayoutChg>
      </pc:sldMasterChg>
    </pc:docChg>
  </pc:docChgLst>
  <pc:docChgLst>
    <pc:chgData name="Ellen Torfs" userId="c6aa1e10-4a12-4511-8c7c-135720d4f277" providerId="ADAL" clId="{FF95A89B-2AB9-47A5-A5A2-46B9549F1166}"/>
    <pc:docChg chg="custSel addSld delSld modSld replTag delTag">
      <pc:chgData name="Ellen Torfs" userId="c6aa1e10-4a12-4511-8c7c-135720d4f277" providerId="ADAL" clId="{FF95A89B-2AB9-47A5-A5A2-46B9549F1166}" dt="2021-09-20T16:12:03.447" v="575"/>
      <pc:docMkLst>
        <pc:docMk/>
      </pc:docMkLst>
      <pc:sldChg chg="modSp mod">
        <pc:chgData name="Ellen Torfs" userId="c6aa1e10-4a12-4511-8c7c-135720d4f277" providerId="ADAL" clId="{FF95A89B-2AB9-47A5-A5A2-46B9549F1166}" dt="2021-09-20T16:01:10.342" v="30" actId="20577"/>
        <pc:sldMkLst>
          <pc:docMk/>
          <pc:sldMk cId="620147385" sldId="258"/>
        </pc:sldMkLst>
        <pc:graphicFrameChg chg="modGraphic">
          <ac:chgData name="Ellen Torfs" userId="c6aa1e10-4a12-4511-8c7c-135720d4f277" providerId="ADAL" clId="{FF95A89B-2AB9-47A5-A5A2-46B9549F1166}" dt="2021-09-20T16:01:10.342" v="30" actId="20577"/>
          <ac:graphicFrameMkLst>
            <pc:docMk/>
            <pc:sldMk cId="620147385" sldId="258"/>
            <ac:graphicFrameMk id="7" creationId="{84770A4E-83FF-4685-9A87-CD366B387567}"/>
          </ac:graphicFrameMkLst>
        </pc:graphicFrameChg>
      </pc:sldChg>
      <pc:sldChg chg="modSp mod">
        <pc:chgData name="Ellen Torfs" userId="c6aa1e10-4a12-4511-8c7c-135720d4f277" providerId="ADAL" clId="{FF95A89B-2AB9-47A5-A5A2-46B9549F1166}" dt="2021-09-20T16:01:49.303" v="36" actId="20577"/>
        <pc:sldMkLst>
          <pc:docMk/>
          <pc:sldMk cId="2006118848" sldId="262"/>
        </pc:sldMkLst>
        <pc:spChg chg="mod">
          <ac:chgData name="Ellen Torfs" userId="c6aa1e10-4a12-4511-8c7c-135720d4f277" providerId="ADAL" clId="{FF95A89B-2AB9-47A5-A5A2-46B9549F1166}" dt="2021-09-20T16:01:49.303" v="36" actId="20577"/>
          <ac:spMkLst>
            <pc:docMk/>
            <pc:sldMk cId="2006118848" sldId="262"/>
            <ac:spMk id="3" creationId="{6C8BE9DB-B5FC-4023-A388-220FC811D47F}"/>
          </ac:spMkLst>
        </pc:spChg>
      </pc:sldChg>
      <pc:sldChg chg="modSp mod">
        <pc:chgData name="Ellen Torfs" userId="c6aa1e10-4a12-4511-8c7c-135720d4f277" providerId="ADAL" clId="{FF95A89B-2AB9-47A5-A5A2-46B9549F1166}" dt="2021-09-20T16:11:47.840" v="572" actId="20577"/>
        <pc:sldMkLst>
          <pc:docMk/>
          <pc:sldMk cId="2513866126" sldId="267"/>
        </pc:sldMkLst>
        <pc:spChg chg="mod">
          <ac:chgData name="Ellen Torfs" userId="c6aa1e10-4a12-4511-8c7c-135720d4f277" providerId="ADAL" clId="{FF95A89B-2AB9-47A5-A5A2-46B9549F1166}" dt="2021-09-20T16:11:47.840" v="572" actId="20577"/>
          <ac:spMkLst>
            <pc:docMk/>
            <pc:sldMk cId="2513866126" sldId="267"/>
            <ac:spMk id="3" creationId="{00000000-0000-0000-0000-000000000000}"/>
          </ac:spMkLst>
        </pc:spChg>
      </pc:sldChg>
      <pc:sldChg chg="modSp mod">
        <pc:chgData name="Ellen Torfs" userId="c6aa1e10-4a12-4511-8c7c-135720d4f277" providerId="ADAL" clId="{FF95A89B-2AB9-47A5-A5A2-46B9549F1166}" dt="2021-09-20T15:59:37.065" v="19" actId="20577"/>
        <pc:sldMkLst>
          <pc:docMk/>
          <pc:sldMk cId="1006678507" sldId="268"/>
        </pc:sldMkLst>
        <pc:spChg chg="mod">
          <ac:chgData name="Ellen Torfs" userId="c6aa1e10-4a12-4511-8c7c-135720d4f277" providerId="ADAL" clId="{FF95A89B-2AB9-47A5-A5A2-46B9549F1166}" dt="2021-09-20T15:59:37.065" v="19" actId="20577"/>
          <ac:spMkLst>
            <pc:docMk/>
            <pc:sldMk cId="1006678507" sldId="268"/>
            <ac:spMk id="2" creationId="{6C26A2AF-0FB6-46EB-8C08-65E273289440}"/>
          </ac:spMkLst>
        </pc:spChg>
      </pc:sldChg>
      <pc:sldChg chg="modSp mod">
        <pc:chgData name="Ellen Torfs" userId="c6aa1e10-4a12-4511-8c7c-135720d4f277" providerId="ADAL" clId="{FF95A89B-2AB9-47A5-A5A2-46B9549F1166}" dt="2021-09-20T16:11:00.360" v="566" actId="20577"/>
        <pc:sldMkLst>
          <pc:docMk/>
          <pc:sldMk cId="2571285731" sldId="269"/>
        </pc:sldMkLst>
        <pc:spChg chg="mod">
          <ac:chgData name="Ellen Torfs" userId="c6aa1e10-4a12-4511-8c7c-135720d4f277" providerId="ADAL" clId="{FF95A89B-2AB9-47A5-A5A2-46B9549F1166}" dt="2021-09-20T16:11:00.360" v="566" actId="20577"/>
          <ac:spMkLst>
            <pc:docMk/>
            <pc:sldMk cId="2571285731" sldId="269"/>
            <ac:spMk id="3" creationId="{5A8B9FAD-D26D-4075-BBCB-ECF71A1DF344}"/>
          </ac:spMkLst>
        </pc:spChg>
      </pc:sldChg>
      <pc:sldChg chg="modSp new del mod">
        <pc:chgData name="Ellen Torfs" userId="c6aa1e10-4a12-4511-8c7c-135720d4f277" providerId="ADAL" clId="{FF95A89B-2AB9-47A5-A5A2-46B9549F1166}" dt="2021-09-20T16:11:04.389" v="567" actId="47"/>
        <pc:sldMkLst>
          <pc:docMk/>
          <pc:sldMk cId="2783466768" sldId="272"/>
        </pc:sldMkLst>
        <pc:spChg chg="mod">
          <ac:chgData name="Ellen Torfs" userId="c6aa1e10-4a12-4511-8c7c-135720d4f277" providerId="ADAL" clId="{FF95A89B-2AB9-47A5-A5A2-46B9549F1166}" dt="2021-09-20T16:07:51.029" v="185" actId="20577"/>
          <ac:spMkLst>
            <pc:docMk/>
            <pc:sldMk cId="2783466768" sldId="272"/>
            <ac:spMk id="2" creationId="{6EF176FB-C835-4742-A654-F56B019C987D}"/>
          </ac:spMkLst>
        </pc:spChg>
        <pc:spChg chg="mod">
          <ac:chgData name="Ellen Torfs" userId="c6aa1e10-4a12-4511-8c7c-135720d4f277" providerId="ADAL" clId="{FF95A89B-2AB9-47A5-A5A2-46B9549F1166}" dt="2021-09-20T16:09:26.494" v="413" actId="5793"/>
          <ac:spMkLst>
            <pc:docMk/>
            <pc:sldMk cId="2783466768" sldId="272"/>
            <ac:spMk id="3" creationId="{AFFF11F9-C236-4A5E-B4B5-96C4E1A2B73E}"/>
          </ac:spMkLst>
        </pc:spChg>
      </pc:sldChg>
    </pc:docChg>
  </pc:docChgLst>
  <pc:docChgLst>
    <pc:chgData name="Ellen Torfs" userId="c6aa1e10-4a12-4511-8c7c-135720d4f277" providerId="ADAL" clId="{768FC7C2-F920-440A-B678-F18A8E1311B7}"/>
    <pc:docChg chg="custSel modSld replTag delTag">
      <pc:chgData name="Ellen Torfs" userId="c6aa1e10-4a12-4511-8c7c-135720d4f277" providerId="ADAL" clId="{768FC7C2-F920-440A-B678-F18A8E1311B7}" dt="2021-09-17T15:05:07.352" v="20"/>
      <pc:docMkLst>
        <pc:docMk/>
      </pc:docMkLst>
      <pc:sldChg chg="modSp mod">
        <pc:chgData name="Ellen Torfs" userId="c6aa1e10-4a12-4511-8c7c-135720d4f277" providerId="ADAL" clId="{768FC7C2-F920-440A-B678-F18A8E1311B7}" dt="2021-09-17T15:05:05.642" v="17" actId="6549"/>
        <pc:sldMkLst>
          <pc:docMk/>
          <pc:sldMk cId="54334544" sldId="256"/>
        </pc:sldMkLst>
        <pc:spChg chg="mod">
          <ac:chgData name="Ellen Torfs" userId="c6aa1e10-4a12-4511-8c7c-135720d4f277" providerId="ADAL" clId="{768FC7C2-F920-440A-B678-F18A8E1311B7}" dt="2021-09-17T15:05:05.642" v="17" actId="6549"/>
          <ac:spMkLst>
            <pc:docMk/>
            <pc:sldMk cId="54334544" sldId="256"/>
            <ac:spMk id="3" creationId="{00000000-0000-0000-0000-000000000000}"/>
          </ac:spMkLst>
        </pc:spChg>
      </pc:sldChg>
    </pc:docChg>
  </pc:docChgLst>
  <pc:docChgLst>
    <pc:chgData name="Ellen Torfs" userId="c6aa1e10-4a12-4511-8c7c-135720d4f277" providerId="ADAL" clId="{44A0648C-9193-4F45-B166-3B4454E8FA86}"/>
    <pc:docChg chg="modSld">
      <pc:chgData name="Ellen Torfs" userId="c6aa1e10-4a12-4511-8c7c-135720d4f277" providerId="ADAL" clId="{44A0648C-9193-4F45-B166-3B4454E8FA86}" dt="2023-11-03T08:24:42.986" v="1" actId="20577"/>
      <pc:docMkLst>
        <pc:docMk/>
      </pc:docMkLst>
      <pc:sldChg chg="modSp mod">
        <pc:chgData name="Ellen Torfs" userId="c6aa1e10-4a12-4511-8c7c-135720d4f277" providerId="ADAL" clId="{44A0648C-9193-4F45-B166-3B4454E8FA86}" dt="2023-11-03T08:24:42.986" v="1" actId="20577"/>
        <pc:sldMkLst>
          <pc:docMk/>
          <pc:sldMk cId="2305997284" sldId="290"/>
        </pc:sldMkLst>
        <pc:spChg chg="mod">
          <ac:chgData name="Ellen Torfs" userId="c6aa1e10-4a12-4511-8c7c-135720d4f277" providerId="ADAL" clId="{44A0648C-9193-4F45-B166-3B4454E8FA86}" dt="2023-11-03T08:24:42.986" v="1" actId="20577"/>
          <ac:spMkLst>
            <pc:docMk/>
            <pc:sldMk cId="2305997284" sldId="290"/>
            <ac:spMk id="2" creationId="{0D37F30F-7CC9-8E97-386C-3AC3415F9348}"/>
          </ac:spMkLst>
        </pc:spChg>
        <pc:spChg chg="mod">
          <ac:chgData name="Ellen Torfs" userId="c6aa1e10-4a12-4511-8c7c-135720d4f277" providerId="ADAL" clId="{44A0648C-9193-4F45-B166-3B4454E8FA86}" dt="2023-11-03T08:24:31.298" v="0" actId="20577"/>
          <ac:spMkLst>
            <pc:docMk/>
            <pc:sldMk cId="2305997284" sldId="290"/>
            <ac:spMk id="3" creationId="{CA4A455A-EF76-47AF-8867-2B00D8D1DCA1}"/>
          </ac:spMkLst>
        </pc:spChg>
      </pc:sldChg>
    </pc:docChg>
  </pc:docChgLst>
  <pc:docChgLst>
    <pc:chgData name="Ellen Torfs" userId="c6aa1e10-4a12-4511-8c7c-135720d4f277" providerId="ADAL" clId="{AF5A798E-864C-4093-9DDB-CD4D88C45631}"/>
    <pc:docChg chg="undo custSel addSld delSld modSld modSection">
      <pc:chgData name="Ellen Torfs" userId="c6aa1e10-4a12-4511-8c7c-135720d4f277" providerId="ADAL" clId="{AF5A798E-864C-4093-9DDB-CD4D88C45631}" dt="2022-02-14T13:15:26.900" v="1729"/>
      <pc:docMkLst>
        <pc:docMk/>
      </pc:docMkLst>
      <pc:sldChg chg="modNotesTx">
        <pc:chgData name="Ellen Torfs" userId="c6aa1e10-4a12-4511-8c7c-135720d4f277" providerId="ADAL" clId="{AF5A798E-864C-4093-9DDB-CD4D88C45631}" dt="2022-02-14T12:11:13.172" v="13" actId="20577"/>
        <pc:sldMkLst>
          <pc:docMk/>
          <pc:sldMk cId="3503501734" sldId="257"/>
        </pc:sldMkLst>
      </pc:sldChg>
      <pc:sldChg chg="addCm">
        <pc:chgData name="Ellen Torfs" userId="c6aa1e10-4a12-4511-8c7c-135720d4f277" providerId="ADAL" clId="{AF5A798E-864C-4093-9DDB-CD4D88C45631}" dt="2022-02-14T13:15:26.900" v="1729"/>
        <pc:sldMkLst>
          <pc:docMk/>
          <pc:sldMk cId="2935527269" sldId="269"/>
        </pc:sldMkLst>
      </pc:sldChg>
      <pc:sldChg chg="addCm">
        <pc:chgData name="Ellen Torfs" userId="c6aa1e10-4a12-4511-8c7c-135720d4f277" providerId="ADAL" clId="{AF5A798E-864C-4093-9DDB-CD4D88C45631}" dt="2022-02-14T12:10:38.232" v="0"/>
        <pc:sldMkLst>
          <pc:docMk/>
          <pc:sldMk cId="115509626" sldId="271"/>
        </pc:sldMkLst>
      </pc:sldChg>
      <pc:sldChg chg="addSp delSp modSp new mod modNotesTx">
        <pc:chgData name="Ellen Torfs" userId="c6aa1e10-4a12-4511-8c7c-135720d4f277" providerId="ADAL" clId="{AF5A798E-864C-4093-9DDB-CD4D88C45631}" dt="2022-02-14T12:30:34.098" v="56" actId="1076"/>
        <pc:sldMkLst>
          <pc:docMk/>
          <pc:sldMk cId="106309756" sldId="274"/>
        </pc:sldMkLst>
        <pc:spChg chg="mod">
          <ac:chgData name="Ellen Torfs" userId="c6aa1e10-4a12-4511-8c7c-135720d4f277" providerId="ADAL" clId="{AF5A798E-864C-4093-9DDB-CD4D88C45631}" dt="2022-02-14T12:26:40.825" v="43" actId="20577"/>
          <ac:spMkLst>
            <pc:docMk/>
            <pc:sldMk cId="106309756" sldId="274"/>
            <ac:spMk id="2" creationId="{E03D1C2C-A01C-42C8-A200-FC046EDE2A3B}"/>
          </ac:spMkLst>
        </pc:spChg>
        <pc:spChg chg="del">
          <ac:chgData name="Ellen Torfs" userId="c6aa1e10-4a12-4511-8c7c-135720d4f277" providerId="ADAL" clId="{AF5A798E-864C-4093-9DDB-CD4D88C45631}" dt="2022-02-14T12:26:53.296" v="44"/>
          <ac:spMkLst>
            <pc:docMk/>
            <pc:sldMk cId="106309756" sldId="274"/>
            <ac:spMk id="3" creationId="{357C489A-6DDD-4F8E-804C-9BACCD3ACADC}"/>
          </ac:spMkLst>
        </pc:spChg>
        <pc:spChg chg="add del mod">
          <ac:chgData name="Ellen Torfs" userId="c6aa1e10-4a12-4511-8c7c-135720d4f277" providerId="ADAL" clId="{AF5A798E-864C-4093-9DDB-CD4D88C45631}" dt="2022-02-14T12:30:11.161" v="52"/>
          <ac:spMkLst>
            <pc:docMk/>
            <pc:sldMk cId="106309756" sldId="274"/>
            <ac:spMk id="5" creationId="{C10C1BC5-A66A-44A5-9807-50CF278BFECD}"/>
          </ac:spMkLst>
        </pc:spChg>
        <pc:picChg chg="add del mod">
          <ac:chgData name="Ellen Torfs" userId="c6aa1e10-4a12-4511-8c7c-135720d4f277" providerId="ADAL" clId="{AF5A798E-864C-4093-9DDB-CD4D88C45631}" dt="2022-02-14T12:30:07.263" v="51" actId="478"/>
          <ac:picMkLst>
            <pc:docMk/>
            <pc:sldMk cId="106309756" sldId="274"/>
            <ac:picMk id="1026" creationId="{6457E582-A0C4-4A3D-848F-86D9ED5F6D17}"/>
          </ac:picMkLst>
        </pc:picChg>
        <pc:picChg chg="add mod">
          <ac:chgData name="Ellen Torfs" userId="c6aa1e10-4a12-4511-8c7c-135720d4f277" providerId="ADAL" clId="{AF5A798E-864C-4093-9DDB-CD4D88C45631}" dt="2022-02-14T12:30:34.098" v="56" actId="1076"/>
          <ac:picMkLst>
            <pc:docMk/>
            <pc:sldMk cId="106309756" sldId="274"/>
            <ac:picMk id="1028" creationId="{A6C08AD5-5648-4DBC-96A3-DB40125A2F14}"/>
          </ac:picMkLst>
        </pc:picChg>
      </pc:sldChg>
      <pc:sldChg chg="addSp delSp modSp new mod modNotesTx">
        <pc:chgData name="Ellen Torfs" userId="c6aa1e10-4a12-4511-8c7c-135720d4f277" providerId="ADAL" clId="{AF5A798E-864C-4093-9DDB-CD4D88C45631}" dt="2022-02-14T13:13:22.681" v="1728" actId="20577"/>
        <pc:sldMkLst>
          <pc:docMk/>
          <pc:sldMk cId="1829888262" sldId="275"/>
        </pc:sldMkLst>
        <pc:spChg chg="mod">
          <ac:chgData name="Ellen Torfs" userId="c6aa1e10-4a12-4511-8c7c-135720d4f277" providerId="ADAL" clId="{AF5A798E-864C-4093-9DDB-CD4D88C45631}" dt="2022-02-14T12:40:43.668" v="128" actId="20577"/>
          <ac:spMkLst>
            <pc:docMk/>
            <pc:sldMk cId="1829888262" sldId="275"/>
            <ac:spMk id="2" creationId="{F9C55B51-7D4D-4315-86E6-C1271499B26A}"/>
          </ac:spMkLst>
        </pc:spChg>
        <pc:spChg chg="del">
          <ac:chgData name="Ellen Torfs" userId="c6aa1e10-4a12-4511-8c7c-135720d4f277" providerId="ADAL" clId="{AF5A798E-864C-4093-9DDB-CD4D88C45631}" dt="2022-02-14T12:41:07.345" v="129" actId="3680"/>
          <ac:spMkLst>
            <pc:docMk/>
            <pc:sldMk cId="1829888262" sldId="275"/>
            <ac:spMk id="3" creationId="{CC7A1671-1296-424D-B3CC-7DEE454BA592}"/>
          </ac:spMkLst>
        </pc:spChg>
        <pc:graphicFrameChg chg="add mod ord modGraphic">
          <ac:chgData name="Ellen Torfs" userId="c6aa1e10-4a12-4511-8c7c-135720d4f277" providerId="ADAL" clId="{AF5A798E-864C-4093-9DDB-CD4D88C45631}" dt="2022-02-14T13:13:22.681" v="1728" actId="20577"/>
          <ac:graphicFrameMkLst>
            <pc:docMk/>
            <pc:sldMk cId="1829888262" sldId="275"/>
            <ac:graphicFrameMk id="5" creationId="{A902BDF0-FFCE-4F8C-B523-0F8262DA08A3}"/>
          </ac:graphicFrameMkLst>
        </pc:graphicFrameChg>
      </pc:sldChg>
      <pc:sldChg chg="modSp new del mod">
        <pc:chgData name="Ellen Torfs" userId="c6aa1e10-4a12-4511-8c7c-135720d4f277" providerId="ADAL" clId="{AF5A798E-864C-4093-9DDB-CD4D88C45631}" dt="2022-02-14T12:40:22.315" v="99" actId="47"/>
        <pc:sldMkLst>
          <pc:docMk/>
          <pc:sldMk cId="3387478854" sldId="275"/>
        </pc:sldMkLst>
        <pc:spChg chg="mod">
          <ac:chgData name="Ellen Torfs" userId="c6aa1e10-4a12-4511-8c7c-135720d4f277" providerId="ADAL" clId="{AF5A798E-864C-4093-9DDB-CD4D88C45631}" dt="2022-02-14T12:35:53.357" v="85" actId="20577"/>
          <ac:spMkLst>
            <pc:docMk/>
            <pc:sldMk cId="3387478854" sldId="275"/>
            <ac:spMk id="2" creationId="{3931B5B3-7DAC-4FFB-B837-A7814782C5AC}"/>
          </ac:spMkLst>
        </pc:spChg>
        <pc:spChg chg="mod">
          <ac:chgData name="Ellen Torfs" userId="c6aa1e10-4a12-4511-8c7c-135720d4f277" providerId="ADAL" clId="{AF5A798E-864C-4093-9DDB-CD4D88C45631}" dt="2022-02-14T12:36:05.497" v="98" actId="20577"/>
          <ac:spMkLst>
            <pc:docMk/>
            <pc:sldMk cId="3387478854" sldId="275"/>
            <ac:spMk id="3" creationId="{0721EA91-2401-4EF1-B33F-6C49FCEE0AC9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>
            <a:extLst>
              <a:ext uri="{FF2B5EF4-FFF2-40B4-BE49-F238E27FC236}">
                <a16:creationId xmlns:a16="http://schemas.microsoft.com/office/drawing/2014/main" id="{CF443226-E9FA-4009-BBB5-4E5E237B044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09910BF9-BC8A-4B24-9330-67EAC1E9747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E4F5CE-CB34-4A0C-9595-867A2C0DB20E}" type="datetimeFigureOut">
              <a:rPr lang="nl-BE" smtClean="0"/>
              <a:t>1/05/2025</a:t>
            </a:fld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DD8A7516-5705-4629-A699-3DF8CFBEECA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24C8A117-749A-4619-8630-3F24E93BDED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CABF38-3E8C-439D-9643-BC9C6AAC1984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876697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53584B-980D-4F7D-BA36-682FCDF648BB}" type="datetimeFigureOut">
              <a:rPr lang="nl-BE" smtClean="0"/>
              <a:t>1/05/2025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1A7F70-BA74-4B93-A504-6802F0D0CD34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72190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A7F70-BA74-4B93-A504-6802F0D0CD34}" type="slidenum">
              <a:rPr lang="nl-BE" smtClean="0"/>
              <a:t>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815865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626659" y="3433481"/>
            <a:ext cx="9144000" cy="890839"/>
          </a:xfrm>
        </p:spPr>
        <p:txBody>
          <a:bodyPr anchor="b">
            <a:normAutofit/>
          </a:bodyPr>
          <a:lstStyle>
            <a:lvl1pPr algn="r">
              <a:defRPr lang="nl-BE" sz="4400" kern="1200" dirty="0">
                <a:solidFill>
                  <a:srgbClr val="4584B6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2626659" y="4690378"/>
            <a:ext cx="9144000" cy="698557"/>
          </a:xfrm>
        </p:spPr>
        <p:txBody>
          <a:bodyPr>
            <a:normAutofit/>
          </a:bodyPr>
          <a:lstStyle>
            <a:lvl1pPr marL="0" indent="0" algn="r">
              <a:buNone/>
              <a:defRPr lang="nl-BE" sz="3200" kern="1200" dirty="0">
                <a:solidFill>
                  <a:srgbClr val="FFDE57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6E141-11F1-487F-A892-18B8A63336C7}" type="datetime1">
              <a:rPr lang="nl-BE" smtClean="0"/>
              <a:t>1/05/2025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5FAA3-C3E4-40D0-B2B7-65B62F79F625}" type="slidenum">
              <a:rPr lang="nl-BE" smtClean="0"/>
              <a:t>‹#›</a:t>
            </a:fld>
            <a:endParaRPr lang="nl-BE"/>
          </a:p>
        </p:txBody>
      </p:sp>
      <p:sp>
        <p:nvSpPr>
          <p:cNvPr id="9" name="Rechthoek 8"/>
          <p:cNvSpPr/>
          <p:nvPr userDrawn="1"/>
        </p:nvSpPr>
        <p:spPr>
          <a:xfrm>
            <a:off x="10502153" y="0"/>
            <a:ext cx="1559859" cy="12196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11" name="Afbeelding 9">
            <a:extLst>
              <a:ext uri="{FF2B5EF4-FFF2-40B4-BE49-F238E27FC236}">
                <a16:creationId xmlns:a16="http://schemas.microsoft.com/office/drawing/2014/main" id="{FBAF35B5-7E2F-489C-AA38-83D52B9A7B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34" t="17522" r="3803" b="23654"/>
          <a:stretch/>
        </p:blipFill>
        <p:spPr>
          <a:xfrm>
            <a:off x="582705" y="1832120"/>
            <a:ext cx="1461245" cy="113518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D350454-2D85-403C-B5B4-870BA60949E0}"/>
              </a:ext>
            </a:extLst>
          </p:cNvPr>
          <p:cNvSpPr txBox="1"/>
          <p:nvPr userDrawn="1"/>
        </p:nvSpPr>
        <p:spPr>
          <a:xfrm>
            <a:off x="1836761" y="1938046"/>
            <a:ext cx="80443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nl-BE" sz="5400" b="0">
                <a:solidFill>
                  <a:schemeClr val="bg2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Data </a:t>
            </a:r>
            <a:r>
              <a:rPr lang="nl-BE" sz="5400" b="0" err="1">
                <a:solidFill>
                  <a:schemeClr val="bg2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science</a:t>
            </a:r>
            <a:endParaRPr lang="nl-BE" sz="5400" b="0">
              <a:solidFill>
                <a:schemeClr val="bg2">
                  <a:lumMod val="5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1203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AFD92-94F2-4CD0-8A1D-AA3295115CEC}" type="datetime1">
              <a:rPr lang="nl-BE" smtClean="0"/>
              <a:t>1/05/2025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5FAA3-C3E4-40D0-B2B7-65B62F79F62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23414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84EFA-B363-4043-A12E-44B39EC7D05B}" type="datetime1">
              <a:rPr lang="nl-BE" smtClean="0"/>
              <a:t>1/05/2025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5FAA3-C3E4-40D0-B2B7-65B62F79F62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46829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4584B6"/>
              </a:buClr>
              <a:defRPr/>
            </a:lvl1pPr>
            <a:lvl2pPr>
              <a:buClr>
                <a:srgbClr val="FFDE57"/>
              </a:buClr>
              <a:defRPr sz="2600"/>
            </a:lvl2pPr>
            <a:lvl3pPr>
              <a:defRPr sz="2400"/>
            </a:lvl3pPr>
            <a:lvl4pPr>
              <a:defRPr sz="2200"/>
            </a:lvl4pPr>
            <a:lvl5pPr>
              <a:defRPr sz="2000"/>
            </a:lvl5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A89A6-C9B9-4556-BC9E-5E3CF3322A33}" type="datetime1">
              <a:rPr lang="nl-BE" smtClean="0"/>
              <a:t>1/05/2025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1B3154-47D9-4402-8EDB-E791933DC0B9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98906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B42D4-4FBB-465F-AE58-8ADBDBF671C8}" type="datetime1">
              <a:rPr lang="nl-BE" smtClean="0"/>
              <a:t>1/05/2025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5FAA3-C3E4-40D0-B2B7-65B62F79F62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27828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405D5-C0FD-42E0-9EB1-2670F471B7BB}" type="datetime1">
              <a:rPr lang="nl-BE" smtClean="0"/>
              <a:t>1/05/2025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5FAA3-C3E4-40D0-B2B7-65B62F79F62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64679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55C39-C031-448F-A58F-CA88F7B6F786}" type="datetime1">
              <a:rPr lang="nl-BE" smtClean="0"/>
              <a:t>1/05/2025</a:t>
            </a:fld>
            <a:endParaRPr lang="nl-BE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5FAA3-C3E4-40D0-B2B7-65B62F79F62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50985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307F5-1DF0-4FFF-91A4-1E1A6A26A94A}" type="datetime1">
              <a:rPr lang="nl-BE" smtClean="0"/>
              <a:t>1/05/2025</a:t>
            </a:fld>
            <a:endParaRPr lang="nl-B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5FAA3-C3E4-40D0-B2B7-65B62F79F62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51492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9168B-A159-4E9D-A6C6-C6786C6AB2EB}" type="datetime1">
              <a:rPr lang="nl-BE" smtClean="0"/>
              <a:t>1/05/2025</a:t>
            </a:fld>
            <a:endParaRPr lang="nl-BE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5FAA3-C3E4-40D0-B2B7-65B62F79F62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75177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22159-AF82-4D23-BC06-D4277BDD9BAD}" type="datetime1">
              <a:rPr lang="nl-BE" smtClean="0"/>
              <a:t>1/05/2025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5FAA3-C3E4-40D0-B2B7-65B62F79F62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84590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A7014-C292-4E4F-926C-1A31F538B52A}" type="datetime1">
              <a:rPr lang="nl-BE" smtClean="0"/>
              <a:t>1/05/2025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5FAA3-C3E4-40D0-B2B7-65B62F79F62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6757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82706" y="365125"/>
            <a:ext cx="10771094" cy="9200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82705" y="1550894"/>
            <a:ext cx="11291048" cy="46260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582705" y="6356350"/>
            <a:ext cx="13536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CC7161-F687-474C-905A-3CCBBA535086}" type="datetime1">
              <a:rPr lang="nl-BE" smtClean="0"/>
              <a:t>1/05/2025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2384611" y="6356350"/>
            <a:ext cx="64366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9130553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05FAA3-C3E4-40D0-B2B7-65B62F79F625}" type="slidenum">
              <a:rPr lang="nl-BE" smtClean="0"/>
              <a:t>‹#›</a:t>
            </a:fld>
            <a:endParaRPr lang="nl-BE"/>
          </a:p>
        </p:txBody>
      </p:sp>
      <p:sp>
        <p:nvSpPr>
          <p:cNvPr id="7" name="Rechthoek 6"/>
          <p:cNvSpPr/>
          <p:nvPr userDrawn="1"/>
        </p:nvSpPr>
        <p:spPr>
          <a:xfrm rot="5400000">
            <a:off x="6145210" y="-4660629"/>
            <a:ext cx="72000" cy="12021580"/>
          </a:xfrm>
          <a:prstGeom prst="rect">
            <a:avLst/>
          </a:prstGeom>
          <a:solidFill>
            <a:srgbClr val="4584B6"/>
          </a:solidFill>
          <a:ln>
            <a:solidFill>
              <a:srgbClr val="4584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Rechthoek 7">
            <a:extLst>
              <a:ext uri="{FF2B5EF4-FFF2-40B4-BE49-F238E27FC236}">
                <a16:creationId xmlns:a16="http://schemas.microsoft.com/office/drawing/2014/main" id="{07FE2247-7A25-44B0-854B-AE1E11CA90FA}"/>
              </a:ext>
            </a:extLst>
          </p:cNvPr>
          <p:cNvSpPr/>
          <p:nvPr userDrawn="1"/>
        </p:nvSpPr>
        <p:spPr>
          <a:xfrm>
            <a:off x="105303" y="-171400"/>
            <a:ext cx="72000" cy="7200800"/>
          </a:xfrm>
          <a:prstGeom prst="rect">
            <a:avLst/>
          </a:prstGeom>
          <a:solidFill>
            <a:srgbClr val="4584B6"/>
          </a:solidFill>
          <a:ln>
            <a:solidFill>
              <a:srgbClr val="4584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hthoek 8"/>
          <p:cNvSpPr/>
          <p:nvPr userDrawn="1"/>
        </p:nvSpPr>
        <p:spPr>
          <a:xfrm>
            <a:off x="185989" y="-171400"/>
            <a:ext cx="72000" cy="7200800"/>
          </a:xfrm>
          <a:prstGeom prst="rect">
            <a:avLst/>
          </a:prstGeom>
          <a:solidFill>
            <a:srgbClr val="FFDE57"/>
          </a:solidFill>
          <a:ln>
            <a:solidFill>
              <a:srgbClr val="FFD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10" name="Afbeelding 9">
            <a:extLst>
              <a:ext uri="{FF2B5EF4-FFF2-40B4-BE49-F238E27FC236}">
                <a16:creationId xmlns:a16="http://schemas.microsoft.com/office/drawing/2014/main" id="{9D656C7A-8563-4AB3-B098-D72F316041E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34" t="17522" r="3803" b="23654"/>
          <a:stretch/>
        </p:blipFill>
        <p:spPr>
          <a:xfrm>
            <a:off x="10650071" y="110811"/>
            <a:ext cx="1461245" cy="1135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952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646464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4584B6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FFDE57"/>
        </a:buClr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646464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jupyter.org/install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architecture/microservices/container-docker-introduction/docker-defined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nl-BE" dirty="0" err="1"/>
              <a:t>Chapter</a:t>
            </a:r>
            <a:r>
              <a:rPr lang="nl-BE" dirty="0"/>
              <a:t> 3 – </a:t>
            </a:r>
            <a:r>
              <a:rPr lang="nl-BE" dirty="0" err="1"/>
              <a:t>Working</a:t>
            </a:r>
            <a:r>
              <a:rPr lang="nl-BE" dirty="0"/>
              <a:t> environment </a:t>
            </a:r>
            <a:r>
              <a:rPr lang="nl-BE" dirty="0" err="1"/>
              <a:t>overview</a:t>
            </a:r>
            <a:endParaRPr lang="nl-B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B0197E-419C-D75A-5C1B-6691DB9FF0FF}"/>
              </a:ext>
            </a:extLst>
          </p:cNvPr>
          <p:cNvSpPr txBox="1"/>
          <p:nvPr/>
        </p:nvSpPr>
        <p:spPr>
          <a:xfrm>
            <a:off x="1920240" y="2023110"/>
            <a:ext cx="5772150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Amasis MT Pro Medium" panose="02040604050005020304" pitchFamily="18" charset="0"/>
              </a:rPr>
              <a:t>Artificial Intelligence</a:t>
            </a:r>
            <a:endParaRPr lang="en-BE" sz="4000" dirty="0">
              <a:solidFill>
                <a:schemeClr val="tx1">
                  <a:lumMod val="65000"/>
                  <a:lumOff val="35000"/>
                </a:schemeClr>
              </a:solidFill>
              <a:latin typeface="Amasis MT Pro Medium" panose="020406040500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3345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0F72D-3293-C807-80E9-F9D02B647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Plusminus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BB3DF2-EE98-533F-3DB1-711534B43F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Positives</a:t>
            </a:r>
          </a:p>
          <a:p>
            <a:endParaRPr lang="en-US" dirty="0"/>
          </a:p>
          <a:p>
            <a:r>
              <a:rPr lang="en-US" dirty="0"/>
              <a:t>Very easy to install</a:t>
            </a:r>
          </a:p>
          <a:p>
            <a:r>
              <a:rPr lang="en-US" dirty="0"/>
              <a:t>Doesn't take over your local Python-installation</a:t>
            </a:r>
          </a:p>
          <a:p>
            <a:r>
              <a:rPr lang="en-US" dirty="0"/>
              <a:t>Also has all the good libraries installed by default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Negatives</a:t>
            </a:r>
          </a:p>
          <a:p>
            <a:endParaRPr lang="en-US" dirty="0"/>
          </a:p>
          <a:p>
            <a:r>
              <a:rPr lang="en-US" dirty="0"/>
              <a:t>Requires an extra layer on your system</a:t>
            </a:r>
          </a:p>
          <a:p>
            <a:r>
              <a:rPr lang="en-US" dirty="0"/>
              <a:t>But only on Windows, in Linux, it's really fluent</a:t>
            </a:r>
          </a:p>
          <a:p>
            <a:r>
              <a:rPr lang="en-US" dirty="0"/>
              <a:t>A bit more work to install additional libraries</a:t>
            </a:r>
          </a:p>
          <a:p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DC5F6D-FBE0-9AAA-2072-169626805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574527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88996-3296-1C69-4D77-B1E40E331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Anaconda in docker on a server (-cluster)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26ED02-0880-72B4-B949-8E7C0EE2AB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Positives</a:t>
            </a:r>
          </a:p>
          <a:p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Doesn't use any processing power on your laptop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Everyone uses the same dev-environment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Really easy to deploy to racks with a lot of computing power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Negatives</a:t>
            </a:r>
          </a:p>
          <a:p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You need server infrastructure (and a </a:t>
            </a:r>
            <a:r>
              <a:rPr lang="en-US" dirty="0" err="1"/>
              <a:t>devops</a:t>
            </a:r>
            <a:r>
              <a:rPr lang="en-US" dirty="0"/>
              <a:t> engineer) for that</a:t>
            </a:r>
          </a:p>
          <a:p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0D0BC9-3448-653F-08F9-2D4B706A0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364036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01A6E-27EC-E7B7-F8F2-0C8360565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264713-395A-73F3-AF7E-ED61728852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Install Linux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Install Docker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When you run docker in windows it automatically installs the Windows Subsystem for Linux (WSL) and installs docker in there. It works nicely.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Anyway, after installing docker:</a:t>
            </a:r>
          </a:p>
          <a:p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Run docker pull </a:t>
            </a:r>
            <a:r>
              <a:rPr lang="en-US" dirty="0" err="1"/>
              <a:t>jupyter</a:t>
            </a:r>
            <a:r>
              <a:rPr lang="en-US" dirty="0"/>
              <a:t>/</a:t>
            </a:r>
            <a:r>
              <a:rPr lang="en-US" dirty="0" err="1"/>
              <a:t>datascience</a:t>
            </a:r>
            <a:r>
              <a:rPr lang="en-US" dirty="0"/>
              <a:t>-notebook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Run docker run -it --rm -p 8888:8888 </a:t>
            </a:r>
            <a:r>
              <a:rPr lang="en-US" dirty="0" err="1"/>
              <a:t>jupyter</a:t>
            </a:r>
            <a:r>
              <a:rPr lang="en-US" dirty="0"/>
              <a:t>/</a:t>
            </a:r>
            <a:r>
              <a:rPr lang="en-US" dirty="0" err="1"/>
              <a:t>datascience</a:t>
            </a:r>
            <a:r>
              <a:rPr lang="en-US" dirty="0"/>
              <a:t>-notebook</a:t>
            </a:r>
          </a:p>
          <a:p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2AE2CB-BF15-B12F-048F-027611F17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023713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0D7AD-6158-34C5-9A08-CC9260421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everything separately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BCD919-77F4-F31E-4515-AD44BE750A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 you download and install Python</a:t>
            </a:r>
          </a:p>
          <a:p>
            <a:r>
              <a:rPr lang="en-US" dirty="0"/>
              <a:t>Next, you install </a:t>
            </a:r>
            <a:r>
              <a:rPr lang="en-US" dirty="0" err="1"/>
              <a:t>VSCode</a:t>
            </a:r>
            <a:endParaRPr lang="en-US" dirty="0"/>
          </a:p>
          <a:p>
            <a:r>
              <a:rPr lang="en-US" dirty="0"/>
              <a:t>Open a folder in </a:t>
            </a:r>
            <a:r>
              <a:rPr lang="en-US" dirty="0" err="1"/>
              <a:t>VSCode</a:t>
            </a:r>
            <a:r>
              <a:rPr lang="en-US" dirty="0"/>
              <a:t> and  create a virtual environment</a:t>
            </a:r>
          </a:p>
          <a:p>
            <a:r>
              <a:rPr lang="en-US" dirty="0"/>
              <a:t>Now start using a </a:t>
            </a:r>
            <a:r>
              <a:rPr lang="en-US" dirty="0" err="1"/>
              <a:t>Jupyter</a:t>
            </a:r>
            <a:r>
              <a:rPr lang="en-US" dirty="0"/>
              <a:t> notebook and install all libraries you need using</a:t>
            </a:r>
            <a:br>
              <a:rPr lang="en-US" dirty="0"/>
            </a:br>
            <a:r>
              <a:rPr lang="en-US" dirty="0"/>
              <a:t>! or %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0F38D3-C9BD-DE73-4489-285AEA55A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329364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03B63-9DD8-9B0B-9DC0-844B96D81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Why?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D02F9C-6AAA-5D15-33A7-8A48AC0AD0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Positives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Very rigorous control over what get's installed and what not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Use your favorite IDE to do AI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Lightweight setup, easily reproducible to </a:t>
            </a:r>
            <a:r>
              <a:rPr lang="en-US" dirty="0" err="1"/>
              <a:t>github</a:t>
            </a:r>
            <a:r>
              <a:rPr lang="en-US" dirty="0"/>
              <a:t> or a server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None/>
            </a:pPr>
            <a:r>
              <a:rPr lang="en-US" dirty="0"/>
              <a:t>Negatives</a:t>
            </a:r>
          </a:p>
          <a:p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(A bit) more work to get everything installed and cooperating</a:t>
            </a:r>
          </a:p>
          <a:p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B68813-0ADC-F9A6-76D6-5B1701879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14</a:t>
            </a:fld>
            <a:endParaRPr lang="nl-B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A17078-44BF-AD1E-5A91-AEC3E405C5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4710" y="4470137"/>
            <a:ext cx="2848373" cy="1886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10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1539F-8ADF-29E5-D3C5-3DFAB965E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</a:t>
            </a:r>
            <a:r>
              <a:rPr lang="en-US" dirty="0" err="1"/>
              <a:t>Jupyter</a:t>
            </a:r>
            <a:r>
              <a:rPr lang="en-US" dirty="0"/>
              <a:t>?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0F738E-FC52-59C8-E9DB-EB8481FEF2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You can create a notebook in </a:t>
            </a:r>
            <a:r>
              <a:rPr lang="en-US" dirty="0" err="1"/>
              <a:t>VSCode</a:t>
            </a:r>
            <a:r>
              <a:rPr lang="en-US" dirty="0"/>
              <a:t>, but you can also work on a notebook in a browser.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You can install </a:t>
            </a:r>
            <a:r>
              <a:rPr lang="en-US" dirty="0" err="1"/>
              <a:t>Jupyter</a:t>
            </a:r>
            <a:r>
              <a:rPr lang="en-US" dirty="0"/>
              <a:t> as a library in Python (using pip) and run it. It </a:t>
            </a:r>
            <a:r>
              <a:rPr lang="en-US" dirty="0" err="1"/>
              <a:t>wil</a:t>
            </a:r>
            <a:r>
              <a:rPr lang="en-US" dirty="0"/>
              <a:t> automatically open a browser…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https://jupyter.org/install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A77C3D-540C-7974-C32C-EF0EB96AB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15</a:t>
            </a:fld>
            <a:endParaRPr lang="nl-BE"/>
          </a:p>
        </p:txBody>
      </p:sp>
      <p:pic>
        <p:nvPicPr>
          <p:cNvPr id="6" name="Picture 5" descr="A logo with a black background&#10;&#10;Description automatically generated">
            <a:extLst>
              <a:ext uri="{FF2B5EF4-FFF2-40B4-BE49-F238E27FC236}">
                <a16:creationId xmlns:a16="http://schemas.microsoft.com/office/drawing/2014/main" id="{136A72E4-A8C3-5188-869F-FE3FAA7833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3468" y="3635732"/>
            <a:ext cx="2857143" cy="2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5304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84265-6305-876A-ED3F-991CE0D26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a virtual environment?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87D685-AB4F-FE0F-33DC-DA72AFB9C6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The problem: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You wrote some code half a year ago, updated Anaconda (or your libraries) and now the code doesn't work anymore because the libraries have become better (which is good), but they also changed some function-calls.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The solution: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You create a virtual environment with this Python and that library and store your project inside of that environment. When the project is done, you save the entire environment in a folder that you can reuse later on, with all the libraries in the versions you need.</a:t>
            </a:r>
          </a:p>
          <a:p>
            <a:pPr marL="0" indent="0">
              <a:buNone/>
            </a:pPr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50CEC2-9328-2AAB-E364-47257B2A5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910302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AE9DF-41EF-B274-8C74-81D477938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3858A4-2E09-4348-00C9-6E10AF7C76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705" y="3314700"/>
            <a:ext cx="11291048" cy="28622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first worked in Python 2 but doesn't in Python 3. Code you wrote many years ago without brackets won't work anymore.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But you want that code to work, even though it's built on older technology and relies on libraries that have been proven to be inefficient or unsafe.</a:t>
            </a:r>
          </a:p>
          <a:p>
            <a:pPr marL="0" indent="0">
              <a:buNone/>
            </a:pPr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698FE5-7BBB-DA39-575C-94BAC3C87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17</a:t>
            </a:fld>
            <a:endParaRPr lang="nl-B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6D2443-179C-EC61-8CAE-9520EF9F0E19}"/>
              </a:ext>
            </a:extLst>
          </p:cNvPr>
          <p:cNvSpPr txBox="1"/>
          <p:nvPr/>
        </p:nvSpPr>
        <p:spPr>
          <a:xfrm>
            <a:off x="576014" y="1820100"/>
            <a:ext cx="441323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effectLst/>
                <a:latin typeface="Courier New" panose="02070309020205020404" pitchFamily="49" charset="0"/>
              </a:rPr>
              <a:t>print "hello world"</a:t>
            </a:r>
            <a:endParaRPr lang="en-US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15C612-A7A5-C2D7-E4F8-2BA1B791CABC}"/>
              </a:ext>
            </a:extLst>
          </p:cNvPr>
          <p:cNvSpPr txBox="1"/>
          <p:nvPr/>
        </p:nvSpPr>
        <p:spPr>
          <a:xfrm>
            <a:off x="6631620" y="1816748"/>
            <a:ext cx="452909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effectLst/>
                <a:latin typeface="Courier New" panose="02070309020205020404" pitchFamily="49" charset="0"/>
              </a:rPr>
              <a:t>print("hello world")</a:t>
            </a:r>
            <a:endParaRPr lang="en-US" sz="2800" dirty="0"/>
          </a:p>
        </p:txBody>
      </p:sp>
      <p:pic>
        <p:nvPicPr>
          <p:cNvPr id="7" name="Picture 6" descr="Shape, arrow&#10;&#10;Description automatically generated">
            <a:extLst>
              <a:ext uri="{FF2B5EF4-FFF2-40B4-BE49-F238E27FC236}">
                <a16:creationId xmlns:a16="http://schemas.microsoft.com/office/drawing/2014/main" id="{B01E14BA-AF42-21B7-6612-EB6C353F3B9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46" t="23534" r="23103" b="28479"/>
          <a:stretch/>
        </p:blipFill>
        <p:spPr>
          <a:xfrm>
            <a:off x="5268129" y="1647138"/>
            <a:ext cx="1084611" cy="866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3337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7DF4F-1D46-90A1-8603-358CE4528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Unsafe?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EB2DBF-48C4-622B-9093-9CE62F98BE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Yes, using older, not-updated libraries can be unsafe.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Yet we're not writing a new banking-App, but extracting data from files and reforming it, so working-but-not-so-safe-code is better than not-working-code.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And you're aware of the fact that you are using an old version, so every time you start a new project, you create a new environment with updated libraries and work in that environment.</a:t>
            </a:r>
          </a:p>
          <a:p>
            <a:pPr marL="0" indent="0">
              <a:buNone/>
            </a:pPr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7E09BE-9012-E06C-A949-87759BFEC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490533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E90D4-7C2B-D6EE-F35B-39B0E9D1F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virtual environments in Python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847264-9B9C-8CEF-528F-EE9D8D366B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Using virtual environments in Python is a great way of keeping a project “in working condition” and also of not installing all libraries in the basic Python-interpreter.</a:t>
            </a:r>
          </a:p>
          <a:p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Create a new folder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Open </a:t>
            </a:r>
            <a:r>
              <a:rPr lang="en-US" dirty="0" err="1"/>
              <a:t>VSCode</a:t>
            </a:r>
            <a:r>
              <a:rPr lang="en-US" dirty="0"/>
              <a:t> in that folder (File – open folder)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In terminal, type</a:t>
            </a:r>
          </a:p>
          <a:p>
            <a:pPr marL="817200" lvl="1" indent="-457200">
              <a:buFont typeface="Arial" panose="020B0604020202020204" pitchFamily="34" charset="0"/>
              <a:buChar char="•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python -m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venv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venv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17200" lvl="1" indent="-457200">
              <a:buFont typeface="Arial" panose="020B0604020202020204" pitchFamily="34" charset="0"/>
              <a:buChar char="•"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venv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/Scripts/activate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cs typeface="Courier New" panose="02070309020205020404" pitchFamily="49" charset="0"/>
              </a:rPr>
              <a:t>The prompt changes to “(</a:t>
            </a:r>
            <a:r>
              <a:rPr lang="en-US" dirty="0" err="1">
                <a:cs typeface="Courier New" panose="02070309020205020404" pitchFamily="49" charset="0"/>
              </a:rPr>
              <a:t>foldername</a:t>
            </a:r>
            <a:r>
              <a:rPr lang="en-US" dirty="0">
                <a:cs typeface="Courier New" panose="02070309020205020404" pitchFamily="49" charset="0"/>
              </a:rPr>
              <a:t>) c:\...”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>
              <a:cs typeface="Courier New" panose="020703090202050204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>
              <a:latin typeface="+mn-lt"/>
              <a:cs typeface="Courier New" panose="02070309020205020404" pitchFamily="49" charset="0"/>
            </a:endParaRPr>
          </a:p>
          <a:p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930523-E1F4-8800-2A38-280644E0B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77017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E4EB2-AE27-502A-E3BE-09515A1CA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AI?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30B998-06C1-5C7F-3C2A-8919F128B5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We’ll be using Python for AI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Why?</a:t>
            </a:r>
          </a:p>
          <a:p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7D4A34-3DFE-20E5-B822-C0808D35D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2</a:t>
            </a:fld>
            <a:endParaRPr lang="nl-BE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32805AF-45CC-611F-7F48-3D9D401F34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587" y="2980474"/>
            <a:ext cx="10431331" cy="3115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1840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311B5-3649-BC89-12AE-6CB0A918D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we need </a:t>
            </a:r>
            <a:r>
              <a:rPr lang="en-US" dirty="0" err="1"/>
              <a:t>venv</a:t>
            </a:r>
            <a:r>
              <a:rPr lang="en-US" dirty="0"/>
              <a:t> in docker?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F574F4-304F-557D-4A7F-91CC67E9C9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No, when using anaconda (or </a:t>
            </a:r>
            <a:r>
              <a:rPr lang="en-US" dirty="0" err="1"/>
              <a:t>Jupyter</a:t>
            </a:r>
            <a:r>
              <a:rPr lang="en-US" dirty="0"/>
              <a:t>) in docker, we simply use one container per project. The </a:t>
            </a:r>
            <a:r>
              <a:rPr lang="en-US" dirty="0" err="1"/>
              <a:t>Dockerfile</a:t>
            </a:r>
            <a:r>
              <a:rPr lang="en-US" dirty="0"/>
              <a:t> will take care of installing the requirements. When it needs training move it over to the Kubernetes-cluster with massive GPU, when no longer working on it, store in </a:t>
            </a:r>
            <a:r>
              <a:rPr lang="en-US" dirty="0" err="1"/>
              <a:t>Github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Github</a:t>
            </a:r>
            <a:r>
              <a:rPr lang="en-US" dirty="0"/>
              <a:t>, by the way: setup a continuous integration-pipeline (the CI in CI/CD) to use the same environment with dozens of developers. Works great…</a:t>
            </a:r>
          </a:p>
          <a:p>
            <a:pPr marL="0" indent="0">
              <a:buNone/>
            </a:pPr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2BBCF4-7B36-20D1-1BF9-B123A6B08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1762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E626D-C77F-0721-4692-F7AD5E8E0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Saving a virtual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7F16FE-2419-9B89-A508-C1962D844D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uploading a project to </a:t>
            </a:r>
            <a:r>
              <a:rPr lang="en-US" dirty="0" err="1"/>
              <a:t>github</a:t>
            </a:r>
            <a:r>
              <a:rPr lang="en-US" dirty="0"/>
              <a:t>, you never upload the </a:t>
            </a:r>
            <a:r>
              <a:rPr lang="en-US" dirty="0" err="1"/>
              <a:t>venv</a:t>
            </a:r>
            <a:r>
              <a:rPr lang="en-US" dirty="0"/>
              <a:t>-folder</a:t>
            </a:r>
          </a:p>
          <a:p>
            <a:pPr lvl="1"/>
            <a:r>
              <a:rPr lang="en-US" dirty="0"/>
              <a:t>It contains way too many files that are downloaded from the internet</a:t>
            </a:r>
          </a:p>
          <a:p>
            <a:r>
              <a:rPr lang="en-US" dirty="0"/>
              <a:t>In stead, you export the contents of “pip freeze” to a file (“requirements.txt”)</a:t>
            </a:r>
          </a:p>
          <a:p>
            <a:pPr lvl="1"/>
            <a:r>
              <a:rPr lang="en-US" dirty="0"/>
              <a:t>Pip freeze &gt; requirements.txt</a:t>
            </a:r>
          </a:p>
          <a:p>
            <a:r>
              <a:rPr lang="en-US" dirty="0"/>
              <a:t>Then you push it to </a:t>
            </a:r>
            <a:r>
              <a:rPr lang="en-US" dirty="0" err="1"/>
              <a:t>github</a:t>
            </a:r>
            <a:r>
              <a:rPr lang="en-US" dirty="0"/>
              <a:t> and when you clone it, install the libraries in the file</a:t>
            </a:r>
          </a:p>
          <a:p>
            <a:pPr lvl="1"/>
            <a:r>
              <a:rPr lang="en-US" dirty="0"/>
              <a:t>Pip install –r requirements.txt</a:t>
            </a:r>
          </a:p>
          <a:p>
            <a:r>
              <a:rPr lang="en-US" dirty="0"/>
              <a:t>Beware: freezing is a picture taken at a certain time, it doesn’t follow installation of new libraries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66BE8C-130D-970A-04BB-F1C27C8B8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253135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1C671-6304-79AD-43B2-7FE234FD8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colab.research.google.com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CEB5B-DC44-A1DB-F633-8BF398B8D5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Google hosts a cluster of computers (a rather large one) and you can use some of that compute to run Python-code. It’s a zero-setup way of doing data science or AI.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It integrates with your google drive, which makes it easy to upload and download existing files. You can also share files this way, or even use </a:t>
            </a:r>
            <a:r>
              <a:rPr lang="en-US" dirty="0" err="1"/>
              <a:t>github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27D37D-8069-1853-EED7-08CF62B03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717274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1B449-1A10-0B84-F905-2FAFC1976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code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9C2649-B754-01CC-AD5B-53D1CCA339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Plain Python, use pip for libraries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Install Anaconda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Install </a:t>
            </a:r>
            <a:r>
              <a:rPr lang="en-US" dirty="0" err="1"/>
              <a:t>Jupyter</a:t>
            </a:r>
            <a:r>
              <a:rPr lang="en-US" dirty="0"/>
              <a:t> notebooks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Run </a:t>
            </a:r>
            <a:r>
              <a:rPr lang="en-US" dirty="0" err="1"/>
              <a:t>Jupyter</a:t>
            </a:r>
            <a:r>
              <a:rPr lang="en-US" dirty="0"/>
              <a:t> in a </a:t>
            </a:r>
            <a:r>
              <a:rPr lang="en-US" dirty="0" err="1"/>
              <a:t>webbrowser</a:t>
            </a:r>
            <a:r>
              <a:rPr lang="en-US" dirty="0"/>
              <a:t> (Anaconda or </a:t>
            </a:r>
            <a:r>
              <a:rPr lang="en-US" dirty="0" err="1"/>
              <a:t>Jupyter</a:t>
            </a:r>
            <a:r>
              <a:rPr lang="en-US" dirty="0"/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Or use </a:t>
            </a:r>
            <a:r>
              <a:rPr lang="en-US" dirty="0" err="1"/>
              <a:t>VSCode</a:t>
            </a:r>
            <a:r>
              <a:rPr lang="en-US" dirty="0"/>
              <a:t> (plain Python or Anaconda)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Always use virtual environments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Consider using </a:t>
            </a:r>
            <a:r>
              <a:rPr lang="en-US" dirty="0" err="1"/>
              <a:t>Github</a:t>
            </a:r>
            <a:endParaRPr lang="en-US" dirty="0"/>
          </a:p>
          <a:p>
            <a:pPr marL="817200" lvl="1" indent="-457200">
              <a:buFont typeface="Arial" panose="020B0604020202020204" pitchFamily="34" charset="0"/>
              <a:buChar char="•"/>
            </a:pPr>
            <a:r>
              <a:rPr lang="en-US" dirty="0"/>
              <a:t>When working with more than one developer: always use </a:t>
            </a:r>
            <a:r>
              <a:rPr lang="en-US" dirty="0" err="1"/>
              <a:t>Github</a:t>
            </a:r>
            <a:r>
              <a:rPr lang="en-US" dirty="0"/>
              <a:t> (or </a:t>
            </a:r>
            <a:r>
              <a:rPr lang="en-US" dirty="0" err="1"/>
              <a:t>gitlab</a:t>
            </a:r>
            <a:r>
              <a:rPr lang="en-US" dirty="0"/>
              <a:t>)</a:t>
            </a:r>
          </a:p>
          <a:p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3A8FB1-5352-1336-5D54-6FA5A649D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373335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AECE2-37ED-2109-F3A2-E57867BE4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continue?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F65E9F-7955-3AD2-0E2E-AA45C196B0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If you’re on a shared or public device without administrator-permissions, use google </a:t>
            </a:r>
            <a:r>
              <a:rPr lang="en-US" dirty="0" err="1"/>
              <a:t>colab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If you’re on your own laptop and hope to keep on developing, try Python with </a:t>
            </a:r>
            <a:r>
              <a:rPr lang="en-US" dirty="0" err="1"/>
              <a:t>VSCode</a:t>
            </a:r>
            <a:r>
              <a:rPr lang="en-US" dirty="0"/>
              <a:t>. (See </a:t>
            </a:r>
            <a:r>
              <a:rPr lang="en-US"/>
              <a:t>enclosed PPTX </a:t>
            </a:r>
            <a:r>
              <a:rPr lang="en-US" dirty="0"/>
              <a:t>for installation.)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If you’re already using anaconda, keep using it.</a:t>
            </a:r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87570F-70E1-2374-DD1A-B2CF2E9CB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53392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5740C-2D7B-66B3-E375-A44178A9C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AI?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23A2F2-A5F1-9E90-FF51-6F23AA0090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To do AI, you need libraries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These all exist for Python, and are well maintained, mostly open source and extensively documented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Also, everyone is using Python these days, so why shouldn’t we?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But there are a number of ways in which to use Python:</a:t>
            </a:r>
          </a:p>
          <a:p>
            <a:pPr marL="817200" lvl="1" indent="-457200">
              <a:buFont typeface="Arial" panose="020B0604020202020204" pitchFamily="34" charset="0"/>
              <a:buChar char="•"/>
            </a:pPr>
            <a:r>
              <a:rPr lang="en-US" dirty="0"/>
              <a:t>Anaconda</a:t>
            </a:r>
          </a:p>
          <a:p>
            <a:pPr marL="817200" lvl="1" indent="-457200">
              <a:buFont typeface="Arial" panose="020B0604020202020204" pitchFamily="34" charset="0"/>
              <a:buChar char="•"/>
            </a:pPr>
            <a:r>
              <a:rPr lang="en-US" dirty="0"/>
              <a:t>Anaconda in Docker</a:t>
            </a:r>
          </a:p>
          <a:p>
            <a:pPr marL="817200" lvl="1" indent="-457200">
              <a:buFont typeface="Arial" panose="020B0604020202020204" pitchFamily="34" charset="0"/>
              <a:buChar char="•"/>
            </a:pPr>
            <a:r>
              <a:rPr lang="en-US" dirty="0"/>
              <a:t>Plain Python and pip</a:t>
            </a:r>
          </a:p>
          <a:p>
            <a:pPr marL="817200" lvl="1" indent="-457200">
              <a:buFont typeface="Arial" panose="020B0604020202020204" pitchFamily="34" charset="0"/>
              <a:buChar char="•"/>
            </a:pPr>
            <a:r>
              <a:rPr lang="en-US" dirty="0"/>
              <a:t>Virtual Environments</a:t>
            </a:r>
          </a:p>
          <a:p>
            <a:pPr marL="817200" lvl="1" indent="-457200">
              <a:buFont typeface="Arial" panose="020B0604020202020204" pitchFamily="34" charset="0"/>
              <a:buChar char="•"/>
            </a:pPr>
            <a:r>
              <a:rPr lang="en-US" dirty="0"/>
              <a:t>The cloud (aka </a:t>
            </a:r>
            <a:r>
              <a:rPr lang="en-US" dirty="0" err="1"/>
              <a:t>Colab</a:t>
            </a:r>
            <a:r>
              <a:rPr lang="en-US" dirty="0"/>
              <a:t>)</a:t>
            </a:r>
          </a:p>
          <a:p>
            <a:pPr marL="817200" lvl="1" indent="-4572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C88B9E-9507-552A-1CDA-0B383D24B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987715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44E0B-DFBA-9375-47C2-AB0525575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Disclaimer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0DCBB7-CE7E-C7BE-D593-005587541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following is, at times, quite a confusing slide-deck. That is because it explains many ways of solving the same problem.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goal is to provide an overview of what is possible. You may encounter any of these solutions in the wild. They all have their benefits.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At the end there will be another file explaining what you actually need to install.</a:t>
            </a:r>
            <a:endParaRPr lang="en-BE" dirty="0"/>
          </a:p>
          <a:p>
            <a:pPr marL="0" indent="0">
              <a:buNone/>
            </a:pPr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0505DB-3CBE-12E5-ACF3-F63646A2D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7802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8A946-A301-6EE3-DC67-0A66E7AA5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need notebooks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1459A6-AA80-A54A-C19B-976BAF5142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705" y="1550894"/>
            <a:ext cx="5513295" cy="462606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Notebooks mix code and markdown-style text. This isn’t just good when creating course-material, it’s also very nice when doing AI for yourself (because you can easily document all your attempts).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You can run these in </a:t>
            </a:r>
            <a:r>
              <a:rPr lang="en-US" dirty="0" err="1"/>
              <a:t>VSCode</a:t>
            </a:r>
            <a:r>
              <a:rPr lang="en-US" dirty="0"/>
              <a:t>, or in PyCharm, run them from a virtual environment or from Anaconda, …</a:t>
            </a:r>
          </a:p>
          <a:p>
            <a:pPr marL="0" indent="0">
              <a:buNone/>
            </a:pPr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BB4099-753E-B3D5-A108-5C96BC2B1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5</a:t>
            </a:fld>
            <a:endParaRPr lang="nl-BE"/>
          </a:p>
        </p:txBody>
      </p:sp>
      <p:pic>
        <p:nvPicPr>
          <p:cNvPr id="5" name="Picture 4" descr="Graphical user interface, text, application, email">
            <a:extLst>
              <a:ext uri="{FF2B5EF4-FFF2-40B4-BE49-F238E27FC236}">
                <a16:creationId xmlns:a16="http://schemas.microsoft.com/office/drawing/2014/main" id="{5AEAED3A-CAD2-7F10-A0E7-BED3510D10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6314" y="0"/>
            <a:ext cx="602568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838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B70B7-D58E-BED1-F355-D272FE212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Anaconda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A0BDB-DFC8-19B9-C736-C43BA01796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Anaconda is actually a package manager for Python, helping you to [un]install libraries and update them. But Anaconda is also a </a:t>
            </a:r>
            <a:r>
              <a:rPr lang="en-US" dirty="0" err="1"/>
              <a:t>gui</a:t>
            </a:r>
            <a:r>
              <a:rPr lang="en-US" dirty="0"/>
              <a:t>-program that you can install. In these slides, we'll usually refer to the Gui when we say "Anaconda".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Anaconda (the </a:t>
            </a:r>
            <a:r>
              <a:rPr lang="en-US" dirty="0" err="1"/>
              <a:t>gui</a:t>
            </a:r>
            <a:r>
              <a:rPr lang="en-US" dirty="0"/>
              <a:t>) used to be the industry default for Data science. Everyone used it, so it must be good. Installation was(/is) pretty straightforward too...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Positives</a:t>
            </a:r>
          </a:p>
          <a:p>
            <a:r>
              <a:rPr lang="en-US" dirty="0"/>
              <a:t>Easy to install</a:t>
            </a:r>
          </a:p>
          <a:p>
            <a:r>
              <a:rPr lang="en-US" dirty="0"/>
              <a:t>Has all the good libraries installed by default</a:t>
            </a:r>
          </a:p>
          <a:p>
            <a:r>
              <a:rPr lang="en-US" dirty="0"/>
              <a:t>Packages are verified (not the case when using PIP)</a:t>
            </a:r>
          </a:p>
          <a:p>
            <a:pPr marL="0" indent="0">
              <a:buNone/>
            </a:pPr>
            <a:r>
              <a:rPr lang="en-US" dirty="0"/>
              <a:t>Negatives</a:t>
            </a:r>
          </a:p>
          <a:p>
            <a:r>
              <a:rPr lang="en-US" dirty="0"/>
              <a:t>Takes over your Python-installation, forcing you to always use anaconda</a:t>
            </a:r>
          </a:p>
          <a:p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2308C8-3410-89C8-6A9F-1B8D6EE76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763107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50E56-35C0-58C2-5D44-8CCCFD60E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Anaconda in the past tense?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3A19B9-B045-3389-B408-7FAADC990D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Anaconda pre-installed a lot of the libraries (pandas, </a:t>
            </a:r>
            <a:r>
              <a:rPr lang="en-US" dirty="0" err="1"/>
              <a:t>numpy</a:t>
            </a:r>
            <a:r>
              <a:rPr lang="en-US" dirty="0"/>
              <a:t>, </a:t>
            </a:r>
            <a:r>
              <a:rPr lang="en-US" dirty="0" err="1"/>
              <a:t>Jupyter</a:t>
            </a:r>
            <a:r>
              <a:rPr lang="en-US" dirty="0"/>
              <a:t>), which is easy for beginners</a:t>
            </a:r>
          </a:p>
          <a:p>
            <a:r>
              <a:rPr lang="en-US" dirty="0"/>
              <a:t>It also provided an easy way to get </a:t>
            </a:r>
            <a:r>
              <a:rPr lang="en-US" dirty="0" err="1"/>
              <a:t>Jupyter</a:t>
            </a:r>
            <a:r>
              <a:rPr lang="en-US" dirty="0"/>
              <a:t> notebooks running before </a:t>
            </a:r>
            <a:r>
              <a:rPr lang="en-US" dirty="0" err="1"/>
              <a:t>VSCode</a:t>
            </a:r>
            <a:r>
              <a:rPr lang="en-US" dirty="0"/>
              <a:t> existed</a:t>
            </a:r>
          </a:p>
          <a:p>
            <a:r>
              <a:rPr lang="en-US" dirty="0"/>
              <a:t>But it didn’t use the default virtual environments and in stead used </a:t>
            </a:r>
            <a:r>
              <a:rPr lang="en-US" dirty="0" err="1"/>
              <a:t>conda</a:t>
            </a:r>
            <a:r>
              <a:rPr lang="en-US" dirty="0"/>
              <a:t>, which also worked but it was a new tool to learn</a:t>
            </a:r>
          </a:p>
          <a:p>
            <a:r>
              <a:rPr lang="en-US" dirty="0"/>
              <a:t>It’s still used in some organizations (research) but a less than before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71F636-477A-DF49-26E9-B76432D36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202319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D49DE-F2B4-CC64-5538-C847E065F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Studio Code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5188BB-0821-0382-983B-25131907E6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VSCode</a:t>
            </a:r>
            <a:r>
              <a:rPr lang="en-US" dirty="0"/>
              <a:t> is an IDE Microsoft made a couple of years ago. The idea was to create an open-source IDE that could be used for any programming language on any system.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And they succeeded. </a:t>
            </a:r>
          </a:p>
          <a:p>
            <a:pPr marL="0" indent="0">
              <a:buNone/>
            </a:pPr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CF3618-4AC0-0C06-76CA-9D364040C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8</a:t>
            </a:fld>
            <a:endParaRPr lang="nl-BE"/>
          </a:p>
        </p:txBody>
      </p:sp>
      <p:pic>
        <p:nvPicPr>
          <p:cNvPr id="8" name="Picture 7" descr="A blue circle with white logo&#10;&#10;Description automatically generated">
            <a:extLst>
              <a:ext uri="{FF2B5EF4-FFF2-40B4-BE49-F238E27FC236}">
                <a16:creationId xmlns:a16="http://schemas.microsoft.com/office/drawing/2014/main" id="{6419D3B8-4F3B-BDD9-04B9-05397BFC6CF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995" y="3145499"/>
            <a:ext cx="3121158" cy="3121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4866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751BF-A495-BF6C-646D-2CB4ABF8B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docker?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E02A7C-F367-2900-CA69-8DED53BF00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hlinkClick r:id="rId2"/>
              </a:rPr>
              <a:t>This is.</a:t>
            </a:r>
            <a:r>
              <a:rPr lang="en-US" dirty="0"/>
              <a:t>	</a:t>
            </a:r>
            <a:r>
              <a:rPr lang="en-US" sz="2800" dirty="0"/>
              <a:t>(There are non-MS-explanations, but this one nicely covers the basics.)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b="1" dirty="0"/>
              <a:t>What is Docker?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Docker is an open-source project for automating the deployment of applications as</a:t>
            </a:r>
          </a:p>
          <a:p>
            <a:pPr marL="0" indent="0">
              <a:buNone/>
            </a:pPr>
            <a:r>
              <a:rPr lang="en-US" sz="2800" dirty="0"/>
              <a:t>portable, self-sufficient containers that can run on the cloud or on-premises. Docker is</a:t>
            </a:r>
          </a:p>
          <a:p>
            <a:pPr marL="0" indent="0">
              <a:buNone/>
            </a:pPr>
            <a:r>
              <a:rPr lang="en-US" sz="2800" dirty="0"/>
              <a:t>also a company that promotes and evolves this technology, working in collaboration</a:t>
            </a:r>
          </a:p>
          <a:p>
            <a:pPr marL="0" indent="0">
              <a:buNone/>
            </a:pPr>
            <a:r>
              <a:rPr lang="en-US" sz="2800" dirty="0"/>
              <a:t>with cloud, Linux, and Windows vendors.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b="1" dirty="0"/>
              <a:t>Why use docker?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Because there's a ready-made Anaconda container that simply works</a:t>
            </a:r>
          </a:p>
          <a:p>
            <a:pPr marL="0" indent="0">
              <a:buNone/>
            </a:pPr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3205B4-7C0B-6A10-2DDE-403A0671D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8612369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GUID" val="2b0f4be1-9f1f-4328-81a6-034cc34da24b"/>
</p:tagLst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730</TotalTime>
  <Words>1548</Words>
  <Application>Microsoft Office PowerPoint</Application>
  <PresentationFormat>Widescreen</PresentationFormat>
  <Paragraphs>198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Amasis MT Pro Medium</vt:lpstr>
      <vt:lpstr>Arial</vt:lpstr>
      <vt:lpstr>Calibri</vt:lpstr>
      <vt:lpstr>Cambria</vt:lpstr>
      <vt:lpstr>Courier New</vt:lpstr>
      <vt:lpstr>Kantoorthema</vt:lpstr>
      <vt:lpstr>Chapter 3 – Working environment overview</vt:lpstr>
      <vt:lpstr>How to AI?</vt:lpstr>
      <vt:lpstr>How to AI?</vt:lpstr>
      <vt:lpstr>Disclaimer</vt:lpstr>
      <vt:lpstr>We need notebooks</vt:lpstr>
      <vt:lpstr>What is Anaconda</vt:lpstr>
      <vt:lpstr>Anaconda in the past tense?</vt:lpstr>
      <vt:lpstr>Visual Studio Code</vt:lpstr>
      <vt:lpstr>What is docker?</vt:lpstr>
      <vt:lpstr>Plusminus</vt:lpstr>
      <vt:lpstr>Anaconda in docker on a server (-cluster)</vt:lpstr>
      <vt:lpstr>Installation</vt:lpstr>
      <vt:lpstr>Installing everything separately</vt:lpstr>
      <vt:lpstr>Why?</vt:lpstr>
      <vt:lpstr>And Jupyter?</vt:lpstr>
      <vt:lpstr>Why use a virtual environment?</vt:lpstr>
      <vt:lpstr>Example</vt:lpstr>
      <vt:lpstr>Unsafe?</vt:lpstr>
      <vt:lpstr>Using virtual environments in Python</vt:lpstr>
      <vt:lpstr>Do we need venv in docker?</vt:lpstr>
      <vt:lpstr>Saving a virtual environment</vt:lpstr>
      <vt:lpstr>colab.research.google.com</vt:lpstr>
      <vt:lpstr>Running code</vt:lpstr>
      <vt:lpstr>How to continue?</vt:lpstr>
    </vt:vector>
  </TitlesOfParts>
  <Company>Thomas More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Christel Maes</dc:creator>
  <cp:lastModifiedBy>Jochen Mariën</cp:lastModifiedBy>
  <cp:revision>28</cp:revision>
  <dcterms:created xsi:type="dcterms:W3CDTF">2018-02-21T07:41:18Z</dcterms:created>
  <dcterms:modified xsi:type="dcterms:W3CDTF">2025-05-01T19:48:00Z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c337be75-dfbb-4261-9834-ac247c7dde13_Enabled">
    <vt:lpwstr>true</vt:lpwstr>
  </property>
  <property fmtid="{D5CDD505-2E9C-101B-9397-08002B2CF9AE}" pid="3" name="MSIP_Label_c337be75-dfbb-4261-9834-ac247c7dde13_SetDate">
    <vt:lpwstr>2023-10-19T07:27:53Z</vt:lpwstr>
  </property>
  <property fmtid="{D5CDD505-2E9C-101B-9397-08002B2CF9AE}" pid="4" name="MSIP_Label_c337be75-dfbb-4261-9834-ac247c7dde13_Method">
    <vt:lpwstr>Standard</vt:lpwstr>
  </property>
  <property fmtid="{D5CDD505-2E9C-101B-9397-08002B2CF9AE}" pid="5" name="MSIP_Label_c337be75-dfbb-4261-9834-ac247c7dde13_Name">
    <vt:lpwstr>Algemeen</vt:lpwstr>
  </property>
  <property fmtid="{D5CDD505-2E9C-101B-9397-08002B2CF9AE}" pid="6" name="MSIP_Label_c337be75-dfbb-4261-9834-ac247c7dde13_SiteId">
    <vt:lpwstr>77d33cc5-c9b4-4766-95c7-ed5b515e1cce</vt:lpwstr>
  </property>
  <property fmtid="{D5CDD505-2E9C-101B-9397-08002B2CF9AE}" pid="7" name="MSIP_Label_c337be75-dfbb-4261-9834-ac247c7dde13_ActionId">
    <vt:lpwstr>b68bd113-e83d-4438-ae2a-7958df77ef75</vt:lpwstr>
  </property>
  <property fmtid="{D5CDD505-2E9C-101B-9397-08002B2CF9AE}" pid="8" name="MSIP_Label_c337be75-dfbb-4261-9834-ac247c7dde13_ContentBits">
    <vt:lpwstr>0</vt:lpwstr>
  </property>
</Properties>
</file>