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4" r:id="rId9"/>
    <p:sldId id="275" r:id="rId10"/>
    <p:sldId id="276" r:id="rId11"/>
    <p:sldId id="279" r:id="rId12"/>
    <p:sldId id="281" r:id="rId13"/>
    <p:sldId id="282" r:id="rId14"/>
    <p:sldId id="264" r:id="rId15"/>
  </p:sldIdLst>
  <p:sldSz cx="12192000" cy="6858000"/>
  <p:notesSz cx="6858000" cy="9144000"/>
  <p:custDataLst>
    <p:tags r:id="rId18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AEFD49-6523-0809-E41F-E9360D32733C}" name="Jochen Mariën" initials="JM" userId="Jochen Mariën" providerId="None"/>
  <p188:author id="{56006A5D-2BC8-644D-AE5E-6AFA2A293A8E}" name="Ellen Torfs" initials="ET" userId="S::u0068049@thomasmore.be::c6aa1e10-4a12-4511-8c7c-135720d4f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C3D16-A691-4441-8154-A30B959950D5}" v="2" dt="2023-12-04T10:22:03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600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E4511-3C5E-4801-9253-22F67B4F3CA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BE"/>
        </a:p>
      </dgm:t>
    </dgm:pt>
    <dgm:pt modelId="{54B9BA62-8C37-4EBD-A9F3-227A0B7ECA6A}">
      <dgm:prSet phldrT="[Text]"/>
      <dgm:spPr/>
      <dgm:t>
        <a:bodyPr/>
        <a:lstStyle/>
        <a:p>
          <a:r>
            <a:rPr lang="en-US" dirty="0"/>
            <a:t>Machine learning</a:t>
          </a:r>
          <a:endParaRPr lang="en-BE" dirty="0"/>
        </a:p>
      </dgm:t>
    </dgm:pt>
    <dgm:pt modelId="{A1E39087-6DF4-450D-83ED-063A53808C22}" type="parTrans" cxnId="{6F21F880-0088-4A30-B18D-249E704CA3F8}">
      <dgm:prSet/>
      <dgm:spPr/>
      <dgm:t>
        <a:bodyPr/>
        <a:lstStyle/>
        <a:p>
          <a:endParaRPr lang="en-BE"/>
        </a:p>
      </dgm:t>
    </dgm:pt>
    <dgm:pt modelId="{E5159A6F-1D0C-4D5D-BDA6-5AB157D99C60}" type="sibTrans" cxnId="{6F21F880-0088-4A30-B18D-249E704CA3F8}">
      <dgm:prSet/>
      <dgm:spPr/>
      <dgm:t>
        <a:bodyPr/>
        <a:lstStyle/>
        <a:p>
          <a:endParaRPr lang="en-BE"/>
        </a:p>
      </dgm:t>
    </dgm:pt>
    <dgm:pt modelId="{91A9AE97-8FD8-4BB3-AFEE-AFE6224A655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Supervised learning</a:t>
          </a:r>
          <a:endParaRPr lang="en-BE" dirty="0"/>
        </a:p>
      </dgm:t>
    </dgm:pt>
    <dgm:pt modelId="{35697C5C-BEF4-4EB8-B199-8D88D674408B}" type="parTrans" cxnId="{10A2A367-6197-43BA-B7BC-78A2EB3F2E6F}">
      <dgm:prSet/>
      <dgm:spPr/>
      <dgm:t>
        <a:bodyPr/>
        <a:lstStyle/>
        <a:p>
          <a:endParaRPr lang="en-BE"/>
        </a:p>
      </dgm:t>
    </dgm:pt>
    <dgm:pt modelId="{E11F2F6D-5B25-49A8-ABEE-7299B8C96C6E}" type="sibTrans" cxnId="{10A2A367-6197-43BA-B7BC-78A2EB3F2E6F}">
      <dgm:prSet/>
      <dgm:spPr/>
      <dgm:t>
        <a:bodyPr/>
        <a:lstStyle/>
        <a:p>
          <a:endParaRPr lang="en-BE"/>
        </a:p>
      </dgm:t>
    </dgm:pt>
    <dgm:pt modelId="{67A8D447-A8E6-45BA-808F-6319A1F2D085}">
      <dgm:prSet phldrT="[Text]"/>
      <dgm:spPr/>
      <dgm:t>
        <a:bodyPr/>
        <a:lstStyle/>
        <a:p>
          <a:r>
            <a:rPr lang="en-US" dirty="0"/>
            <a:t>Reinforcement learning</a:t>
          </a:r>
        </a:p>
      </dgm:t>
    </dgm:pt>
    <dgm:pt modelId="{B39C4A6D-0241-4798-ACEE-2F750582945C}" type="parTrans" cxnId="{0146BBC6-3141-4DC5-AE23-6CA65BA65928}">
      <dgm:prSet/>
      <dgm:spPr/>
      <dgm:t>
        <a:bodyPr/>
        <a:lstStyle/>
        <a:p>
          <a:endParaRPr lang="en-BE"/>
        </a:p>
      </dgm:t>
    </dgm:pt>
    <dgm:pt modelId="{F3D0DFF8-9EDC-4021-B562-4B893237A1DB}" type="sibTrans" cxnId="{0146BBC6-3141-4DC5-AE23-6CA65BA65928}">
      <dgm:prSet/>
      <dgm:spPr/>
      <dgm:t>
        <a:bodyPr/>
        <a:lstStyle/>
        <a:p>
          <a:endParaRPr lang="en-BE"/>
        </a:p>
      </dgm:t>
    </dgm:pt>
    <dgm:pt modelId="{545DF77F-99A7-44B7-8544-39A3D05A932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Classification</a:t>
          </a:r>
          <a:endParaRPr lang="en-BE" dirty="0"/>
        </a:p>
      </dgm:t>
    </dgm:pt>
    <dgm:pt modelId="{400EDB2F-94C9-4ED6-B571-32C3AAE3C552}" type="parTrans" cxnId="{59356369-F1A8-4B03-891C-4DAF894CD574}">
      <dgm:prSet/>
      <dgm:spPr/>
      <dgm:t>
        <a:bodyPr/>
        <a:lstStyle/>
        <a:p>
          <a:endParaRPr lang="en-BE"/>
        </a:p>
      </dgm:t>
    </dgm:pt>
    <dgm:pt modelId="{DB44C21E-1F2B-4204-9344-8A33E6FC8BFD}" type="sibTrans" cxnId="{59356369-F1A8-4B03-891C-4DAF894CD574}">
      <dgm:prSet/>
      <dgm:spPr/>
      <dgm:t>
        <a:bodyPr/>
        <a:lstStyle/>
        <a:p>
          <a:endParaRPr lang="en-BE"/>
        </a:p>
      </dgm:t>
    </dgm:pt>
    <dgm:pt modelId="{51FAFA48-E3A8-4410-B19D-45F57433C6F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Regression</a:t>
          </a:r>
          <a:endParaRPr lang="en-BE" dirty="0"/>
        </a:p>
      </dgm:t>
    </dgm:pt>
    <dgm:pt modelId="{F619BAF5-8DC2-450F-859A-E4354E968005}" type="parTrans" cxnId="{6312A691-C854-46CF-8A5D-EACE1AB7A671}">
      <dgm:prSet/>
      <dgm:spPr/>
      <dgm:t>
        <a:bodyPr/>
        <a:lstStyle/>
        <a:p>
          <a:endParaRPr lang="en-BE"/>
        </a:p>
      </dgm:t>
    </dgm:pt>
    <dgm:pt modelId="{532454A9-968C-45A1-85B4-4F6077102386}" type="sibTrans" cxnId="{6312A691-C854-46CF-8A5D-EACE1AB7A671}">
      <dgm:prSet/>
      <dgm:spPr/>
      <dgm:t>
        <a:bodyPr/>
        <a:lstStyle/>
        <a:p>
          <a:endParaRPr lang="en-BE"/>
        </a:p>
      </dgm:t>
    </dgm:pt>
    <dgm:pt modelId="{B193EB7E-9377-44C6-8BD4-0FEF3E5E2DC1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1587B8B9-8F96-4A77-9717-576A91E77F32}" type="parTrans" cxnId="{01A5428B-0FA6-4B66-B014-99E5EB000E74}">
      <dgm:prSet/>
      <dgm:spPr/>
      <dgm:t>
        <a:bodyPr/>
        <a:lstStyle/>
        <a:p>
          <a:endParaRPr lang="en-BE"/>
        </a:p>
      </dgm:t>
    </dgm:pt>
    <dgm:pt modelId="{6F486193-91EE-4644-BC57-7DD699DAFDE7}" type="sibTrans" cxnId="{01A5428B-0FA6-4B66-B014-99E5EB000E74}">
      <dgm:prSet/>
      <dgm:spPr/>
      <dgm:t>
        <a:bodyPr/>
        <a:lstStyle/>
        <a:p>
          <a:endParaRPr lang="en-BE"/>
        </a:p>
      </dgm:t>
    </dgm:pt>
    <dgm:pt modelId="{140F4C6F-486E-4827-B752-E9DB4044291F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D551BA55-CEB3-42F5-899B-2B1A6126D237}" type="parTrans" cxnId="{BEAC2E73-4045-487B-8064-6E38C67456A4}">
      <dgm:prSet/>
      <dgm:spPr/>
      <dgm:t>
        <a:bodyPr/>
        <a:lstStyle/>
        <a:p>
          <a:endParaRPr lang="en-BE"/>
        </a:p>
      </dgm:t>
    </dgm:pt>
    <dgm:pt modelId="{BF8EB4D2-95DE-49D1-BE29-84F978A8AE3B}" type="sibTrans" cxnId="{BEAC2E73-4045-487B-8064-6E38C67456A4}">
      <dgm:prSet/>
      <dgm:spPr/>
      <dgm:t>
        <a:bodyPr/>
        <a:lstStyle/>
        <a:p>
          <a:endParaRPr lang="en-BE"/>
        </a:p>
      </dgm:t>
    </dgm:pt>
    <dgm:pt modelId="{E0B8D1C8-67A3-4C49-BF9F-6A7FF390B481}">
      <dgm:prSet phldrT="[Text]"/>
      <dgm:spPr>
        <a:solidFill>
          <a:schemeClr val="accent1"/>
        </a:solidFill>
      </dgm:spPr>
      <dgm:t>
        <a:bodyPr/>
        <a:lstStyle/>
        <a:p>
          <a:r>
            <a:rPr lang="en-US"/>
            <a:t>Unsupervised learning</a:t>
          </a:r>
          <a:endParaRPr lang="en-BE" dirty="0"/>
        </a:p>
      </dgm:t>
    </dgm:pt>
    <dgm:pt modelId="{B3E08152-7AA4-450A-A83E-24D114D12A5B}" type="sibTrans" cxnId="{949DA754-4FEB-4BA4-BAE6-32610B77A6C7}">
      <dgm:prSet/>
      <dgm:spPr/>
      <dgm:t>
        <a:bodyPr/>
        <a:lstStyle/>
        <a:p>
          <a:endParaRPr lang="en-BE"/>
        </a:p>
      </dgm:t>
    </dgm:pt>
    <dgm:pt modelId="{7EE6D9AD-23A1-4E15-9A3F-74D942B38EBA}" type="parTrans" cxnId="{949DA754-4FEB-4BA4-BAE6-32610B77A6C7}">
      <dgm:prSet/>
      <dgm:spPr/>
      <dgm:t>
        <a:bodyPr/>
        <a:lstStyle/>
        <a:p>
          <a:endParaRPr lang="en-BE"/>
        </a:p>
      </dgm:t>
    </dgm:pt>
    <dgm:pt modelId="{DFDB4615-4C3C-43F2-A372-48722C93FD45}" type="pres">
      <dgm:prSet presAssocID="{DBCE4511-3C5E-4801-9253-22F67B4F3C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76BD77-0565-4F11-BEAE-EC2DFC85E9BE}" type="pres">
      <dgm:prSet presAssocID="{54B9BA62-8C37-4EBD-A9F3-227A0B7ECA6A}" presName="hierRoot1" presStyleCnt="0">
        <dgm:presLayoutVars>
          <dgm:hierBranch val="init"/>
        </dgm:presLayoutVars>
      </dgm:prSet>
      <dgm:spPr/>
    </dgm:pt>
    <dgm:pt modelId="{9B1C6FC3-6FFE-4090-B862-5084EFF5CAC4}" type="pres">
      <dgm:prSet presAssocID="{54B9BA62-8C37-4EBD-A9F3-227A0B7ECA6A}" presName="rootComposite1" presStyleCnt="0"/>
      <dgm:spPr/>
    </dgm:pt>
    <dgm:pt modelId="{4D23EAF5-3E2A-41BB-B96F-B00F80648670}" type="pres">
      <dgm:prSet presAssocID="{54B9BA62-8C37-4EBD-A9F3-227A0B7ECA6A}" presName="rootText1" presStyleLbl="node0" presStyleIdx="0" presStyleCnt="1">
        <dgm:presLayoutVars>
          <dgm:chPref val="3"/>
        </dgm:presLayoutVars>
      </dgm:prSet>
      <dgm:spPr/>
    </dgm:pt>
    <dgm:pt modelId="{5E8DFFAD-CCF3-4D6C-B82F-A9B6C3347378}" type="pres">
      <dgm:prSet presAssocID="{54B9BA62-8C37-4EBD-A9F3-227A0B7ECA6A}" presName="rootConnector1" presStyleLbl="node1" presStyleIdx="0" presStyleCnt="0"/>
      <dgm:spPr/>
    </dgm:pt>
    <dgm:pt modelId="{A372C64A-B36E-434F-98AF-B17904632315}" type="pres">
      <dgm:prSet presAssocID="{54B9BA62-8C37-4EBD-A9F3-227A0B7ECA6A}" presName="hierChild2" presStyleCnt="0"/>
      <dgm:spPr/>
    </dgm:pt>
    <dgm:pt modelId="{5FF3776A-C058-4F88-9874-6A750B92655A}" type="pres">
      <dgm:prSet presAssocID="{35697C5C-BEF4-4EB8-B199-8D88D674408B}" presName="Name64" presStyleLbl="parChTrans1D2" presStyleIdx="0" presStyleCnt="3"/>
      <dgm:spPr/>
    </dgm:pt>
    <dgm:pt modelId="{C3248284-0023-487D-AAB7-308DF534DE6B}" type="pres">
      <dgm:prSet presAssocID="{91A9AE97-8FD8-4BB3-AFEE-AFE6224A6555}" presName="hierRoot2" presStyleCnt="0">
        <dgm:presLayoutVars>
          <dgm:hierBranch val="init"/>
        </dgm:presLayoutVars>
      </dgm:prSet>
      <dgm:spPr/>
    </dgm:pt>
    <dgm:pt modelId="{A6403D33-F73C-443D-8907-4EBBF7B61076}" type="pres">
      <dgm:prSet presAssocID="{91A9AE97-8FD8-4BB3-AFEE-AFE6224A6555}" presName="rootComposite" presStyleCnt="0"/>
      <dgm:spPr/>
    </dgm:pt>
    <dgm:pt modelId="{149C22F2-F625-4BE5-94AE-67530B9F4F29}" type="pres">
      <dgm:prSet presAssocID="{91A9AE97-8FD8-4BB3-AFEE-AFE6224A6555}" presName="rootText" presStyleLbl="node2" presStyleIdx="0" presStyleCnt="3">
        <dgm:presLayoutVars>
          <dgm:chPref val="3"/>
        </dgm:presLayoutVars>
      </dgm:prSet>
      <dgm:spPr/>
    </dgm:pt>
    <dgm:pt modelId="{AC3CAAB5-B28D-416A-801D-FCEF0DFA1876}" type="pres">
      <dgm:prSet presAssocID="{91A9AE97-8FD8-4BB3-AFEE-AFE6224A6555}" presName="rootConnector" presStyleLbl="node2" presStyleIdx="0" presStyleCnt="3"/>
      <dgm:spPr/>
    </dgm:pt>
    <dgm:pt modelId="{8754EB63-075B-4B2F-83A3-02F05F9001F0}" type="pres">
      <dgm:prSet presAssocID="{91A9AE97-8FD8-4BB3-AFEE-AFE6224A6555}" presName="hierChild4" presStyleCnt="0"/>
      <dgm:spPr/>
    </dgm:pt>
    <dgm:pt modelId="{E5F3216D-9F43-4C26-8F59-C93247F0D9C7}" type="pres">
      <dgm:prSet presAssocID="{400EDB2F-94C9-4ED6-B571-32C3AAE3C552}" presName="Name64" presStyleLbl="parChTrans1D3" presStyleIdx="0" presStyleCnt="4"/>
      <dgm:spPr/>
    </dgm:pt>
    <dgm:pt modelId="{EB58A5AB-5A04-4275-86AA-1C43D8299A19}" type="pres">
      <dgm:prSet presAssocID="{545DF77F-99A7-44B7-8544-39A3D05A9324}" presName="hierRoot2" presStyleCnt="0">
        <dgm:presLayoutVars>
          <dgm:hierBranch val="init"/>
        </dgm:presLayoutVars>
      </dgm:prSet>
      <dgm:spPr/>
    </dgm:pt>
    <dgm:pt modelId="{FC8054A0-6AEF-4E87-B1D6-ED91246BC4F0}" type="pres">
      <dgm:prSet presAssocID="{545DF77F-99A7-44B7-8544-39A3D05A9324}" presName="rootComposite" presStyleCnt="0"/>
      <dgm:spPr/>
    </dgm:pt>
    <dgm:pt modelId="{E1FFB387-B9D2-46F5-9D0B-99AB1628AD6C}" type="pres">
      <dgm:prSet presAssocID="{545DF77F-99A7-44B7-8544-39A3D05A9324}" presName="rootText" presStyleLbl="node3" presStyleIdx="0" presStyleCnt="4">
        <dgm:presLayoutVars>
          <dgm:chPref val="3"/>
        </dgm:presLayoutVars>
      </dgm:prSet>
      <dgm:spPr/>
    </dgm:pt>
    <dgm:pt modelId="{886F78CD-D7CD-410A-ACB7-51F2F6730FA0}" type="pres">
      <dgm:prSet presAssocID="{545DF77F-99A7-44B7-8544-39A3D05A9324}" presName="rootConnector" presStyleLbl="node3" presStyleIdx="0" presStyleCnt="4"/>
      <dgm:spPr/>
    </dgm:pt>
    <dgm:pt modelId="{133FF4CB-670C-432F-8666-B0932C4F20AF}" type="pres">
      <dgm:prSet presAssocID="{545DF77F-99A7-44B7-8544-39A3D05A9324}" presName="hierChild4" presStyleCnt="0"/>
      <dgm:spPr/>
    </dgm:pt>
    <dgm:pt modelId="{3C8C0272-1F77-4E09-A75A-4382A4B03862}" type="pres">
      <dgm:prSet presAssocID="{545DF77F-99A7-44B7-8544-39A3D05A9324}" presName="hierChild5" presStyleCnt="0"/>
      <dgm:spPr/>
    </dgm:pt>
    <dgm:pt modelId="{AE7DB4F2-EE6F-4471-9B99-99FEF67B5125}" type="pres">
      <dgm:prSet presAssocID="{F619BAF5-8DC2-450F-859A-E4354E968005}" presName="Name64" presStyleLbl="parChTrans1D3" presStyleIdx="1" presStyleCnt="4"/>
      <dgm:spPr/>
    </dgm:pt>
    <dgm:pt modelId="{53A33EFE-40EC-496C-9AD3-932EF9FF3ECE}" type="pres">
      <dgm:prSet presAssocID="{51FAFA48-E3A8-4410-B19D-45F57433C6FB}" presName="hierRoot2" presStyleCnt="0">
        <dgm:presLayoutVars>
          <dgm:hierBranch val="init"/>
        </dgm:presLayoutVars>
      </dgm:prSet>
      <dgm:spPr/>
    </dgm:pt>
    <dgm:pt modelId="{5BD809F5-5F87-4612-8436-8261D6C70415}" type="pres">
      <dgm:prSet presAssocID="{51FAFA48-E3A8-4410-B19D-45F57433C6FB}" presName="rootComposite" presStyleCnt="0"/>
      <dgm:spPr/>
    </dgm:pt>
    <dgm:pt modelId="{39DE351B-095E-46B6-A444-27052B843141}" type="pres">
      <dgm:prSet presAssocID="{51FAFA48-E3A8-4410-B19D-45F57433C6FB}" presName="rootText" presStyleLbl="node3" presStyleIdx="1" presStyleCnt="4">
        <dgm:presLayoutVars>
          <dgm:chPref val="3"/>
        </dgm:presLayoutVars>
      </dgm:prSet>
      <dgm:spPr/>
    </dgm:pt>
    <dgm:pt modelId="{E8504E3D-DA0C-4A48-88D9-0FD39C0B198B}" type="pres">
      <dgm:prSet presAssocID="{51FAFA48-E3A8-4410-B19D-45F57433C6FB}" presName="rootConnector" presStyleLbl="node3" presStyleIdx="1" presStyleCnt="4"/>
      <dgm:spPr/>
    </dgm:pt>
    <dgm:pt modelId="{374E459B-E146-4C45-98B2-A68C044D5728}" type="pres">
      <dgm:prSet presAssocID="{51FAFA48-E3A8-4410-B19D-45F57433C6FB}" presName="hierChild4" presStyleCnt="0"/>
      <dgm:spPr/>
    </dgm:pt>
    <dgm:pt modelId="{16E1AF18-8D49-460E-8D1B-2CA3BF45177C}" type="pres">
      <dgm:prSet presAssocID="{51FAFA48-E3A8-4410-B19D-45F57433C6FB}" presName="hierChild5" presStyleCnt="0"/>
      <dgm:spPr/>
    </dgm:pt>
    <dgm:pt modelId="{0B1FADA2-0E42-4BCF-9694-14EF15510FCD}" type="pres">
      <dgm:prSet presAssocID="{91A9AE97-8FD8-4BB3-AFEE-AFE6224A6555}" presName="hierChild5" presStyleCnt="0"/>
      <dgm:spPr/>
    </dgm:pt>
    <dgm:pt modelId="{42587F60-E154-4C4C-97B0-77BAB023639E}" type="pres">
      <dgm:prSet presAssocID="{7EE6D9AD-23A1-4E15-9A3F-74D942B38EBA}" presName="Name64" presStyleLbl="parChTrans1D2" presStyleIdx="1" presStyleCnt="3"/>
      <dgm:spPr/>
    </dgm:pt>
    <dgm:pt modelId="{4D97F93A-B58B-41F7-86DA-FF493FCA01B2}" type="pres">
      <dgm:prSet presAssocID="{E0B8D1C8-67A3-4C49-BF9F-6A7FF390B481}" presName="hierRoot2" presStyleCnt="0">
        <dgm:presLayoutVars>
          <dgm:hierBranch val="init"/>
        </dgm:presLayoutVars>
      </dgm:prSet>
      <dgm:spPr/>
    </dgm:pt>
    <dgm:pt modelId="{751C80C7-B97B-4221-B559-0EEC76DDE0C1}" type="pres">
      <dgm:prSet presAssocID="{E0B8D1C8-67A3-4C49-BF9F-6A7FF390B481}" presName="rootComposite" presStyleCnt="0"/>
      <dgm:spPr/>
    </dgm:pt>
    <dgm:pt modelId="{BE4BDC64-7E32-42D5-963B-73DAB5E2CFC9}" type="pres">
      <dgm:prSet presAssocID="{E0B8D1C8-67A3-4C49-BF9F-6A7FF390B481}" presName="rootText" presStyleLbl="node2" presStyleIdx="1" presStyleCnt="3">
        <dgm:presLayoutVars>
          <dgm:chPref val="3"/>
        </dgm:presLayoutVars>
      </dgm:prSet>
      <dgm:spPr/>
    </dgm:pt>
    <dgm:pt modelId="{827B73FB-EF29-48D8-9E9D-F3FD4F6DD3D8}" type="pres">
      <dgm:prSet presAssocID="{E0B8D1C8-67A3-4C49-BF9F-6A7FF390B481}" presName="rootConnector" presStyleLbl="node2" presStyleIdx="1" presStyleCnt="3"/>
      <dgm:spPr/>
    </dgm:pt>
    <dgm:pt modelId="{1C7CE2DB-9680-46BA-86FF-520534CA5B9D}" type="pres">
      <dgm:prSet presAssocID="{E0B8D1C8-67A3-4C49-BF9F-6A7FF390B481}" presName="hierChild4" presStyleCnt="0"/>
      <dgm:spPr/>
    </dgm:pt>
    <dgm:pt modelId="{2F38289B-8EAA-4CB4-96E7-C1385901A870}" type="pres">
      <dgm:prSet presAssocID="{1587B8B9-8F96-4A77-9717-576A91E77F32}" presName="Name64" presStyleLbl="parChTrans1D3" presStyleIdx="2" presStyleCnt="4"/>
      <dgm:spPr/>
    </dgm:pt>
    <dgm:pt modelId="{FD5BFF99-0E45-4A44-AC38-5B1B6119411B}" type="pres">
      <dgm:prSet presAssocID="{B193EB7E-9377-44C6-8BD4-0FEF3E5E2DC1}" presName="hierRoot2" presStyleCnt="0">
        <dgm:presLayoutVars>
          <dgm:hierBranch val="init"/>
        </dgm:presLayoutVars>
      </dgm:prSet>
      <dgm:spPr/>
    </dgm:pt>
    <dgm:pt modelId="{E54AE624-3F7A-4DC7-969B-7AC16883DEA8}" type="pres">
      <dgm:prSet presAssocID="{B193EB7E-9377-44C6-8BD4-0FEF3E5E2DC1}" presName="rootComposite" presStyleCnt="0"/>
      <dgm:spPr/>
    </dgm:pt>
    <dgm:pt modelId="{B0E048C4-7CDF-48AE-8E8B-354E706BEA5F}" type="pres">
      <dgm:prSet presAssocID="{B193EB7E-9377-44C6-8BD4-0FEF3E5E2DC1}" presName="rootText" presStyleLbl="node3" presStyleIdx="2" presStyleCnt="4">
        <dgm:presLayoutVars>
          <dgm:chPref val="3"/>
        </dgm:presLayoutVars>
      </dgm:prSet>
      <dgm:spPr/>
    </dgm:pt>
    <dgm:pt modelId="{55F41BC6-E2CA-43EE-A953-B32E4AAD1134}" type="pres">
      <dgm:prSet presAssocID="{B193EB7E-9377-44C6-8BD4-0FEF3E5E2DC1}" presName="rootConnector" presStyleLbl="node3" presStyleIdx="2" presStyleCnt="4"/>
      <dgm:spPr/>
    </dgm:pt>
    <dgm:pt modelId="{823E91BD-CB21-4C90-A0BC-7112B06E535B}" type="pres">
      <dgm:prSet presAssocID="{B193EB7E-9377-44C6-8BD4-0FEF3E5E2DC1}" presName="hierChild4" presStyleCnt="0"/>
      <dgm:spPr/>
    </dgm:pt>
    <dgm:pt modelId="{8BF819E2-564C-40C0-9F20-C8AF844C999A}" type="pres">
      <dgm:prSet presAssocID="{B193EB7E-9377-44C6-8BD4-0FEF3E5E2DC1}" presName="hierChild5" presStyleCnt="0"/>
      <dgm:spPr/>
    </dgm:pt>
    <dgm:pt modelId="{869DEC5A-B9FF-42E2-83C5-B6240DC05E01}" type="pres">
      <dgm:prSet presAssocID="{D551BA55-CEB3-42F5-899B-2B1A6126D237}" presName="Name64" presStyleLbl="parChTrans1D3" presStyleIdx="3" presStyleCnt="4"/>
      <dgm:spPr/>
    </dgm:pt>
    <dgm:pt modelId="{F9790DC0-E735-4BBF-B32E-75EB51D555C6}" type="pres">
      <dgm:prSet presAssocID="{140F4C6F-486E-4827-B752-E9DB4044291F}" presName="hierRoot2" presStyleCnt="0">
        <dgm:presLayoutVars>
          <dgm:hierBranch val="init"/>
        </dgm:presLayoutVars>
      </dgm:prSet>
      <dgm:spPr/>
    </dgm:pt>
    <dgm:pt modelId="{9A854CCB-B5BB-4EB4-BD70-B68919A650DA}" type="pres">
      <dgm:prSet presAssocID="{140F4C6F-486E-4827-B752-E9DB4044291F}" presName="rootComposite" presStyleCnt="0"/>
      <dgm:spPr/>
    </dgm:pt>
    <dgm:pt modelId="{2C5CF790-259C-4CBF-9147-9D39C06B5C23}" type="pres">
      <dgm:prSet presAssocID="{140F4C6F-486E-4827-B752-E9DB4044291F}" presName="rootText" presStyleLbl="node3" presStyleIdx="3" presStyleCnt="4">
        <dgm:presLayoutVars>
          <dgm:chPref val="3"/>
        </dgm:presLayoutVars>
      </dgm:prSet>
      <dgm:spPr/>
    </dgm:pt>
    <dgm:pt modelId="{275623FA-BAAF-47EC-8330-4813A83A218C}" type="pres">
      <dgm:prSet presAssocID="{140F4C6F-486E-4827-B752-E9DB4044291F}" presName="rootConnector" presStyleLbl="node3" presStyleIdx="3" presStyleCnt="4"/>
      <dgm:spPr/>
    </dgm:pt>
    <dgm:pt modelId="{8260DB47-2E5D-4A6B-8091-9242027C66C6}" type="pres">
      <dgm:prSet presAssocID="{140F4C6F-486E-4827-B752-E9DB4044291F}" presName="hierChild4" presStyleCnt="0"/>
      <dgm:spPr/>
    </dgm:pt>
    <dgm:pt modelId="{A210D73E-3EC2-4E80-9938-809DC1C1C27D}" type="pres">
      <dgm:prSet presAssocID="{140F4C6F-486E-4827-B752-E9DB4044291F}" presName="hierChild5" presStyleCnt="0"/>
      <dgm:spPr/>
    </dgm:pt>
    <dgm:pt modelId="{729BB965-CDA6-4C53-BE35-5BDEE4AF6E40}" type="pres">
      <dgm:prSet presAssocID="{E0B8D1C8-67A3-4C49-BF9F-6A7FF390B481}" presName="hierChild5" presStyleCnt="0"/>
      <dgm:spPr/>
    </dgm:pt>
    <dgm:pt modelId="{148B8D9A-D657-4C20-BBAF-E228E0961E16}" type="pres">
      <dgm:prSet presAssocID="{B39C4A6D-0241-4798-ACEE-2F750582945C}" presName="Name64" presStyleLbl="parChTrans1D2" presStyleIdx="2" presStyleCnt="3"/>
      <dgm:spPr/>
    </dgm:pt>
    <dgm:pt modelId="{2D3C8B00-BB95-49DB-B757-02E0248FFD26}" type="pres">
      <dgm:prSet presAssocID="{67A8D447-A8E6-45BA-808F-6319A1F2D085}" presName="hierRoot2" presStyleCnt="0">
        <dgm:presLayoutVars>
          <dgm:hierBranch val="init"/>
        </dgm:presLayoutVars>
      </dgm:prSet>
      <dgm:spPr/>
    </dgm:pt>
    <dgm:pt modelId="{06B08275-D3C2-491F-9AA5-3FEF84C0C6F8}" type="pres">
      <dgm:prSet presAssocID="{67A8D447-A8E6-45BA-808F-6319A1F2D085}" presName="rootComposite" presStyleCnt="0"/>
      <dgm:spPr/>
    </dgm:pt>
    <dgm:pt modelId="{FA597D66-02ED-402D-A172-F8E839C50ADF}" type="pres">
      <dgm:prSet presAssocID="{67A8D447-A8E6-45BA-808F-6319A1F2D085}" presName="rootText" presStyleLbl="node2" presStyleIdx="2" presStyleCnt="3">
        <dgm:presLayoutVars>
          <dgm:chPref val="3"/>
        </dgm:presLayoutVars>
      </dgm:prSet>
      <dgm:spPr/>
    </dgm:pt>
    <dgm:pt modelId="{01827A58-E956-4580-AE98-6F5220637C28}" type="pres">
      <dgm:prSet presAssocID="{67A8D447-A8E6-45BA-808F-6319A1F2D085}" presName="rootConnector" presStyleLbl="node2" presStyleIdx="2" presStyleCnt="3"/>
      <dgm:spPr/>
    </dgm:pt>
    <dgm:pt modelId="{19B793AF-9188-409E-B5E7-1117623957A9}" type="pres">
      <dgm:prSet presAssocID="{67A8D447-A8E6-45BA-808F-6319A1F2D085}" presName="hierChild4" presStyleCnt="0"/>
      <dgm:spPr/>
    </dgm:pt>
    <dgm:pt modelId="{ECB0FBDB-8E62-4482-89A9-245580CA3F52}" type="pres">
      <dgm:prSet presAssocID="{67A8D447-A8E6-45BA-808F-6319A1F2D085}" presName="hierChild5" presStyleCnt="0"/>
      <dgm:spPr/>
    </dgm:pt>
    <dgm:pt modelId="{369ED008-85E7-46F6-9014-7523D47BD3E2}" type="pres">
      <dgm:prSet presAssocID="{54B9BA62-8C37-4EBD-A9F3-227A0B7ECA6A}" presName="hierChild3" presStyleCnt="0"/>
      <dgm:spPr/>
    </dgm:pt>
  </dgm:ptLst>
  <dgm:cxnLst>
    <dgm:cxn modelId="{E6FD6303-DF12-4FA8-BD2C-C17E6A5BBA39}" type="presOf" srcId="{E0B8D1C8-67A3-4C49-BF9F-6A7FF390B481}" destId="{BE4BDC64-7E32-42D5-963B-73DAB5E2CFC9}" srcOrd="0" destOrd="0" presId="urn:microsoft.com/office/officeart/2009/3/layout/HorizontalOrganizationChart"/>
    <dgm:cxn modelId="{78237006-6A9E-41FA-A421-0D68D415C63F}" type="presOf" srcId="{D551BA55-CEB3-42F5-899B-2B1A6126D237}" destId="{869DEC5A-B9FF-42E2-83C5-B6240DC05E01}" srcOrd="0" destOrd="0" presId="urn:microsoft.com/office/officeart/2009/3/layout/HorizontalOrganizationChart"/>
    <dgm:cxn modelId="{2536CE12-9B85-425C-9E60-A56D14B72071}" type="presOf" srcId="{51FAFA48-E3A8-4410-B19D-45F57433C6FB}" destId="{E8504E3D-DA0C-4A48-88D9-0FD39C0B198B}" srcOrd="1" destOrd="0" presId="urn:microsoft.com/office/officeart/2009/3/layout/HorizontalOrganizationChart"/>
    <dgm:cxn modelId="{F9DD181A-5BD0-4FCF-BB3E-89EAB2D72E5D}" type="presOf" srcId="{F619BAF5-8DC2-450F-859A-E4354E968005}" destId="{AE7DB4F2-EE6F-4471-9B99-99FEF67B5125}" srcOrd="0" destOrd="0" presId="urn:microsoft.com/office/officeart/2009/3/layout/HorizontalOrganizationChart"/>
    <dgm:cxn modelId="{A3A2AC3B-81A2-40C7-A8A5-3DAB897E9F54}" type="presOf" srcId="{91A9AE97-8FD8-4BB3-AFEE-AFE6224A6555}" destId="{149C22F2-F625-4BE5-94AE-67530B9F4F29}" srcOrd="0" destOrd="0" presId="urn:microsoft.com/office/officeart/2009/3/layout/HorizontalOrganizationChart"/>
    <dgm:cxn modelId="{C4528641-9FE0-4883-AA4E-E3B56A9A7C4B}" type="presOf" srcId="{B39C4A6D-0241-4798-ACEE-2F750582945C}" destId="{148B8D9A-D657-4C20-BBAF-E228E0961E16}" srcOrd="0" destOrd="0" presId="urn:microsoft.com/office/officeart/2009/3/layout/HorizontalOrganizationChart"/>
    <dgm:cxn modelId="{CD3CAF61-FAF5-4E3D-B3A4-9956C40B1DF0}" type="presOf" srcId="{400EDB2F-94C9-4ED6-B571-32C3AAE3C552}" destId="{E5F3216D-9F43-4C26-8F59-C93247F0D9C7}" srcOrd="0" destOrd="0" presId="urn:microsoft.com/office/officeart/2009/3/layout/HorizontalOrganizationChart"/>
    <dgm:cxn modelId="{4CCDFE66-701C-42CD-A06D-A8A2B43FA5DF}" type="presOf" srcId="{54B9BA62-8C37-4EBD-A9F3-227A0B7ECA6A}" destId="{5E8DFFAD-CCF3-4D6C-B82F-A9B6C3347378}" srcOrd="1" destOrd="0" presId="urn:microsoft.com/office/officeart/2009/3/layout/HorizontalOrganizationChart"/>
    <dgm:cxn modelId="{10A2A367-6197-43BA-B7BC-78A2EB3F2E6F}" srcId="{54B9BA62-8C37-4EBD-A9F3-227A0B7ECA6A}" destId="{91A9AE97-8FD8-4BB3-AFEE-AFE6224A6555}" srcOrd="0" destOrd="0" parTransId="{35697C5C-BEF4-4EB8-B199-8D88D674408B}" sibTransId="{E11F2F6D-5B25-49A8-ABEE-7299B8C96C6E}"/>
    <dgm:cxn modelId="{59356369-F1A8-4B03-891C-4DAF894CD574}" srcId="{91A9AE97-8FD8-4BB3-AFEE-AFE6224A6555}" destId="{545DF77F-99A7-44B7-8544-39A3D05A9324}" srcOrd="0" destOrd="0" parTransId="{400EDB2F-94C9-4ED6-B571-32C3AAE3C552}" sibTransId="{DB44C21E-1F2B-4204-9344-8A33E6FC8BFD}"/>
    <dgm:cxn modelId="{AEEB8D6B-D81D-4B65-BCCF-2D17EE9F1D8C}" type="presOf" srcId="{B193EB7E-9377-44C6-8BD4-0FEF3E5E2DC1}" destId="{55F41BC6-E2CA-43EE-A953-B32E4AAD1134}" srcOrd="1" destOrd="0" presId="urn:microsoft.com/office/officeart/2009/3/layout/HorizontalOrganizationChart"/>
    <dgm:cxn modelId="{974A126C-00CD-4D1A-B69A-1BBAADC62E64}" type="presOf" srcId="{54B9BA62-8C37-4EBD-A9F3-227A0B7ECA6A}" destId="{4D23EAF5-3E2A-41BB-B96F-B00F80648670}" srcOrd="0" destOrd="0" presId="urn:microsoft.com/office/officeart/2009/3/layout/HorizontalOrganizationChart"/>
    <dgm:cxn modelId="{165AC34F-7B16-41FC-94A6-55B9C0BA27EB}" type="presOf" srcId="{67A8D447-A8E6-45BA-808F-6319A1F2D085}" destId="{01827A58-E956-4580-AE98-6F5220637C28}" srcOrd="1" destOrd="0" presId="urn:microsoft.com/office/officeart/2009/3/layout/HorizontalOrganizationChart"/>
    <dgm:cxn modelId="{BEAC2E73-4045-487B-8064-6E38C67456A4}" srcId="{E0B8D1C8-67A3-4C49-BF9F-6A7FF390B481}" destId="{140F4C6F-486E-4827-B752-E9DB4044291F}" srcOrd="1" destOrd="0" parTransId="{D551BA55-CEB3-42F5-899B-2B1A6126D237}" sibTransId="{BF8EB4D2-95DE-49D1-BE29-84F978A8AE3B}"/>
    <dgm:cxn modelId="{949DA754-4FEB-4BA4-BAE6-32610B77A6C7}" srcId="{54B9BA62-8C37-4EBD-A9F3-227A0B7ECA6A}" destId="{E0B8D1C8-67A3-4C49-BF9F-6A7FF390B481}" srcOrd="1" destOrd="0" parTransId="{7EE6D9AD-23A1-4E15-9A3F-74D942B38EBA}" sibTransId="{B3E08152-7AA4-450A-A83E-24D114D12A5B}"/>
    <dgm:cxn modelId="{FF0DE77A-6761-4534-808D-CE285FC73BED}" type="presOf" srcId="{67A8D447-A8E6-45BA-808F-6319A1F2D085}" destId="{FA597D66-02ED-402D-A172-F8E839C50ADF}" srcOrd="0" destOrd="0" presId="urn:microsoft.com/office/officeart/2009/3/layout/HorizontalOrganizationChart"/>
    <dgm:cxn modelId="{6F21F880-0088-4A30-B18D-249E704CA3F8}" srcId="{DBCE4511-3C5E-4801-9253-22F67B4F3CA4}" destId="{54B9BA62-8C37-4EBD-A9F3-227A0B7ECA6A}" srcOrd="0" destOrd="0" parTransId="{A1E39087-6DF4-450D-83ED-063A53808C22}" sibTransId="{E5159A6F-1D0C-4D5D-BDA6-5AB157D99C60}"/>
    <dgm:cxn modelId="{01A5428B-0FA6-4B66-B014-99E5EB000E74}" srcId="{E0B8D1C8-67A3-4C49-BF9F-6A7FF390B481}" destId="{B193EB7E-9377-44C6-8BD4-0FEF3E5E2DC1}" srcOrd="0" destOrd="0" parTransId="{1587B8B9-8F96-4A77-9717-576A91E77F32}" sibTransId="{6F486193-91EE-4644-BC57-7DD699DAFDE7}"/>
    <dgm:cxn modelId="{6312A691-C854-46CF-8A5D-EACE1AB7A671}" srcId="{91A9AE97-8FD8-4BB3-AFEE-AFE6224A6555}" destId="{51FAFA48-E3A8-4410-B19D-45F57433C6FB}" srcOrd="1" destOrd="0" parTransId="{F619BAF5-8DC2-450F-859A-E4354E968005}" sibTransId="{532454A9-968C-45A1-85B4-4F6077102386}"/>
    <dgm:cxn modelId="{93EEDA91-CAF2-4D2A-ACAF-54C412B5D3F3}" type="presOf" srcId="{545DF77F-99A7-44B7-8544-39A3D05A9324}" destId="{E1FFB387-B9D2-46F5-9D0B-99AB1628AD6C}" srcOrd="0" destOrd="0" presId="urn:microsoft.com/office/officeart/2009/3/layout/HorizontalOrganizationChart"/>
    <dgm:cxn modelId="{A62EBDA6-961D-41F6-A46F-B415994180E6}" type="presOf" srcId="{35697C5C-BEF4-4EB8-B199-8D88D674408B}" destId="{5FF3776A-C058-4F88-9874-6A750B92655A}" srcOrd="0" destOrd="0" presId="urn:microsoft.com/office/officeart/2009/3/layout/HorizontalOrganizationChart"/>
    <dgm:cxn modelId="{4AC401A9-9837-4C0A-9585-181CAE1DDE4B}" type="presOf" srcId="{1587B8B9-8F96-4A77-9717-576A91E77F32}" destId="{2F38289B-8EAA-4CB4-96E7-C1385901A870}" srcOrd="0" destOrd="0" presId="urn:microsoft.com/office/officeart/2009/3/layout/HorizontalOrganizationChart"/>
    <dgm:cxn modelId="{DC735DB0-1299-426A-BDB8-46493C11011D}" type="presOf" srcId="{DBCE4511-3C5E-4801-9253-22F67B4F3CA4}" destId="{DFDB4615-4C3C-43F2-A372-48722C93FD45}" srcOrd="0" destOrd="0" presId="urn:microsoft.com/office/officeart/2009/3/layout/HorizontalOrganizationChart"/>
    <dgm:cxn modelId="{385B4EB6-3CD4-4D35-B265-36284E489128}" type="presOf" srcId="{B193EB7E-9377-44C6-8BD4-0FEF3E5E2DC1}" destId="{B0E048C4-7CDF-48AE-8E8B-354E706BEA5F}" srcOrd="0" destOrd="0" presId="urn:microsoft.com/office/officeart/2009/3/layout/HorizontalOrganizationChart"/>
    <dgm:cxn modelId="{CF4C62B7-8E0D-4A3C-9F9C-0F09589BA1B2}" type="presOf" srcId="{91A9AE97-8FD8-4BB3-AFEE-AFE6224A6555}" destId="{AC3CAAB5-B28D-416A-801D-FCEF0DFA1876}" srcOrd="1" destOrd="0" presId="urn:microsoft.com/office/officeart/2009/3/layout/HorizontalOrganizationChart"/>
    <dgm:cxn modelId="{346D9BC6-2249-42F4-BBDF-6B3B626D0602}" type="presOf" srcId="{140F4C6F-486E-4827-B752-E9DB4044291F}" destId="{275623FA-BAAF-47EC-8330-4813A83A218C}" srcOrd="1" destOrd="0" presId="urn:microsoft.com/office/officeart/2009/3/layout/HorizontalOrganizationChart"/>
    <dgm:cxn modelId="{0146BBC6-3141-4DC5-AE23-6CA65BA65928}" srcId="{54B9BA62-8C37-4EBD-A9F3-227A0B7ECA6A}" destId="{67A8D447-A8E6-45BA-808F-6319A1F2D085}" srcOrd="2" destOrd="0" parTransId="{B39C4A6D-0241-4798-ACEE-2F750582945C}" sibTransId="{F3D0DFF8-9EDC-4021-B562-4B893237A1DB}"/>
    <dgm:cxn modelId="{5A3255CB-2DEA-468D-9BA3-757DD58F751A}" type="presOf" srcId="{E0B8D1C8-67A3-4C49-BF9F-6A7FF390B481}" destId="{827B73FB-EF29-48D8-9E9D-F3FD4F6DD3D8}" srcOrd="1" destOrd="0" presId="urn:microsoft.com/office/officeart/2009/3/layout/HorizontalOrganizationChart"/>
    <dgm:cxn modelId="{7D1B19D2-426B-43BB-B595-2D8D0D42A23B}" type="presOf" srcId="{140F4C6F-486E-4827-B752-E9DB4044291F}" destId="{2C5CF790-259C-4CBF-9147-9D39C06B5C23}" srcOrd="0" destOrd="0" presId="urn:microsoft.com/office/officeart/2009/3/layout/HorizontalOrganizationChart"/>
    <dgm:cxn modelId="{1BF716DE-7D96-4EB6-9426-9BB44C02658D}" type="presOf" srcId="{51FAFA48-E3A8-4410-B19D-45F57433C6FB}" destId="{39DE351B-095E-46B6-A444-27052B843141}" srcOrd="0" destOrd="0" presId="urn:microsoft.com/office/officeart/2009/3/layout/HorizontalOrganizationChart"/>
    <dgm:cxn modelId="{60BCA7DE-9610-4122-89BF-52EF1E898038}" type="presOf" srcId="{7EE6D9AD-23A1-4E15-9A3F-74D942B38EBA}" destId="{42587F60-E154-4C4C-97B0-77BAB023639E}" srcOrd="0" destOrd="0" presId="urn:microsoft.com/office/officeart/2009/3/layout/HorizontalOrganizationChart"/>
    <dgm:cxn modelId="{1A1C46FD-04FC-4F3B-84AB-1E1C925472FE}" type="presOf" srcId="{545DF77F-99A7-44B7-8544-39A3D05A9324}" destId="{886F78CD-D7CD-410A-ACB7-51F2F6730FA0}" srcOrd="1" destOrd="0" presId="urn:microsoft.com/office/officeart/2009/3/layout/HorizontalOrganizationChart"/>
    <dgm:cxn modelId="{8C6194FC-B533-4D25-83DE-671DC475B14B}" type="presParOf" srcId="{DFDB4615-4C3C-43F2-A372-48722C93FD45}" destId="{4676BD77-0565-4F11-BEAE-EC2DFC85E9BE}" srcOrd="0" destOrd="0" presId="urn:microsoft.com/office/officeart/2009/3/layout/HorizontalOrganizationChart"/>
    <dgm:cxn modelId="{6FE3B00E-1822-4207-9FF5-FE8B393D708E}" type="presParOf" srcId="{4676BD77-0565-4F11-BEAE-EC2DFC85E9BE}" destId="{9B1C6FC3-6FFE-4090-B862-5084EFF5CAC4}" srcOrd="0" destOrd="0" presId="urn:microsoft.com/office/officeart/2009/3/layout/HorizontalOrganizationChart"/>
    <dgm:cxn modelId="{E40B0F53-3BE6-43AB-BE8B-A311666D8E74}" type="presParOf" srcId="{9B1C6FC3-6FFE-4090-B862-5084EFF5CAC4}" destId="{4D23EAF5-3E2A-41BB-B96F-B00F80648670}" srcOrd="0" destOrd="0" presId="urn:microsoft.com/office/officeart/2009/3/layout/HorizontalOrganizationChart"/>
    <dgm:cxn modelId="{6570286B-48CE-46A0-AE6E-998C74AF2E19}" type="presParOf" srcId="{9B1C6FC3-6FFE-4090-B862-5084EFF5CAC4}" destId="{5E8DFFAD-CCF3-4D6C-B82F-A9B6C3347378}" srcOrd="1" destOrd="0" presId="urn:microsoft.com/office/officeart/2009/3/layout/HorizontalOrganizationChart"/>
    <dgm:cxn modelId="{E8193B54-511D-4B9F-AC4D-C926F4AF8198}" type="presParOf" srcId="{4676BD77-0565-4F11-BEAE-EC2DFC85E9BE}" destId="{A372C64A-B36E-434F-98AF-B17904632315}" srcOrd="1" destOrd="0" presId="urn:microsoft.com/office/officeart/2009/3/layout/HorizontalOrganizationChart"/>
    <dgm:cxn modelId="{35CBC3A5-77F1-4D21-A619-2D8D326B9B41}" type="presParOf" srcId="{A372C64A-B36E-434F-98AF-B17904632315}" destId="{5FF3776A-C058-4F88-9874-6A750B92655A}" srcOrd="0" destOrd="0" presId="urn:microsoft.com/office/officeart/2009/3/layout/HorizontalOrganizationChart"/>
    <dgm:cxn modelId="{CB7A1F29-1E25-446E-AC39-28C3AB61F30A}" type="presParOf" srcId="{A372C64A-B36E-434F-98AF-B17904632315}" destId="{C3248284-0023-487D-AAB7-308DF534DE6B}" srcOrd="1" destOrd="0" presId="urn:microsoft.com/office/officeart/2009/3/layout/HorizontalOrganizationChart"/>
    <dgm:cxn modelId="{3391B007-8051-4713-9E82-773D7EE77B14}" type="presParOf" srcId="{C3248284-0023-487D-AAB7-308DF534DE6B}" destId="{A6403D33-F73C-443D-8907-4EBBF7B61076}" srcOrd="0" destOrd="0" presId="urn:microsoft.com/office/officeart/2009/3/layout/HorizontalOrganizationChart"/>
    <dgm:cxn modelId="{A9C34037-B2FF-42BB-A5D2-3A63A51B0286}" type="presParOf" srcId="{A6403D33-F73C-443D-8907-4EBBF7B61076}" destId="{149C22F2-F625-4BE5-94AE-67530B9F4F29}" srcOrd="0" destOrd="0" presId="urn:microsoft.com/office/officeart/2009/3/layout/HorizontalOrganizationChart"/>
    <dgm:cxn modelId="{14D6C9EB-EE22-455C-A157-9680B9A417C8}" type="presParOf" srcId="{A6403D33-F73C-443D-8907-4EBBF7B61076}" destId="{AC3CAAB5-B28D-416A-801D-FCEF0DFA1876}" srcOrd="1" destOrd="0" presId="urn:microsoft.com/office/officeart/2009/3/layout/HorizontalOrganizationChart"/>
    <dgm:cxn modelId="{4325AB7A-EA12-4522-B29F-7C0573AE8B74}" type="presParOf" srcId="{C3248284-0023-487D-AAB7-308DF534DE6B}" destId="{8754EB63-075B-4B2F-83A3-02F05F9001F0}" srcOrd="1" destOrd="0" presId="urn:microsoft.com/office/officeart/2009/3/layout/HorizontalOrganizationChart"/>
    <dgm:cxn modelId="{98FCE66C-CF61-4C95-9473-929A04B563F2}" type="presParOf" srcId="{8754EB63-075B-4B2F-83A3-02F05F9001F0}" destId="{E5F3216D-9F43-4C26-8F59-C93247F0D9C7}" srcOrd="0" destOrd="0" presId="urn:microsoft.com/office/officeart/2009/3/layout/HorizontalOrganizationChart"/>
    <dgm:cxn modelId="{AC7E6686-FA7B-403E-BFB8-6B8E9151DEC2}" type="presParOf" srcId="{8754EB63-075B-4B2F-83A3-02F05F9001F0}" destId="{EB58A5AB-5A04-4275-86AA-1C43D8299A19}" srcOrd="1" destOrd="0" presId="urn:microsoft.com/office/officeart/2009/3/layout/HorizontalOrganizationChart"/>
    <dgm:cxn modelId="{99B4B972-0785-4FF0-9E50-3B3BDAD553D3}" type="presParOf" srcId="{EB58A5AB-5A04-4275-86AA-1C43D8299A19}" destId="{FC8054A0-6AEF-4E87-B1D6-ED91246BC4F0}" srcOrd="0" destOrd="0" presId="urn:microsoft.com/office/officeart/2009/3/layout/HorizontalOrganizationChart"/>
    <dgm:cxn modelId="{907208DC-4F31-4B72-A8EB-6E125E736F21}" type="presParOf" srcId="{FC8054A0-6AEF-4E87-B1D6-ED91246BC4F0}" destId="{E1FFB387-B9D2-46F5-9D0B-99AB1628AD6C}" srcOrd="0" destOrd="0" presId="urn:microsoft.com/office/officeart/2009/3/layout/HorizontalOrganizationChart"/>
    <dgm:cxn modelId="{94A6171E-E9B2-4E47-BB87-676D5B855123}" type="presParOf" srcId="{FC8054A0-6AEF-4E87-B1D6-ED91246BC4F0}" destId="{886F78CD-D7CD-410A-ACB7-51F2F6730FA0}" srcOrd="1" destOrd="0" presId="urn:microsoft.com/office/officeart/2009/3/layout/HorizontalOrganizationChart"/>
    <dgm:cxn modelId="{B5288926-B850-413D-A3FB-CD3FDB3A377B}" type="presParOf" srcId="{EB58A5AB-5A04-4275-86AA-1C43D8299A19}" destId="{133FF4CB-670C-432F-8666-B0932C4F20AF}" srcOrd="1" destOrd="0" presId="urn:microsoft.com/office/officeart/2009/3/layout/HorizontalOrganizationChart"/>
    <dgm:cxn modelId="{BA80142F-3332-4D24-BD7A-57A834B12C50}" type="presParOf" srcId="{EB58A5AB-5A04-4275-86AA-1C43D8299A19}" destId="{3C8C0272-1F77-4E09-A75A-4382A4B03862}" srcOrd="2" destOrd="0" presId="urn:microsoft.com/office/officeart/2009/3/layout/HorizontalOrganizationChart"/>
    <dgm:cxn modelId="{9F6311FC-7EF1-4BBC-B724-F7AF85987B91}" type="presParOf" srcId="{8754EB63-075B-4B2F-83A3-02F05F9001F0}" destId="{AE7DB4F2-EE6F-4471-9B99-99FEF67B5125}" srcOrd="2" destOrd="0" presId="urn:microsoft.com/office/officeart/2009/3/layout/HorizontalOrganizationChart"/>
    <dgm:cxn modelId="{B471917E-7C68-42A7-90F3-A855C38F9EB3}" type="presParOf" srcId="{8754EB63-075B-4B2F-83A3-02F05F9001F0}" destId="{53A33EFE-40EC-496C-9AD3-932EF9FF3ECE}" srcOrd="3" destOrd="0" presId="urn:microsoft.com/office/officeart/2009/3/layout/HorizontalOrganizationChart"/>
    <dgm:cxn modelId="{1D5BA9E4-706E-483D-B366-3984D8D56475}" type="presParOf" srcId="{53A33EFE-40EC-496C-9AD3-932EF9FF3ECE}" destId="{5BD809F5-5F87-4612-8436-8261D6C70415}" srcOrd="0" destOrd="0" presId="urn:microsoft.com/office/officeart/2009/3/layout/HorizontalOrganizationChart"/>
    <dgm:cxn modelId="{D728DA2A-780B-4DDC-BB50-F8B29CBAABA5}" type="presParOf" srcId="{5BD809F5-5F87-4612-8436-8261D6C70415}" destId="{39DE351B-095E-46B6-A444-27052B843141}" srcOrd="0" destOrd="0" presId="urn:microsoft.com/office/officeart/2009/3/layout/HorizontalOrganizationChart"/>
    <dgm:cxn modelId="{4F04CC64-C793-45A2-802C-DB5CC6C0485E}" type="presParOf" srcId="{5BD809F5-5F87-4612-8436-8261D6C70415}" destId="{E8504E3D-DA0C-4A48-88D9-0FD39C0B198B}" srcOrd="1" destOrd="0" presId="urn:microsoft.com/office/officeart/2009/3/layout/HorizontalOrganizationChart"/>
    <dgm:cxn modelId="{16BDF885-F310-4DF5-B904-37090A7AC4BD}" type="presParOf" srcId="{53A33EFE-40EC-496C-9AD3-932EF9FF3ECE}" destId="{374E459B-E146-4C45-98B2-A68C044D5728}" srcOrd="1" destOrd="0" presId="urn:microsoft.com/office/officeart/2009/3/layout/HorizontalOrganizationChart"/>
    <dgm:cxn modelId="{3E0EEA15-7EC4-4132-8DFC-042E8E99C80A}" type="presParOf" srcId="{53A33EFE-40EC-496C-9AD3-932EF9FF3ECE}" destId="{16E1AF18-8D49-460E-8D1B-2CA3BF45177C}" srcOrd="2" destOrd="0" presId="urn:microsoft.com/office/officeart/2009/3/layout/HorizontalOrganizationChart"/>
    <dgm:cxn modelId="{CDD5CAEA-27CA-46B2-8868-335759F9DAB6}" type="presParOf" srcId="{C3248284-0023-487D-AAB7-308DF534DE6B}" destId="{0B1FADA2-0E42-4BCF-9694-14EF15510FCD}" srcOrd="2" destOrd="0" presId="urn:microsoft.com/office/officeart/2009/3/layout/HorizontalOrganizationChart"/>
    <dgm:cxn modelId="{5F51A2E2-6B60-4B1A-B9D8-D11ADA99E7FF}" type="presParOf" srcId="{A372C64A-B36E-434F-98AF-B17904632315}" destId="{42587F60-E154-4C4C-97B0-77BAB023639E}" srcOrd="2" destOrd="0" presId="urn:microsoft.com/office/officeart/2009/3/layout/HorizontalOrganizationChart"/>
    <dgm:cxn modelId="{387B13AE-76BD-4404-B78E-B9D5B160A865}" type="presParOf" srcId="{A372C64A-B36E-434F-98AF-B17904632315}" destId="{4D97F93A-B58B-41F7-86DA-FF493FCA01B2}" srcOrd="3" destOrd="0" presId="urn:microsoft.com/office/officeart/2009/3/layout/HorizontalOrganizationChart"/>
    <dgm:cxn modelId="{B9E48C0B-9BBE-4EFE-B14E-CAA6F0EF5AAF}" type="presParOf" srcId="{4D97F93A-B58B-41F7-86DA-FF493FCA01B2}" destId="{751C80C7-B97B-4221-B559-0EEC76DDE0C1}" srcOrd="0" destOrd="0" presId="urn:microsoft.com/office/officeart/2009/3/layout/HorizontalOrganizationChart"/>
    <dgm:cxn modelId="{28E9D1AA-60BC-491D-A56E-212870AA5BF9}" type="presParOf" srcId="{751C80C7-B97B-4221-B559-0EEC76DDE0C1}" destId="{BE4BDC64-7E32-42D5-963B-73DAB5E2CFC9}" srcOrd="0" destOrd="0" presId="urn:microsoft.com/office/officeart/2009/3/layout/HorizontalOrganizationChart"/>
    <dgm:cxn modelId="{7DB4A6F5-9E76-41EC-ADDC-9768FBB45BD0}" type="presParOf" srcId="{751C80C7-B97B-4221-B559-0EEC76DDE0C1}" destId="{827B73FB-EF29-48D8-9E9D-F3FD4F6DD3D8}" srcOrd="1" destOrd="0" presId="urn:microsoft.com/office/officeart/2009/3/layout/HorizontalOrganizationChart"/>
    <dgm:cxn modelId="{2EA845B4-02F3-429F-8F88-8F87BA5C7A31}" type="presParOf" srcId="{4D97F93A-B58B-41F7-86DA-FF493FCA01B2}" destId="{1C7CE2DB-9680-46BA-86FF-520534CA5B9D}" srcOrd="1" destOrd="0" presId="urn:microsoft.com/office/officeart/2009/3/layout/HorizontalOrganizationChart"/>
    <dgm:cxn modelId="{0066301A-7344-411E-BF44-5E15E195A953}" type="presParOf" srcId="{1C7CE2DB-9680-46BA-86FF-520534CA5B9D}" destId="{2F38289B-8EAA-4CB4-96E7-C1385901A870}" srcOrd="0" destOrd="0" presId="urn:microsoft.com/office/officeart/2009/3/layout/HorizontalOrganizationChart"/>
    <dgm:cxn modelId="{2AFDEAFE-32B5-488F-8FC5-126581832B8C}" type="presParOf" srcId="{1C7CE2DB-9680-46BA-86FF-520534CA5B9D}" destId="{FD5BFF99-0E45-4A44-AC38-5B1B6119411B}" srcOrd="1" destOrd="0" presId="urn:microsoft.com/office/officeart/2009/3/layout/HorizontalOrganizationChart"/>
    <dgm:cxn modelId="{17CD8317-2948-4DD7-81BF-8D8008ACB553}" type="presParOf" srcId="{FD5BFF99-0E45-4A44-AC38-5B1B6119411B}" destId="{E54AE624-3F7A-4DC7-969B-7AC16883DEA8}" srcOrd="0" destOrd="0" presId="urn:microsoft.com/office/officeart/2009/3/layout/HorizontalOrganizationChart"/>
    <dgm:cxn modelId="{7FFE6731-E5D4-4D8D-841A-B86D8B77D043}" type="presParOf" srcId="{E54AE624-3F7A-4DC7-969B-7AC16883DEA8}" destId="{B0E048C4-7CDF-48AE-8E8B-354E706BEA5F}" srcOrd="0" destOrd="0" presId="urn:microsoft.com/office/officeart/2009/3/layout/HorizontalOrganizationChart"/>
    <dgm:cxn modelId="{D98F6B0D-ED7A-43A6-B10D-2E4D1AEE7597}" type="presParOf" srcId="{E54AE624-3F7A-4DC7-969B-7AC16883DEA8}" destId="{55F41BC6-E2CA-43EE-A953-B32E4AAD1134}" srcOrd="1" destOrd="0" presId="urn:microsoft.com/office/officeart/2009/3/layout/HorizontalOrganizationChart"/>
    <dgm:cxn modelId="{18F630C0-464C-47BA-9E7B-4305059929E9}" type="presParOf" srcId="{FD5BFF99-0E45-4A44-AC38-5B1B6119411B}" destId="{823E91BD-CB21-4C90-A0BC-7112B06E535B}" srcOrd="1" destOrd="0" presId="urn:microsoft.com/office/officeart/2009/3/layout/HorizontalOrganizationChart"/>
    <dgm:cxn modelId="{2A8A8488-4463-42E3-90EF-6F35F603A59A}" type="presParOf" srcId="{FD5BFF99-0E45-4A44-AC38-5B1B6119411B}" destId="{8BF819E2-564C-40C0-9F20-C8AF844C999A}" srcOrd="2" destOrd="0" presId="urn:microsoft.com/office/officeart/2009/3/layout/HorizontalOrganizationChart"/>
    <dgm:cxn modelId="{CCE897CA-EEE1-401E-963C-E728545680CC}" type="presParOf" srcId="{1C7CE2DB-9680-46BA-86FF-520534CA5B9D}" destId="{869DEC5A-B9FF-42E2-83C5-B6240DC05E01}" srcOrd="2" destOrd="0" presId="urn:microsoft.com/office/officeart/2009/3/layout/HorizontalOrganizationChart"/>
    <dgm:cxn modelId="{2AE7F700-CA2D-4010-BD24-C458524C65E2}" type="presParOf" srcId="{1C7CE2DB-9680-46BA-86FF-520534CA5B9D}" destId="{F9790DC0-E735-4BBF-B32E-75EB51D555C6}" srcOrd="3" destOrd="0" presId="urn:microsoft.com/office/officeart/2009/3/layout/HorizontalOrganizationChart"/>
    <dgm:cxn modelId="{129E1DAB-BA56-4DF6-9A79-B8ED1DD41C9F}" type="presParOf" srcId="{F9790DC0-E735-4BBF-B32E-75EB51D555C6}" destId="{9A854CCB-B5BB-4EB4-BD70-B68919A650DA}" srcOrd="0" destOrd="0" presId="urn:microsoft.com/office/officeart/2009/3/layout/HorizontalOrganizationChart"/>
    <dgm:cxn modelId="{A4AED608-D085-4D09-A4E4-23403CA44C4E}" type="presParOf" srcId="{9A854CCB-B5BB-4EB4-BD70-B68919A650DA}" destId="{2C5CF790-259C-4CBF-9147-9D39C06B5C23}" srcOrd="0" destOrd="0" presId="urn:microsoft.com/office/officeart/2009/3/layout/HorizontalOrganizationChart"/>
    <dgm:cxn modelId="{808376CD-C5FE-40D2-8327-11B092CFAF27}" type="presParOf" srcId="{9A854CCB-B5BB-4EB4-BD70-B68919A650DA}" destId="{275623FA-BAAF-47EC-8330-4813A83A218C}" srcOrd="1" destOrd="0" presId="urn:microsoft.com/office/officeart/2009/3/layout/HorizontalOrganizationChart"/>
    <dgm:cxn modelId="{3332CB81-3E25-4F88-A946-BCC3A4AA4052}" type="presParOf" srcId="{F9790DC0-E735-4BBF-B32E-75EB51D555C6}" destId="{8260DB47-2E5D-4A6B-8091-9242027C66C6}" srcOrd="1" destOrd="0" presId="urn:microsoft.com/office/officeart/2009/3/layout/HorizontalOrganizationChart"/>
    <dgm:cxn modelId="{5A65C3B6-5293-448B-A03B-0593578DB991}" type="presParOf" srcId="{F9790DC0-E735-4BBF-B32E-75EB51D555C6}" destId="{A210D73E-3EC2-4E80-9938-809DC1C1C27D}" srcOrd="2" destOrd="0" presId="urn:microsoft.com/office/officeart/2009/3/layout/HorizontalOrganizationChart"/>
    <dgm:cxn modelId="{44BC5FF5-AF79-494B-8EE6-8514B6057ED1}" type="presParOf" srcId="{4D97F93A-B58B-41F7-86DA-FF493FCA01B2}" destId="{729BB965-CDA6-4C53-BE35-5BDEE4AF6E40}" srcOrd="2" destOrd="0" presId="urn:microsoft.com/office/officeart/2009/3/layout/HorizontalOrganizationChart"/>
    <dgm:cxn modelId="{3443D7DF-600B-43C4-8FFC-15B74A8D5CBC}" type="presParOf" srcId="{A372C64A-B36E-434F-98AF-B17904632315}" destId="{148B8D9A-D657-4C20-BBAF-E228E0961E16}" srcOrd="4" destOrd="0" presId="urn:microsoft.com/office/officeart/2009/3/layout/HorizontalOrganizationChart"/>
    <dgm:cxn modelId="{19E7ABB5-337C-4FA7-AE8F-67169833A97A}" type="presParOf" srcId="{A372C64A-B36E-434F-98AF-B17904632315}" destId="{2D3C8B00-BB95-49DB-B757-02E0248FFD26}" srcOrd="5" destOrd="0" presId="urn:microsoft.com/office/officeart/2009/3/layout/HorizontalOrganizationChart"/>
    <dgm:cxn modelId="{C2DA1BAA-ABAB-4FD2-B5B6-5278F1C453F6}" type="presParOf" srcId="{2D3C8B00-BB95-49DB-B757-02E0248FFD26}" destId="{06B08275-D3C2-491F-9AA5-3FEF84C0C6F8}" srcOrd="0" destOrd="0" presId="urn:microsoft.com/office/officeart/2009/3/layout/HorizontalOrganizationChart"/>
    <dgm:cxn modelId="{47B17960-2C51-4337-B345-41B63C86EBEA}" type="presParOf" srcId="{06B08275-D3C2-491F-9AA5-3FEF84C0C6F8}" destId="{FA597D66-02ED-402D-A172-F8E839C50ADF}" srcOrd="0" destOrd="0" presId="urn:microsoft.com/office/officeart/2009/3/layout/HorizontalOrganizationChart"/>
    <dgm:cxn modelId="{62E91EB3-5461-42A3-940E-5845A96EE698}" type="presParOf" srcId="{06B08275-D3C2-491F-9AA5-3FEF84C0C6F8}" destId="{01827A58-E956-4580-AE98-6F5220637C28}" srcOrd="1" destOrd="0" presId="urn:microsoft.com/office/officeart/2009/3/layout/HorizontalOrganizationChart"/>
    <dgm:cxn modelId="{A4245855-4B85-441C-AB2A-7718346DFA72}" type="presParOf" srcId="{2D3C8B00-BB95-49DB-B757-02E0248FFD26}" destId="{19B793AF-9188-409E-B5E7-1117623957A9}" srcOrd="1" destOrd="0" presId="urn:microsoft.com/office/officeart/2009/3/layout/HorizontalOrganizationChart"/>
    <dgm:cxn modelId="{3BCCA115-5CCB-4CE7-BA5B-07B5FE39044A}" type="presParOf" srcId="{2D3C8B00-BB95-49DB-B757-02E0248FFD26}" destId="{ECB0FBDB-8E62-4482-89A9-245580CA3F52}" srcOrd="2" destOrd="0" presId="urn:microsoft.com/office/officeart/2009/3/layout/HorizontalOrganizationChart"/>
    <dgm:cxn modelId="{0CDFDA3D-D5D9-4161-8BEC-E30721F0C527}" type="presParOf" srcId="{4676BD77-0565-4F11-BEAE-EC2DFC85E9BE}" destId="{369ED008-85E7-46F6-9014-7523D47BD3E2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B8D9A-D657-4C20-BBAF-E228E0961E16}">
      <dsp:nvSpPr>
        <dsp:cNvPr id="0" name=""/>
        <dsp:cNvSpPr/>
      </dsp:nvSpPr>
      <dsp:spPr>
        <a:xfrm>
          <a:off x="3103791" y="2585572"/>
          <a:ext cx="510383" cy="1645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191" y="0"/>
              </a:lnTo>
              <a:lnTo>
                <a:pt x="255191" y="1645988"/>
              </a:lnTo>
              <a:lnTo>
                <a:pt x="510383" y="16459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DEC5A-B9FF-42E2-83C5-B6240DC05E01}">
      <dsp:nvSpPr>
        <dsp:cNvPr id="0" name=""/>
        <dsp:cNvSpPr/>
      </dsp:nvSpPr>
      <dsp:spPr>
        <a:xfrm>
          <a:off x="6166094" y="3134235"/>
          <a:ext cx="510383" cy="548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191" y="0"/>
              </a:lnTo>
              <a:lnTo>
                <a:pt x="255191" y="548662"/>
              </a:lnTo>
              <a:lnTo>
                <a:pt x="510383" y="5486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8289B-8EAA-4CB4-96E7-C1385901A870}">
      <dsp:nvSpPr>
        <dsp:cNvPr id="0" name=""/>
        <dsp:cNvSpPr/>
      </dsp:nvSpPr>
      <dsp:spPr>
        <a:xfrm>
          <a:off x="6166094" y="2585572"/>
          <a:ext cx="510383" cy="548662"/>
        </a:xfrm>
        <a:custGeom>
          <a:avLst/>
          <a:gdLst/>
          <a:ahLst/>
          <a:cxnLst/>
          <a:rect l="0" t="0" r="0" b="0"/>
          <a:pathLst>
            <a:path>
              <a:moveTo>
                <a:pt x="0" y="548662"/>
              </a:moveTo>
              <a:lnTo>
                <a:pt x="255191" y="548662"/>
              </a:lnTo>
              <a:lnTo>
                <a:pt x="255191" y="0"/>
              </a:lnTo>
              <a:lnTo>
                <a:pt x="51038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87F60-E154-4C4C-97B0-77BAB023639E}">
      <dsp:nvSpPr>
        <dsp:cNvPr id="0" name=""/>
        <dsp:cNvSpPr/>
      </dsp:nvSpPr>
      <dsp:spPr>
        <a:xfrm>
          <a:off x="3103791" y="2585572"/>
          <a:ext cx="510383" cy="548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191" y="0"/>
              </a:lnTo>
              <a:lnTo>
                <a:pt x="255191" y="548662"/>
              </a:lnTo>
              <a:lnTo>
                <a:pt x="510383" y="548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DB4F2-EE6F-4471-9B99-99FEF67B5125}">
      <dsp:nvSpPr>
        <dsp:cNvPr id="0" name=""/>
        <dsp:cNvSpPr/>
      </dsp:nvSpPr>
      <dsp:spPr>
        <a:xfrm>
          <a:off x="6166094" y="939584"/>
          <a:ext cx="510383" cy="548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191" y="0"/>
              </a:lnTo>
              <a:lnTo>
                <a:pt x="255191" y="548662"/>
              </a:lnTo>
              <a:lnTo>
                <a:pt x="510383" y="5486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3216D-9F43-4C26-8F59-C93247F0D9C7}">
      <dsp:nvSpPr>
        <dsp:cNvPr id="0" name=""/>
        <dsp:cNvSpPr/>
      </dsp:nvSpPr>
      <dsp:spPr>
        <a:xfrm>
          <a:off x="6166094" y="390921"/>
          <a:ext cx="510383" cy="548662"/>
        </a:xfrm>
        <a:custGeom>
          <a:avLst/>
          <a:gdLst/>
          <a:ahLst/>
          <a:cxnLst/>
          <a:rect l="0" t="0" r="0" b="0"/>
          <a:pathLst>
            <a:path>
              <a:moveTo>
                <a:pt x="0" y="548662"/>
              </a:moveTo>
              <a:lnTo>
                <a:pt x="255191" y="548662"/>
              </a:lnTo>
              <a:lnTo>
                <a:pt x="255191" y="0"/>
              </a:lnTo>
              <a:lnTo>
                <a:pt x="51038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3776A-C058-4F88-9874-6A750B92655A}">
      <dsp:nvSpPr>
        <dsp:cNvPr id="0" name=""/>
        <dsp:cNvSpPr/>
      </dsp:nvSpPr>
      <dsp:spPr>
        <a:xfrm>
          <a:off x="3103791" y="939584"/>
          <a:ext cx="510383" cy="1645988"/>
        </a:xfrm>
        <a:custGeom>
          <a:avLst/>
          <a:gdLst/>
          <a:ahLst/>
          <a:cxnLst/>
          <a:rect l="0" t="0" r="0" b="0"/>
          <a:pathLst>
            <a:path>
              <a:moveTo>
                <a:pt x="0" y="1645988"/>
              </a:moveTo>
              <a:lnTo>
                <a:pt x="255191" y="1645988"/>
              </a:lnTo>
              <a:lnTo>
                <a:pt x="255191" y="0"/>
              </a:lnTo>
              <a:lnTo>
                <a:pt x="51038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3EAF5-3E2A-41BB-B96F-B00F80648670}">
      <dsp:nvSpPr>
        <dsp:cNvPr id="0" name=""/>
        <dsp:cNvSpPr/>
      </dsp:nvSpPr>
      <dsp:spPr>
        <a:xfrm>
          <a:off x="551871" y="2196405"/>
          <a:ext cx="2551919" cy="778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Machine learning</a:t>
          </a:r>
          <a:endParaRPr lang="en-BE" sz="2600" kern="1200" dirty="0"/>
        </a:p>
      </dsp:txBody>
      <dsp:txXfrm>
        <a:off x="551871" y="2196405"/>
        <a:ext cx="2551919" cy="778335"/>
      </dsp:txXfrm>
    </dsp:sp>
    <dsp:sp modelId="{149C22F2-F625-4BE5-94AE-67530B9F4F29}">
      <dsp:nvSpPr>
        <dsp:cNvPr id="0" name=""/>
        <dsp:cNvSpPr/>
      </dsp:nvSpPr>
      <dsp:spPr>
        <a:xfrm>
          <a:off x="3614175" y="550416"/>
          <a:ext cx="2551919" cy="77833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Supervised learning</a:t>
          </a:r>
          <a:endParaRPr lang="en-BE" sz="2600" kern="1200" dirty="0"/>
        </a:p>
      </dsp:txBody>
      <dsp:txXfrm>
        <a:off x="3614175" y="550416"/>
        <a:ext cx="2551919" cy="778335"/>
      </dsp:txXfrm>
    </dsp:sp>
    <dsp:sp modelId="{E1FFB387-B9D2-46F5-9D0B-99AB1628AD6C}">
      <dsp:nvSpPr>
        <dsp:cNvPr id="0" name=""/>
        <dsp:cNvSpPr/>
      </dsp:nvSpPr>
      <dsp:spPr>
        <a:xfrm>
          <a:off x="6676478" y="1754"/>
          <a:ext cx="2551919" cy="77833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Classification</a:t>
          </a:r>
          <a:endParaRPr lang="en-BE" sz="2600" kern="1200" dirty="0"/>
        </a:p>
      </dsp:txBody>
      <dsp:txXfrm>
        <a:off x="6676478" y="1754"/>
        <a:ext cx="2551919" cy="778335"/>
      </dsp:txXfrm>
    </dsp:sp>
    <dsp:sp modelId="{39DE351B-095E-46B6-A444-27052B843141}">
      <dsp:nvSpPr>
        <dsp:cNvPr id="0" name=""/>
        <dsp:cNvSpPr/>
      </dsp:nvSpPr>
      <dsp:spPr>
        <a:xfrm>
          <a:off x="6676478" y="1099079"/>
          <a:ext cx="2551919" cy="77833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Regression</a:t>
          </a:r>
          <a:endParaRPr lang="en-BE" sz="2600" kern="1200" dirty="0"/>
        </a:p>
      </dsp:txBody>
      <dsp:txXfrm>
        <a:off x="6676478" y="1099079"/>
        <a:ext cx="2551919" cy="778335"/>
      </dsp:txXfrm>
    </dsp:sp>
    <dsp:sp modelId="{BE4BDC64-7E32-42D5-963B-73DAB5E2CFC9}">
      <dsp:nvSpPr>
        <dsp:cNvPr id="0" name=""/>
        <dsp:cNvSpPr/>
      </dsp:nvSpPr>
      <dsp:spPr>
        <a:xfrm>
          <a:off x="3614175" y="2745067"/>
          <a:ext cx="2551919" cy="77833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Unsupervised learning</a:t>
          </a:r>
          <a:endParaRPr lang="en-BE" sz="2600" kern="1200" dirty="0"/>
        </a:p>
      </dsp:txBody>
      <dsp:txXfrm>
        <a:off x="3614175" y="2745067"/>
        <a:ext cx="2551919" cy="778335"/>
      </dsp:txXfrm>
    </dsp:sp>
    <dsp:sp modelId="{B0E048C4-7CDF-48AE-8E8B-354E706BEA5F}">
      <dsp:nvSpPr>
        <dsp:cNvPr id="0" name=""/>
        <dsp:cNvSpPr/>
      </dsp:nvSpPr>
      <dsp:spPr>
        <a:xfrm>
          <a:off x="6676478" y="2196405"/>
          <a:ext cx="2551919" cy="778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Clustering</a:t>
          </a:r>
        </a:p>
      </dsp:txBody>
      <dsp:txXfrm>
        <a:off x="6676478" y="2196405"/>
        <a:ext cx="2551919" cy="778335"/>
      </dsp:txXfrm>
    </dsp:sp>
    <dsp:sp modelId="{2C5CF790-259C-4CBF-9147-9D39C06B5C23}">
      <dsp:nvSpPr>
        <dsp:cNvPr id="0" name=""/>
        <dsp:cNvSpPr/>
      </dsp:nvSpPr>
      <dsp:spPr>
        <a:xfrm>
          <a:off x="6676478" y="3293730"/>
          <a:ext cx="2551919" cy="778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Dimensionality reduction</a:t>
          </a:r>
        </a:p>
      </dsp:txBody>
      <dsp:txXfrm>
        <a:off x="6676478" y="3293730"/>
        <a:ext cx="2551919" cy="778335"/>
      </dsp:txXfrm>
    </dsp:sp>
    <dsp:sp modelId="{FA597D66-02ED-402D-A172-F8E839C50ADF}">
      <dsp:nvSpPr>
        <dsp:cNvPr id="0" name=""/>
        <dsp:cNvSpPr/>
      </dsp:nvSpPr>
      <dsp:spPr>
        <a:xfrm>
          <a:off x="3614175" y="3842393"/>
          <a:ext cx="2551919" cy="778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Reinforcement learning</a:t>
          </a:r>
        </a:p>
      </dsp:txBody>
      <dsp:txXfrm>
        <a:off x="3614175" y="3842393"/>
        <a:ext cx="2551919" cy="77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1/05/2025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1/05/2025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dataset of student data (courses they started, grades, group they were in, previous education, shoe size, …)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Supervised learning, classification: given this data for a new student, will he or she pass?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Supervised learning, regression: given this data for a new student, what grade will he or she get?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Unsupervised learning, clustering: students with odd shoe sizes prefer AI? Students from Olen prefer networking?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Unsupervised learning, dimensionality reduction: average of grade in first year gives the same result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indent="-171450">
              <a:buFontTx/>
              <a:buChar char="-"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9422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https://www.youtube.com/watch?v=G_0W912qmGc</a:t>
            </a:r>
          </a:p>
          <a:p>
            <a:r>
              <a:rPr lang="nl-BE" dirty="0"/>
              <a:t>https://www.youtube.com/watch?v=rHeaoaiBM6Y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3550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https://www.stat.berkeley.edu/~aldous/157/Papers/shmueli.pdf</a:t>
            </a:r>
          </a:p>
          <a:p>
            <a:r>
              <a:rPr lang="en-US" dirty="0"/>
              <a:t>https://medium.com/@nsorros/to-predict-or-to-explain-ddeb95ba9e25</a:t>
            </a:r>
          </a:p>
          <a:p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0018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https://www.statology.org/mse-vs-rmse/</a:t>
            </a:r>
          </a:p>
          <a:p>
            <a:r>
              <a:rPr lang="nl-BE" dirty="0"/>
              <a:t>https://towardsdatascience.com/what-does-rmse-really-mean-806b65f2e48e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DE10F-256B-47AC-88AD-900EFF8F80F1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7697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1/05/2025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1/05/2025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1/05/2025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1/05/2025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1/05/2025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1/05/2025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1/05/2025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1/05/2025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1/05/2025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1/05/2025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1/05/2025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1/05/2025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P11Bcpyw4g" TargetMode="External"/><Relationship Id="rId2" Type="http://schemas.openxmlformats.org/officeDocument/2006/relationships/hyperlink" Target="https://www.youtube.com/watch?v=1rJ3Ga75OX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code/ryati131457/titanic-unsupervised-kmea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Chapter</a:t>
            </a:r>
            <a:r>
              <a:rPr lang="nl-BE" dirty="0"/>
              <a:t> 4 – </a:t>
            </a:r>
            <a:r>
              <a:rPr lang="nl-BE" dirty="0" err="1"/>
              <a:t>Our</a:t>
            </a:r>
            <a:r>
              <a:rPr lang="nl-BE" dirty="0"/>
              <a:t> first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A9870-319B-6003-8D26-9A906BE72FC8}"/>
              </a:ext>
            </a:extLst>
          </p:cNvPr>
          <p:cNvSpPr txBox="1"/>
          <p:nvPr/>
        </p:nvSpPr>
        <p:spPr>
          <a:xfrm>
            <a:off x="1920240" y="2023110"/>
            <a:ext cx="57721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 panose="02040604050005020304" pitchFamily="18" charset="0"/>
              </a:rPr>
              <a:t>Artificial Intelligence</a:t>
            </a:r>
            <a:endParaRPr lang="en-BE" sz="4000" dirty="0">
              <a:solidFill>
                <a:schemeClr val="tx1">
                  <a:lumMod val="65000"/>
                  <a:lumOff val="35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54E7-3A72-D4C3-9910-8E7F1542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linear regression work?</a:t>
            </a:r>
            <a:endParaRPr lang="en-BE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696C529-7FE9-E37B-B1F0-9612BCAC8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0" y="1923909"/>
            <a:ext cx="5804332" cy="358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0CF48347-0070-E597-025D-0B2FFCE0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49" y="1923909"/>
            <a:ext cx="5804330" cy="358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BA6CE5-5007-3112-4608-BEA1E7E09E66}"/>
              </a:ext>
            </a:extLst>
          </p:cNvPr>
          <p:cNvSpPr/>
          <p:nvPr/>
        </p:nvSpPr>
        <p:spPr>
          <a:xfrm>
            <a:off x="1003543" y="5809485"/>
            <a:ext cx="2995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Root-mean-square error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BC72F-D1BB-B431-68EF-8EBD68691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31" y="2574564"/>
            <a:ext cx="1003435" cy="240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EA8FEA-93EC-2BC5-1A5D-E022CFD6A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51" y="3149620"/>
            <a:ext cx="832205" cy="2377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DC51E2-F22F-3270-F305-D3446033B48F}"/>
              </a:ext>
            </a:extLst>
          </p:cNvPr>
          <p:cNvCxnSpPr>
            <a:cxnSpLocks/>
          </p:cNvCxnSpPr>
          <p:nvPr/>
        </p:nvCxnSpPr>
        <p:spPr>
          <a:xfrm>
            <a:off x="2605522" y="3375808"/>
            <a:ext cx="299922" cy="172418"/>
          </a:xfrm>
          <a:prstGeom prst="straightConnector1">
            <a:avLst/>
          </a:prstGeom>
          <a:ln w="12700">
            <a:solidFill>
              <a:srgbClr val="EC4B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8D8591-60AC-6DC2-4A29-957C27247F8D}"/>
              </a:ext>
            </a:extLst>
          </p:cNvPr>
          <p:cNvCxnSpPr>
            <a:cxnSpLocks/>
          </p:cNvCxnSpPr>
          <p:nvPr/>
        </p:nvCxnSpPr>
        <p:spPr>
          <a:xfrm>
            <a:off x="2605522" y="2807863"/>
            <a:ext cx="299922" cy="172418"/>
          </a:xfrm>
          <a:prstGeom prst="straightConnector1">
            <a:avLst/>
          </a:prstGeom>
          <a:ln w="12700">
            <a:solidFill>
              <a:srgbClr val="EC4B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359D1B27-4F7D-49F5-0ED5-0D07E2C10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359" y="5619710"/>
            <a:ext cx="3744416" cy="748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E9AB73-580D-1D05-AC49-D535B6F004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314" y="858892"/>
            <a:ext cx="1651947" cy="3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2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DB52-6A4E-0EAB-E7A6-CFF25A6F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mean square?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E8A5-617E-35CB-E9AB-FF920B29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the RMSE to determine how good a model is?</a:t>
            </a:r>
          </a:p>
          <a:p>
            <a:r>
              <a:rPr lang="en-US" dirty="0"/>
              <a:t>There are other ways, but they have issues:</a:t>
            </a:r>
          </a:p>
          <a:p>
            <a:pPr lvl="1"/>
            <a:r>
              <a:rPr lang="en-US" dirty="0"/>
              <a:t>Simply add the errors: some errors are positive, others are negative. This doesn’t add up well.</a:t>
            </a:r>
          </a:p>
          <a:p>
            <a:pPr lvl="1"/>
            <a:r>
              <a:rPr lang="en-US" dirty="0"/>
              <a:t>Add the absolute value of the errors: Could work but we really want to penalize the big errors.</a:t>
            </a:r>
          </a:p>
          <a:p>
            <a:pPr lvl="1"/>
            <a:r>
              <a:rPr lang="en-US" dirty="0"/>
              <a:t>MSE: Same as RMSE, but not the root. Is a good metric but isn’t in the same unit as the actual data (as it’s still squared). (See link in notes.)</a:t>
            </a:r>
          </a:p>
          <a:p>
            <a:pPr lvl="1"/>
            <a:r>
              <a:rPr lang="en-US" dirty="0"/>
              <a:t>RMSE: Squaring gets rid of the sign and increases the big errors. Value can be compared to the actual data.</a:t>
            </a:r>
          </a:p>
        </p:txBody>
      </p:sp>
    </p:spTree>
    <p:extLst>
      <p:ext uri="{BB962C8B-B14F-4D97-AF65-F5344CB8AC3E}">
        <p14:creationId xmlns:p14="http://schemas.microsoft.com/office/powerpoint/2010/main" val="222090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981B-400B-1AC5-1D59-1B153851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Calculating the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02D91-5CBA-CBD9-C5FF-7DA2D531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residuals are the differences between the calculated values and the predicted values, the errors</a:t>
            </a:r>
          </a:p>
          <a:p>
            <a:r>
              <a:rPr lang="en-US" dirty="0"/>
              <a:t>Remember that we were always working with two variables</a:t>
            </a:r>
          </a:p>
          <a:p>
            <a:pPr lvl="1"/>
            <a:r>
              <a:rPr lang="en-US" dirty="0"/>
              <a:t>If the residuals no longer show a pattern, that was the main defining correlation in the data</a:t>
            </a:r>
          </a:p>
          <a:p>
            <a:pPr lvl="1"/>
            <a:r>
              <a:rPr lang="en-US" dirty="0"/>
              <a:t>If the residuals still show some kind of a pattern the model doesn’t fully define the data (and won’t be able to predict it)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56999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E6F6-51C4-38BB-C736-98538189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Calculating the residuals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6290C-7421-B870-E715-F3AEF108F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5943" y="2212886"/>
            <a:ext cx="5625050" cy="3239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5F0855-D910-08D6-FF11-CB5B2644E7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943" y="2212886"/>
            <a:ext cx="5625053" cy="3240000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96FE2545-C17A-EE84-5767-64F1C48C2A85}"/>
              </a:ext>
            </a:extLst>
          </p:cNvPr>
          <p:cNvSpPr/>
          <p:nvPr/>
        </p:nvSpPr>
        <p:spPr>
          <a:xfrm>
            <a:off x="3948768" y="5206301"/>
            <a:ext cx="4104456" cy="632390"/>
          </a:xfrm>
          <a:prstGeom prst="arc">
            <a:avLst>
              <a:gd name="adj1" fmla="val 59186"/>
              <a:gd name="adj2" fmla="val 10740311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D6546-9081-0079-B770-C5BFE676378A}"/>
              </a:ext>
            </a:extLst>
          </p:cNvPr>
          <p:cNvSpPr/>
          <p:nvPr/>
        </p:nvSpPr>
        <p:spPr>
          <a:xfrm>
            <a:off x="3188470" y="5970220"/>
            <a:ext cx="5625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hwy</a:t>
            </a:r>
            <a:r>
              <a:rPr lang="en-GB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resid</a:t>
            </a:r>
            <a:r>
              <a:rPr lang="en-GB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hwy</a:t>
            </a:r>
            <a:r>
              <a:rPr lang="en-GB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actual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hwy</a:t>
            </a:r>
            <a:r>
              <a:rPr lang="en-GB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predicted</a:t>
            </a:r>
            <a:endParaRPr lang="en-GB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20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78C4-C4BE-99E7-0493-7FE5E6BC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work!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C3BB-B905-041F-DA54-DFCBE130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explore “4.1 – linear regression”. It explains why the model we’ll be making next won’t be very good.</a:t>
            </a:r>
          </a:p>
          <a:p>
            <a:r>
              <a:rPr lang="en-US" dirty="0"/>
              <a:t>In “4.2 – the model” you’ll create a model that predicts the mpg of a car based on some parameters that you give.</a:t>
            </a:r>
          </a:p>
          <a:p>
            <a:r>
              <a:rPr lang="en-US" dirty="0"/>
              <a:t>Finally in “4.3 – the app” we’ll turn this into a </a:t>
            </a:r>
            <a:r>
              <a:rPr lang="en-US" dirty="0" err="1"/>
              <a:t>streamlit</a:t>
            </a:r>
            <a:r>
              <a:rPr lang="en-US" dirty="0"/>
              <a:t> app that can be used.</a:t>
            </a:r>
          </a:p>
          <a:p>
            <a:endParaRPr lang="en-US" dirty="0"/>
          </a:p>
          <a:p>
            <a:r>
              <a:rPr lang="en-US" dirty="0"/>
              <a:t>And why are we making a model which we know will be bad? Two reasons:</a:t>
            </a:r>
          </a:p>
          <a:p>
            <a:pPr lvl="1"/>
            <a:r>
              <a:rPr lang="nl-BE" dirty="0">
                <a:hlinkClick r:id="rId2"/>
              </a:rPr>
              <a:t>https://www.youtube.com/watch?v=1rJ3Ga75OXE</a:t>
            </a:r>
            <a:endParaRPr lang="en-US" dirty="0"/>
          </a:p>
          <a:p>
            <a:pPr lvl="1"/>
            <a:r>
              <a:rPr lang="nl-BE" dirty="0">
                <a:hlinkClick r:id="rId3"/>
              </a:rPr>
              <a:t>https://www.youtube.com/watch?v=-P11Bcpyw4g</a:t>
            </a:r>
            <a:endParaRPr lang="en-US" dirty="0"/>
          </a:p>
          <a:p>
            <a:pPr lvl="1"/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71C44-5A20-711E-E4EE-D612FD85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985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10F8-B7DE-4A14-5A6F-238D2118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C4AA6-F36C-FFBF-C9B8-F2583758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2D25E1B-6CBC-1411-4146-1702FB4F2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836678"/>
              </p:ext>
            </p:extLst>
          </p:nvPr>
        </p:nvGraphicFramePr>
        <p:xfrm>
          <a:off x="1205865" y="1688890"/>
          <a:ext cx="9780270" cy="462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571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9F84-3506-65CF-734D-5D89AA8B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Supervised: Classification vs regression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17823-728F-991B-165E-EC891240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B78126-437D-0522-9A79-F349E584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Output is class label (discrete)</a:t>
            </a:r>
          </a:p>
          <a:p>
            <a:pPr lvl="1"/>
            <a:r>
              <a:rPr lang="en-US" dirty="0"/>
              <a:t>Looking for boundaries</a:t>
            </a:r>
          </a:p>
          <a:p>
            <a:pPr lvl="1"/>
            <a:r>
              <a:rPr lang="en-US" dirty="0"/>
              <a:t>Evaluate using accuracy</a:t>
            </a:r>
          </a:p>
          <a:p>
            <a:pPr lvl="1"/>
            <a:r>
              <a:rPr lang="en-US" dirty="0"/>
              <a:t>Binary: 2 labels, Multi-class: more than 2 labels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Output is number (continuous)</a:t>
            </a:r>
          </a:p>
          <a:p>
            <a:pPr lvl="1"/>
            <a:r>
              <a:rPr lang="en-US" dirty="0"/>
              <a:t>Looking for best fit line</a:t>
            </a:r>
          </a:p>
          <a:p>
            <a:pPr lvl="1"/>
            <a:r>
              <a:rPr lang="en-US" dirty="0"/>
              <a:t>Evaluate using sum of squared error (r²)</a:t>
            </a:r>
          </a:p>
          <a:p>
            <a:pPr lvl="1"/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21032-24AE-D6D9-3C11-6218DD535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424" y="1880312"/>
            <a:ext cx="3413376" cy="1954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E816F-6244-3040-BA54-F7351A3FE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675" y="3970127"/>
            <a:ext cx="1558874" cy="19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5350-55EC-D241-4F09-DFBB0062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6ED6-1866-5015-2365-33CA4E759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2011680"/>
            <a:ext cx="11291048" cy="4165283"/>
          </a:xfrm>
        </p:spPr>
        <p:txBody>
          <a:bodyPr/>
          <a:lstStyle/>
          <a:p>
            <a:r>
              <a:rPr lang="en-US" dirty="0"/>
              <a:t>Does not require a data scientist to prepare the data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https://www.kaggle.com/code/ryati131457/titanic-unsupervised-kmeans</a:t>
            </a:r>
            <a:endParaRPr lang="en-US" dirty="0"/>
          </a:p>
          <a:p>
            <a:pPr lvl="1"/>
            <a:r>
              <a:rPr lang="en-US" dirty="0"/>
              <a:t>Some preparation</a:t>
            </a:r>
          </a:p>
          <a:p>
            <a:pPr lvl="1"/>
            <a:r>
              <a:rPr lang="en-US" dirty="0"/>
              <a:t>No guiding on which groups to make (you can’t ask the model who survived)</a:t>
            </a:r>
          </a:p>
          <a:p>
            <a:pPr lvl="1"/>
            <a:r>
              <a:rPr lang="en-US" dirty="0"/>
              <a:t>But you get 5 groups of people that are at roughly the same  location in some multidimensional space </a:t>
            </a:r>
            <a:r>
              <a:rPr lang="en-US" baseline="30000" dirty="0"/>
              <a:t>(see next slide)</a:t>
            </a:r>
          </a:p>
          <a:p>
            <a:r>
              <a:rPr lang="en-US" dirty="0"/>
              <a:t>Good to give insights in data beyond what regular statistics can do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BF0EA-DF84-6DEE-A566-DFC411DB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FFDAC-521E-0F87-8DF7-43CDE5C71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14" y="0"/>
            <a:ext cx="5878286" cy="185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0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1A22-A11C-9755-93F7-E5D8338A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space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5971-B303-3364-A7C3-649466F5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dimensional: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dimensional: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Three dimensional: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dimensional:  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27A6C-C35E-2AC8-DF77-A6C5EEFD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297AF4E-504A-416D-202F-D101D36357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9" t="40476" r="23571" b="46429"/>
          <a:stretch/>
        </p:blipFill>
        <p:spPr>
          <a:xfrm>
            <a:off x="4191000" y="1723345"/>
            <a:ext cx="3810000" cy="598715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2D3BB01-6CAC-0399-BAAC-D344A6A05F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707368"/>
            <a:ext cx="1214436" cy="1214436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E77CF62D-6DB4-ABA5-8AA0-009473D8F6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64" y="4024084"/>
            <a:ext cx="1470107" cy="1214436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3860F79E-431B-9C0C-D151-CCABFAECE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64" y="5577641"/>
            <a:ext cx="1085243" cy="1085243"/>
          </a:xfrm>
          <a:prstGeom prst="rect">
            <a:avLst/>
          </a:prstGeom>
        </p:spPr>
      </p:pic>
      <p:pic>
        <p:nvPicPr>
          <p:cNvPr id="9" name="Picture 8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825DFC40-42D5-2CE6-AF46-C40E8441D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33" y="4379455"/>
            <a:ext cx="2039711" cy="2039711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77AE897-513D-BA81-AD44-24A7F70A4E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30" y="3272514"/>
            <a:ext cx="3558645" cy="2151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2A7A8D-CB06-C5CF-89E6-AC7B8B420383}"/>
              </a:ext>
            </a:extLst>
          </p:cNvPr>
          <p:cNvSpPr txBox="1"/>
          <p:nvPr/>
        </p:nvSpPr>
        <p:spPr>
          <a:xfrm>
            <a:off x="8591301" y="3520709"/>
            <a:ext cx="3191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17 dimensions?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 problem.</a:t>
            </a:r>
          </a:p>
        </p:txBody>
      </p:sp>
    </p:spTree>
    <p:extLst>
      <p:ext uri="{BB962C8B-B14F-4D97-AF65-F5344CB8AC3E}">
        <p14:creationId xmlns:p14="http://schemas.microsoft.com/office/powerpoint/2010/main" val="210694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5CD6-F2C0-ECB2-CF8D-D75EFF9C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CED3-97BC-F7E6-6EF4-18DE4FAAD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Feature: measurable input that can be used in a predictive model</a:t>
            </a:r>
          </a:p>
          <a:p>
            <a:pPr lvl="1"/>
            <a:r>
              <a:rPr lang="en-US" dirty="0"/>
              <a:t>Price per ticket to predict survival of Titanic</a:t>
            </a:r>
          </a:p>
          <a:p>
            <a:r>
              <a:rPr lang="en-US" dirty="0"/>
              <a:t>Feature engineering: convert raw observations into features</a:t>
            </a:r>
          </a:p>
          <a:p>
            <a:pPr lvl="1"/>
            <a:r>
              <a:rPr lang="en-US" dirty="0"/>
              <a:t>Name contains title (Mr., Mrs., Master., Lady., Sir., …)</a:t>
            </a:r>
          </a:p>
          <a:p>
            <a:pPr lvl="1"/>
            <a:r>
              <a:rPr lang="en-US" dirty="0"/>
              <a:t>Extracting this will yield a very valuable feature</a:t>
            </a:r>
          </a:p>
          <a:p>
            <a:r>
              <a:rPr lang="en-US" dirty="0"/>
              <a:t>Remember that we are doing supervised learning, so we are responsible for providing the model with the data and labels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10C20-3E20-ABD1-B78C-71E08603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68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D9F2-F159-501B-43F6-71662BEE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D271-A6ED-F376-8536-4141C555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creating models that fit our data</a:t>
            </a:r>
          </a:p>
          <a:p>
            <a:r>
              <a:rPr lang="en-US" dirty="0"/>
              <a:t>In essence, any model can be used to predict and any model can be used to explain our data</a:t>
            </a:r>
          </a:p>
          <a:p>
            <a:r>
              <a:rPr lang="en-US" dirty="0"/>
              <a:t>But some models are better suited to the one or the other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85F3A-D4AC-9B42-130E-5EA5DE33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5" name="Picture 2" descr="To predict or to explain?. As data scientists, our day job is… | by Nick  Sorros | Medium">
            <a:extLst>
              <a:ext uri="{FF2B5EF4-FFF2-40B4-BE49-F238E27FC236}">
                <a16:creationId xmlns:a16="http://schemas.microsoft.com/office/drawing/2014/main" id="{6E92E65B-46A0-637E-D350-19E2B5824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89" y="3966468"/>
            <a:ext cx="5219450" cy="25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F61933-D1C0-99C5-535A-9C15677F5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650" y="4538600"/>
            <a:ext cx="2932627" cy="119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9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F72B-563C-ED7B-17B8-F17A9959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BE" dirty="0" err="1"/>
              <a:t>inear</a:t>
            </a:r>
            <a:r>
              <a:rPr lang="en-BE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14D01-F56B-FF09-348F-B30DF4791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</a:t>
                </a:r>
                <a:r>
                  <a:rPr lang="en-BE" dirty="0" err="1"/>
                  <a:t>inear</a:t>
                </a:r>
                <a:r>
                  <a:rPr lang="en-BE" dirty="0"/>
                  <a:t> regression</a:t>
                </a:r>
                <a:r>
                  <a:rPr lang="en-US" dirty="0"/>
                  <a:t> is a good starting point, and also a good explainer of datasets</a:t>
                </a:r>
              </a:p>
              <a:p>
                <a:pPr lvl="1"/>
                <a:r>
                  <a:rPr lang="en-US" dirty="0"/>
                  <a:t>Easily shows the relation between two (or more) variables</a:t>
                </a:r>
              </a:p>
              <a:p>
                <a:r>
                  <a:rPr lang="en-US" dirty="0"/>
                  <a:t>The basic formula: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You can expand by using more X-variables: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 weight not only by using height but also age</a:t>
                </a:r>
              </a:p>
              <a:p>
                <a:pPr lvl="1"/>
                <a:r>
                  <a:rPr lang="en-US" dirty="0"/>
                  <a:t>No real limit to how many you can add (remember multidimensional space)</a:t>
                </a:r>
              </a:p>
              <a:p>
                <a:r>
                  <a:rPr lang="en-US" dirty="0"/>
                  <a:t>You can also expand by using more factors: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 longer linear regression but polynomial regression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14D01-F56B-FF09-348F-B30DF4791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612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3215-0ECE-202E-E65F-D12E7486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linear regression work?</a:t>
            </a:r>
            <a:endParaRPr lang="en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541C35B-42F8-8BE2-5418-4CE3B270E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20" y="2548204"/>
            <a:ext cx="5256584" cy="32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1EBCF-D5D3-46B2-02B1-A7B2FAF70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60" y="2548204"/>
            <a:ext cx="5256584" cy="32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8BA617-9F6F-5272-5C9D-CFC37A939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147917"/>
            <a:ext cx="1371600" cy="266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7F7EB9-1583-A0CA-0F74-52F0E8B0F2D2}"/>
              </a:ext>
            </a:extLst>
          </p:cNvPr>
          <p:cNvSpPr/>
          <p:nvPr/>
        </p:nvSpPr>
        <p:spPr>
          <a:xfrm>
            <a:off x="6309792" y="2096601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Different (a, b) combinations</a:t>
            </a:r>
          </a:p>
        </p:txBody>
      </p:sp>
    </p:spTree>
    <p:extLst>
      <p:ext uri="{BB962C8B-B14F-4D97-AF65-F5344CB8AC3E}">
        <p14:creationId xmlns:p14="http://schemas.microsoft.com/office/powerpoint/2010/main" val="3525356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930</Words>
  <Application>Microsoft Office PowerPoint</Application>
  <PresentationFormat>Widescreen</PresentationFormat>
  <Paragraphs>110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Amasis MT Pro Medium</vt:lpstr>
      <vt:lpstr>Arial</vt:lpstr>
      <vt:lpstr>Calibri</vt:lpstr>
      <vt:lpstr>Cambria</vt:lpstr>
      <vt:lpstr>Cambria Math</vt:lpstr>
      <vt:lpstr>Consolas</vt:lpstr>
      <vt:lpstr>Courier New</vt:lpstr>
      <vt:lpstr>Kantoorthema</vt:lpstr>
      <vt:lpstr>Chapter 4 – Our first model</vt:lpstr>
      <vt:lpstr>What are we doing?</vt:lpstr>
      <vt:lpstr>Supervised: Classification vs regression</vt:lpstr>
      <vt:lpstr>Unsupervised learning</vt:lpstr>
      <vt:lpstr>Multidimensional space</vt:lpstr>
      <vt:lpstr>Feature engineering</vt:lpstr>
      <vt:lpstr>Creating models</vt:lpstr>
      <vt:lpstr>Linear regression</vt:lpstr>
      <vt:lpstr>How does linear regression work?</vt:lpstr>
      <vt:lpstr>How does linear regression work?</vt:lpstr>
      <vt:lpstr>Root mean square?</vt:lpstr>
      <vt:lpstr>Calculating the residuals</vt:lpstr>
      <vt:lpstr>Calculating the residuals</vt:lpstr>
      <vt:lpstr>Back to work!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26</cp:revision>
  <dcterms:created xsi:type="dcterms:W3CDTF">2018-02-21T07:41:18Z</dcterms:created>
  <dcterms:modified xsi:type="dcterms:W3CDTF">2025-05-01T20:20:47Z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2023-10-19T07:27:53Z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b68bd113-e83d-4438-ae2a-7958df77ef75</vt:lpwstr>
  </property>
  <property fmtid="{D5CDD505-2E9C-101B-9397-08002B2CF9AE}" pid="8" name="MSIP_Label_c337be75-dfbb-4261-9834-ac247c7dde13_ContentBits">
    <vt:lpwstr>0</vt:lpwstr>
  </property>
</Properties>
</file>