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4" r:id="rId3"/>
  </p:sldIdLst>
  <p:sldSz cx="12192000" cy="6858000"/>
  <p:notesSz cx="6858000" cy="9144000"/>
  <p:custDataLst>
    <p:tags r:id="rId6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262" autoAdjust="0"/>
  </p:normalViewPr>
  <p:slideViewPr>
    <p:cSldViewPr snapToGrid="0">
      <p:cViewPr varScale="1">
        <p:scale>
          <a:sx n="90" d="100"/>
          <a:sy n="90" d="100"/>
        </p:scale>
        <p:origin x="780" y="84"/>
      </p:cViewPr>
      <p:guideLst/>
    </p:cSldViewPr>
  </p:slideViewPr>
  <p:outlineViewPr>
    <p:cViewPr>
      <p:scale>
        <a:sx n="33" d="100"/>
        <a:sy n="33" d="100"/>
      </p:scale>
      <p:origin x="0" y="-43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7/05/2025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7/05/2025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7/05/2025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7/05/2025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7/05/2025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7/05/2025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7/05/2025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7/05/2025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7/05/2025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Chapter 5 – Model quality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Back to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As said before, this slide is available as a notebook.</a:t>
            </a:r>
            <a:endParaRPr lang="en-US" dirty="0"/>
          </a:p>
          <a:p>
            <a:r>
              <a:rPr lang="en-US" noProof="0" dirty="0"/>
              <a:t>After that we’ll use </a:t>
            </a:r>
            <a:r>
              <a:rPr lang="en-US" noProof="0" dirty="0" err="1"/>
              <a:t>PyCaret</a:t>
            </a:r>
            <a:endParaRPr lang="en-US" noProof="0" dirty="0"/>
          </a:p>
          <a:p>
            <a:pPr lvl="1"/>
            <a:r>
              <a:rPr lang="en-US" dirty="0"/>
              <a:t>Give it some data</a:t>
            </a:r>
          </a:p>
          <a:p>
            <a:pPr lvl="1"/>
            <a:r>
              <a:rPr lang="en-US" dirty="0" err="1"/>
              <a:t>PyCaret</a:t>
            </a:r>
            <a:r>
              <a:rPr lang="en-US" dirty="0"/>
              <a:t> creates a bunch of models for us</a:t>
            </a:r>
          </a:p>
          <a:p>
            <a:pPr lvl="1"/>
            <a:r>
              <a:rPr lang="en-US" noProof="0" dirty="0"/>
              <a:t>We check the parameters an</a:t>
            </a:r>
            <a:r>
              <a:rPr lang="en-US" dirty="0"/>
              <a:t>d decide which we want to use</a:t>
            </a:r>
          </a:p>
          <a:p>
            <a:r>
              <a:rPr lang="en-US" noProof="0" dirty="0"/>
              <a:t>But first we need to install </a:t>
            </a:r>
            <a:r>
              <a:rPr lang="en-US" dirty="0" err="1"/>
              <a:t>PyCaret</a:t>
            </a:r>
            <a:r>
              <a:rPr lang="en-US" dirty="0"/>
              <a:t>, which </a:t>
            </a:r>
            <a:r>
              <a:rPr lang="en-US"/>
              <a:t>is tricky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64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Arial</vt:lpstr>
      <vt:lpstr>Calibri</vt:lpstr>
      <vt:lpstr>Cambria</vt:lpstr>
      <vt:lpstr>Kantoorthema</vt:lpstr>
      <vt:lpstr>Chapter 5 – Model quality</vt:lpstr>
      <vt:lpstr>Back to work!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35</cp:revision>
  <dcterms:created xsi:type="dcterms:W3CDTF">2018-02-21T07:41:18Z</dcterms:created>
  <dcterms:modified xsi:type="dcterms:W3CDTF">2025-05-07T16:17:35Z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