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media/image4.jp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7.jpg" ContentType="image/jpeg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3" r:id="rId6"/>
    <p:sldId id="262" r:id="rId7"/>
    <p:sldId id="261" r:id="rId8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BC7ACE-A7D3-4ED3-9863-DA25CB9F7AA1}" v="1" dt="2022-04-27T11:16:33.0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257" autoAdjust="0"/>
  </p:normalViewPr>
  <p:slideViewPr>
    <p:cSldViewPr snapToGrid="0">
      <p:cViewPr varScale="1">
        <p:scale>
          <a:sx n="97" d="100"/>
          <a:sy n="97" d="100"/>
        </p:scale>
        <p:origin x="10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chen Mariën" userId="a4f8d9ed-3895-4365-b2d5-9432cb8a20d4" providerId="ADAL" clId="{B1BC7ACE-A7D3-4ED3-9863-DA25CB9F7AA1}"/>
    <pc:docChg chg="custSel addSld modSld">
      <pc:chgData name="Jochen Mariën" userId="a4f8d9ed-3895-4365-b2d5-9432cb8a20d4" providerId="ADAL" clId="{B1BC7ACE-A7D3-4ED3-9863-DA25CB9F7AA1}" dt="2022-05-02T11:40:41.736" v="217" actId="20577"/>
      <pc:docMkLst>
        <pc:docMk/>
      </pc:docMkLst>
      <pc:sldChg chg="modSp mod">
        <pc:chgData name="Jochen Mariën" userId="a4f8d9ed-3895-4365-b2d5-9432cb8a20d4" providerId="ADAL" clId="{B1BC7ACE-A7D3-4ED3-9863-DA25CB9F7AA1}" dt="2022-04-22T07:40:12.270" v="10" actId="20577"/>
        <pc:sldMkLst>
          <pc:docMk/>
          <pc:sldMk cId="4112582679" sldId="258"/>
        </pc:sldMkLst>
        <pc:spChg chg="mod">
          <ac:chgData name="Jochen Mariën" userId="a4f8d9ed-3895-4365-b2d5-9432cb8a20d4" providerId="ADAL" clId="{B1BC7ACE-A7D3-4ED3-9863-DA25CB9F7AA1}" dt="2022-04-22T07:40:12.270" v="10" actId="20577"/>
          <ac:spMkLst>
            <pc:docMk/>
            <pc:sldMk cId="4112582679" sldId="258"/>
            <ac:spMk id="3" creationId="{00000000-0000-0000-0000-000000000000}"/>
          </ac:spMkLst>
        </pc:spChg>
      </pc:sldChg>
      <pc:sldChg chg="modSp mod">
        <pc:chgData name="Jochen Mariën" userId="a4f8d9ed-3895-4365-b2d5-9432cb8a20d4" providerId="ADAL" clId="{B1BC7ACE-A7D3-4ED3-9863-DA25CB9F7AA1}" dt="2022-05-02T11:40:41.736" v="217" actId="20577"/>
        <pc:sldMkLst>
          <pc:docMk/>
          <pc:sldMk cId="54440165" sldId="260"/>
        </pc:sldMkLst>
        <pc:spChg chg="mod">
          <ac:chgData name="Jochen Mariën" userId="a4f8d9ed-3895-4365-b2d5-9432cb8a20d4" providerId="ADAL" clId="{B1BC7ACE-A7D3-4ED3-9863-DA25CB9F7AA1}" dt="2022-05-02T11:40:41.736" v="217" actId="20577"/>
          <ac:spMkLst>
            <pc:docMk/>
            <pc:sldMk cId="54440165" sldId="260"/>
            <ac:spMk id="4" creationId="{F1EBE724-2690-4E3C-98CC-2E5B35107364}"/>
          </ac:spMkLst>
        </pc:spChg>
      </pc:sldChg>
      <pc:sldChg chg="modSp mod">
        <pc:chgData name="Jochen Mariën" userId="a4f8d9ed-3895-4365-b2d5-9432cb8a20d4" providerId="ADAL" clId="{B1BC7ACE-A7D3-4ED3-9863-DA25CB9F7AA1}" dt="2022-04-22T07:40:38.343" v="22" actId="20577"/>
        <pc:sldMkLst>
          <pc:docMk/>
          <pc:sldMk cId="4083541773" sldId="261"/>
        </pc:sldMkLst>
        <pc:spChg chg="mod">
          <ac:chgData name="Jochen Mariën" userId="a4f8d9ed-3895-4365-b2d5-9432cb8a20d4" providerId="ADAL" clId="{B1BC7ACE-A7D3-4ED3-9863-DA25CB9F7AA1}" dt="2022-04-22T07:40:38.343" v="22" actId="20577"/>
          <ac:spMkLst>
            <pc:docMk/>
            <pc:sldMk cId="4083541773" sldId="261"/>
            <ac:spMk id="5" creationId="{CFC0F105-60F1-4002-BC44-0738553707B4}"/>
          </ac:spMkLst>
        </pc:spChg>
      </pc:sldChg>
      <pc:sldChg chg="addSp delSp modSp new mod modNotesTx">
        <pc:chgData name="Jochen Mariën" userId="a4f8d9ed-3895-4365-b2d5-9432cb8a20d4" providerId="ADAL" clId="{B1BC7ACE-A7D3-4ED3-9863-DA25CB9F7AA1}" dt="2022-04-27T11:17:21.058" v="209" actId="20577"/>
        <pc:sldMkLst>
          <pc:docMk/>
          <pc:sldMk cId="3955675305" sldId="262"/>
        </pc:sldMkLst>
        <pc:spChg chg="del">
          <ac:chgData name="Jochen Mariën" userId="a4f8d9ed-3895-4365-b2d5-9432cb8a20d4" providerId="ADAL" clId="{B1BC7ACE-A7D3-4ED3-9863-DA25CB9F7AA1}" dt="2022-04-27T11:16:42.188" v="51" actId="478"/>
          <ac:spMkLst>
            <pc:docMk/>
            <pc:sldMk cId="3955675305" sldId="262"/>
            <ac:spMk id="2" creationId="{AF0D8D61-A895-4C28-A30E-A2595CC4B8F9}"/>
          </ac:spMkLst>
        </pc:spChg>
        <pc:spChg chg="mod">
          <ac:chgData name="Jochen Mariën" userId="a4f8d9ed-3895-4365-b2d5-9432cb8a20d4" providerId="ADAL" clId="{B1BC7ACE-A7D3-4ED3-9863-DA25CB9F7AA1}" dt="2022-04-27T11:16:28.375" v="45" actId="20577"/>
          <ac:spMkLst>
            <pc:docMk/>
            <pc:sldMk cId="3955675305" sldId="262"/>
            <ac:spMk id="3" creationId="{B98A465E-4F56-49E0-9FEE-27AFFC0D9E4D}"/>
          </ac:spMkLst>
        </pc:spChg>
        <pc:spChg chg="mod">
          <ac:chgData name="Jochen Mariën" userId="a4f8d9ed-3895-4365-b2d5-9432cb8a20d4" providerId="ADAL" clId="{B1BC7ACE-A7D3-4ED3-9863-DA25CB9F7AA1}" dt="2022-04-27T11:16:23.226" v="35" actId="20577"/>
          <ac:spMkLst>
            <pc:docMk/>
            <pc:sldMk cId="3955675305" sldId="262"/>
            <ac:spMk id="4" creationId="{3B1DF12C-E59B-4B7D-812A-75E182F63846}"/>
          </ac:spMkLst>
        </pc:spChg>
        <pc:picChg chg="add mod">
          <ac:chgData name="Jochen Mariën" userId="a4f8d9ed-3895-4365-b2d5-9432cb8a20d4" providerId="ADAL" clId="{B1BC7ACE-A7D3-4ED3-9863-DA25CB9F7AA1}" dt="2022-04-27T11:16:39.251" v="50" actId="1076"/>
          <ac:picMkLst>
            <pc:docMk/>
            <pc:sldMk cId="3955675305" sldId="262"/>
            <ac:picMk id="6" creationId="{C32EC8E4-C4B1-49F6-BB53-9AF4129B380C}"/>
          </ac:picMkLst>
        </pc:picChg>
      </pc:sldChg>
    </pc:docChg>
  </pc:docChgLst>
  <pc:docChgLst>
    <pc:chgData name="Jochen Mariën" userId="a4f8d9ed-3895-4365-b2d5-9432cb8a20d4" providerId="ADAL" clId="{BE3A1C46-F75E-48A2-8AE7-4C90D1182418}"/>
    <pc:docChg chg="custSel addSld delSld modSld">
      <pc:chgData name="Jochen Mariën" userId="a4f8d9ed-3895-4365-b2d5-9432cb8a20d4" providerId="ADAL" clId="{BE3A1C46-F75E-48A2-8AE7-4C90D1182418}" dt="2021-11-01T09:26:33.254" v="425" actId="20577"/>
      <pc:docMkLst>
        <pc:docMk/>
      </pc:docMkLst>
      <pc:sldChg chg="addSp delSp modSp add mod modTransition modClrScheme chgLayout">
        <pc:chgData name="Jochen Mariën" userId="a4f8d9ed-3895-4365-b2d5-9432cb8a20d4" providerId="ADAL" clId="{BE3A1C46-F75E-48A2-8AE7-4C90D1182418}" dt="2021-11-01T09:18:23.714" v="82" actId="20577"/>
        <pc:sldMkLst>
          <pc:docMk/>
          <pc:sldMk cId="3707471044" sldId="257"/>
        </pc:sldMkLst>
        <pc:spChg chg="add mod ord">
          <ac:chgData name="Jochen Mariën" userId="a4f8d9ed-3895-4365-b2d5-9432cb8a20d4" providerId="ADAL" clId="{BE3A1C46-F75E-48A2-8AE7-4C90D1182418}" dt="2021-11-01T09:18:23.714" v="82" actId="20577"/>
          <ac:spMkLst>
            <pc:docMk/>
            <pc:sldMk cId="3707471044" sldId="257"/>
            <ac:spMk id="2" creationId="{462B509D-E671-4693-98CE-A177D4A8121B}"/>
          </ac:spMkLst>
        </pc:spChg>
        <pc:spChg chg="del">
          <ac:chgData name="Jochen Mariën" userId="a4f8d9ed-3895-4365-b2d5-9432cb8a20d4" providerId="ADAL" clId="{BE3A1C46-F75E-48A2-8AE7-4C90D1182418}" dt="2021-11-01T09:17:46.159" v="37" actId="478"/>
          <ac:spMkLst>
            <pc:docMk/>
            <pc:sldMk cId="3707471044" sldId="257"/>
            <ac:spMk id="5" creationId="{00000000-0000-0000-0000-000000000000}"/>
          </ac:spMkLst>
        </pc:spChg>
        <pc:spChg chg="del">
          <ac:chgData name="Jochen Mariën" userId="a4f8d9ed-3895-4365-b2d5-9432cb8a20d4" providerId="ADAL" clId="{BE3A1C46-F75E-48A2-8AE7-4C90D1182418}" dt="2021-11-01T09:17:41.647" v="36" actId="478"/>
          <ac:spMkLst>
            <pc:docMk/>
            <pc:sldMk cId="3707471044" sldId="257"/>
            <ac:spMk id="6" creationId="{00000000-0000-0000-0000-000000000000}"/>
          </ac:spMkLst>
        </pc:spChg>
        <pc:spChg chg="mod ord">
          <ac:chgData name="Jochen Mariën" userId="a4f8d9ed-3895-4365-b2d5-9432cb8a20d4" providerId="ADAL" clId="{BE3A1C46-F75E-48A2-8AE7-4C90D1182418}" dt="2021-11-01T09:18:02.308" v="40" actId="700"/>
          <ac:spMkLst>
            <pc:docMk/>
            <pc:sldMk cId="3707471044" sldId="257"/>
            <ac:spMk id="4098" creationId="{00000000-0000-0000-0000-000000000000}"/>
          </ac:spMkLst>
        </pc:spChg>
        <pc:spChg chg="del mod ord">
          <ac:chgData name="Jochen Mariën" userId="a4f8d9ed-3895-4365-b2d5-9432cb8a20d4" providerId="ADAL" clId="{BE3A1C46-F75E-48A2-8AE7-4C90D1182418}" dt="2021-11-01T09:17:38.712" v="35" actId="478"/>
          <ac:spMkLst>
            <pc:docMk/>
            <pc:sldMk cId="3707471044" sldId="257"/>
            <ac:spMk id="4099" creationId="{00000000-0000-0000-0000-000000000000}"/>
          </ac:spMkLst>
        </pc:spChg>
        <pc:picChg chg="del">
          <ac:chgData name="Jochen Mariën" userId="a4f8d9ed-3895-4365-b2d5-9432cb8a20d4" providerId="ADAL" clId="{BE3A1C46-F75E-48A2-8AE7-4C90D1182418}" dt="2021-11-01T09:17:48.119" v="38" actId="478"/>
          <ac:picMkLst>
            <pc:docMk/>
            <pc:sldMk cId="3707471044" sldId="257"/>
            <ac:picMk id="7" creationId="{00000000-0000-0000-0000-000000000000}"/>
          </ac:picMkLst>
        </pc:picChg>
      </pc:sldChg>
      <pc:sldChg chg="addSp modSp add mod modClrScheme chgLayout">
        <pc:chgData name="Jochen Mariën" userId="a4f8d9ed-3895-4365-b2d5-9432cb8a20d4" providerId="ADAL" clId="{BE3A1C46-F75E-48A2-8AE7-4C90D1182418}" dt="2021-11-01T09:26:33.254" v="425" actId="20577"/>
        <pc:sldMkLst>
          <pc:docMk/>
          <pc:sldMk cId="4112582679" sldId="258"/>
        </pc:sldMkLst>
        <pc:spChg chg="mod ord">
          <ac:chgData name="Jochen Mariën" userId="a4f8d9ed-3895-4365-b2d5-9432cb8a20d4" providerId="ADAL" clId="{BE3A1C46-F75E-48A2-8AE7-4C90D1182418}" dt="2021-11-01T09:18:30.478" v="83" actId="700"/>
          <ac:spMkLst>
            <pc:docMk/>
            <pc:sldMk cId="4112582679" sldId="258"/>
            <ac:spMk id="2" creationId="{00000000-0000-0000-0000-000000000000}"/>
          </ac:spMkLst>
        </pc:spChg>
        <pc:spChg chg="mod ord">
          <ac:chgData name="Jochen Mariën" userId="a4f8d9ed-3895-4365-b2d5-9432cb8a20d4" providerId="ADAL" clId="{BE3A1C46-F75E-48A2-8AE7-4C90D1182418}" dt="2021-11-01T09:26:33.254" v="425" actId="20577"/>
          <ac:spMkLst>
            <pc:docMk/>
            <pc:sldMk cId="4112582679" sldId="258"/>
            <ac:spMk id="3" creationId="{00000000-0000-0000-0000-000000000000}"/>
          </ac:spMkLst>
        </pc:spChg>
        <pc:spChg chg="add mod ord">
          <ac:chgData name="Jochen Mariën" userId="a4f8d9ed-3895-4365-b2d5-9432cb8a20d4" providerId="ADAL" clId="{BE3A1C46-F75E-48A2-8AE7-4C90D1182418}" dt="2021-11-01T09:18:35.307" v="96" actId="20577"/>
          <ac:spMkLst>
            <pc:docMk/>
            <pc:sldMk cId="4112582679" sldId="258"/>
            <ac:spMk id="4" creationId="{EBD9EC44-1280-4630-AF2E-ABC3708EE413}"/>
          </ac:spMkLst>
        </pc:spChg>
      </pc:sldChg>
      <pc:sldChg chg="addSp modSp add mod modClrScheme chgLayout">
        <pc:chgData name="Jochen Mariën" userId="a4f8d9ed-3895-4365-b2d5-9432cb8a20d4" providerId="ADAL" clId="{BE3A1C46-F75E-48A2-8AE7-4C90D1182418}" dt="2021-11-01T09:24:24.559" v="334" actId="15"/>
        <pc:sldMkLst>
          <pc:docMk/>
          <pc:sldMk cId="2638876956" sldId="259"/>
        </pc:sldMkLst>
        <pc:spChg chg="mod ord">
          <ac:chgData name="Jochen Mariën" userId="a4f8d9ed-3895-4365-b2d5-9432cb8a20d4" providerId="ADAL" clId="{BE3A1C46-F75E-48A2-8AE7-4C90D1182418}" dt="2021-11-01T09:19:06.885" v="99" actId="700"/>
          <ac:spMkLst>
            <pc:docMk/>
            <pc:sldMk cId="2638876956" sldId="259"/>
            <ac:spMk id="2" creationId="{00000000-0000-0000-0000-000000000000}"/>
          </ac:spMkLst>
        </pc:spChg>
        <pc:spChg chg="mod ord">
          <ac:chgData name="Jochen Mariën" userId="a4f8d9ed-3895-4365-b2d5-9432cb8a20d4" providerId="ADAL" clId="{BE3A1C46-F75E-48A2-8AE7-4C90D1182418}" dt="2021-11-01T09:24:24.559" v="334" actId="15"/>
          <ac:spMkLst>
            <pc:docMk/>
            <pc:sldMk cId="2638876956" sldId="259"/>
            <ac:spMk id="3" creationId="{00000000-0000-0000-0000-000000000000}"/>
          </ac:spMkLst>
        </pc:spChg>
        <pc:spChg chg="add mod ord">
          <ac:chgData name="Jochen Mariën" userId="a4f8d9ed-3895-4365-b2d5-9432cb8a20d4" providerId="ADAL" clId="{BE3A1C46-F75E-48A2-8AE7-4C90D1182418}" dt="2021-11-01T09:19:11.568" v="102" actId="20577"/>
          <ac:spMkLst>
            <pc:docMk/>
            <pc:sldMk cId="2638876956" sldId="259"/>
            <ac:spMk id="4" creationId="{324160AA-14E5-40BF-86D4-2281168C3100}"/>
          </ac:spMkLst>
        </pc:spChg>
      </pc:sldChg>
      <pc:sldChg chg="addSp delSp modSp add mod modClrScheme chgLayout">
        <pc:chgData name="Jochen Mariën" userId="a4f8d9ed-3895-4365-b2d5-9432cb8a20d4" providerId="ADAL" clId="{BE3A1C46-F75E-48A2-8AE7-4C90D1182418}" dt="2021-11-01T09:23:54.673" v="328" actId="14"/>
        <pc:sldMkLst>
          <pc:docMk/>
          <pc:sldMk cId="54440165" sldId="260"/>
        </pc:sldMkLst>
        <pc:spChg chg="mod ord">
          <ac:chgData name="Jochen Mariën" userId="a4f8d9ed-3895-4365-b2d5-9432cb8a20d4" providerId="ADAL" clId="{BE3A1C46-F75E-48A2-8AE7-4C90D1182418}" dt="2021-11-01T09:18:56.934" v="98" actId="700"/>
          <ac:spMkLst>
            <pc:docMk/>
            <pc:sldMk cId="54440165" sldId="260"/>
            <ac:spMk id="2" creationId="{00000000-0000-0000-0000-000000000000}"/>
          </ac:spMkLst>
        </pc:spChg>
        <pc:spChg chg="del mod ord">
          <ac:chgData name="Jochen Mariën" userId="a4f8d9ed-3895-4365-b2d5-9432cb8a20d4" providerId="ADAL" clId="{BE3A1C46-F75E-48A2-8AE7-4C90D1182418}" dt="2021-11-01T09:18:56.934" v="98" actId="700"/>
          <ac:spMkLst>
            <pc:docMk/>
            <pc:sldMk cId="54440165" sldId="260"/>
            <ac:spMk id="3" creationId="{00000000-0000-0000-0000-000000000000}"/>
          </ac:spMkLst>
        </pc:spChg>
        <pc:spChg chg="add mod ord">
          <ac:chgData name="Jochen Mariën" userId="a4f8d9ed-3895-4365-b2d5-9432cb8a20d4" providerId="ADAL" clId="{BE3A1C46-F75E-48A2-8AE7-4C90D1182418}" dt="2021-11-01T09:23:54.673" v="328" actId="14"/>
          <ac:spMkLst>
            <pc:docMk/>
            <pc:sldMk cId="54440165" sldId="260"/>
            <ac:spMk id="4" creationId="{F1EBE724-2690-4E3C-98CC-2E5B35107364}"/>
          </ac:spMkLst>
        </pc:spChg>
        <pc:spChg chg="add mod ord">
          <ac:chgData name="Jochen Mariën" userId="a4f8d9ed-3895-4365-b2d5-9432cb8a20d4" providerId="ADAL" clId="{BE3A1C46-F75E-48A2-8AE7-4C90D1182418}" dt="2021-11-01T09:19:18.137" v="105" actId="20577"/>
          <ac:spMkLst>
            <pc:docMk/>
            <pc:sldMk cId="54440165" sldId="260"/>
            <ac:spMk id="5" creationId="{0F4A2EA1-2883-4918-86D8-1A193AE0BCF7}"/>
          </ac:spMkLst>
        </pc:spChg>
      </pc:sldChg>
      <pc:sldChg chg="addSp delSp modSp add mod modClrScheme delAnim chgLayout">
        <pc:chgData name="Jochen Mariën" userId="a4f8d9ed-3895-4365-b2d5-9432cb8a20d4" providerId="ADAL" clId="{BE3A1C46-F75E-48A2-8AE7-4C90D1182418}" dt="2021-11-01T09:25:37.119" v="387" actId="20577"/>
        <pc:sldMkLst>
          <pc:docMk/>
          <pc:sldMk cId="4083541773" sldId="261"/>
        </pc:sldMkLst>
        <pc:spChg chg="mod ord">
          <ac:chgData name="Jochen Mariën" userId="a4f8d9ed-3895-4365-b2d5-9432cb8a20d4" providerId="ADAL" clId="{BE3A1C46-F75E-48A2-8AE7-4C90D1182418}" dt="2021-11-01T09:25:09.546" v="337" actId="700"/>
          <ac:spMkLst>
            <pc:docMk/>
            <pc:sldMk cId="4083541773" sldId="261"/>
            <ac:spMk id="2" creationId="{00000000-0000-0000-0000-000000000000}"/>
          </ac:spMkLst>
        </pc:spChg>
        <pc:spChg chg="mod ord">
          <ac:chgData name="Jochen Mariën" userId="a4f8d9ed-3895-4365-b2d5-9432cb8a20d4" providerId="ADAL" clId="{BE3A1C46-F75E-48A2-8AE7-4C90D1182418}" dt="2021-11-01T09:25:37.119" v="387" actId="20577"/>
          <ac:spMkLst>
            <pc:docMk/>
            <pc:sldMk cId="4083541773" sldId="261"/>
            <ac:spMk id="3" creationId="{00000000-0000-0000-0000-000000000000}"/>
          </ac:spMkLst>
        </pc:spChg>
        <pc:spChg chg="del">
          <ac:chgData name="Jochen Mariën" userId="a4f8d9ed-3895-4365-b2d5-9432cb8a20d4" providerId="ADAL" clId="{BE3A1C46-F75E-48A2-8AE7-4C90D1182418}" dt="2021-11-01T09:25:04.224" v="336" actId="478"/>
          <ac:spMkLst>
            <pc:docMk/>
            <pc:sldMk cId="4083541773" sldId="261"/>
            <ac:spMk id="4" creationId="{B10C691B-C559-4755-9135-F60E4818CD3D}"/>
          </ac:spMkLst>
        </pc:spChg>
        <pc:spChg chg="add mod ord">
          <ac:chgData name="Jochen Mariën" userId="a4f8d9ed-3895-4365-b2d5-9432cb8a20d4" providerId="ADAL" clId="{BE3A1C46-F75E-48A2-8AE7-4C90D1182418}" dt="2021-11-01T09:25:09.546" v="337" actId="700"/>
          <ac:spMkLst>
            <pc:docMk/>
            <pc:sldMk cId="4083541773" sldId="261"/>
            <ac:spMk id="5" creationId="{CFC0F105-60F1-4002-BC44-0738553707B4}"/>
          </ac:spMkLst>
        </pc:spChg>
      </pc:sldChg>
      <pc:sldChg chg="new del">
        <pc:chgData name="Jochen Mariën" userId="a4f8d9ed-3895-4365-b2d5-9432cb8a20d4" providerId="ADAL" clId="{BE3A1C46-F75E-48A2-8AE7-4C90D1182418}" dt="2021-11-01T09:25:01.386" v="335" actId="47"/>
        <pc:sldMkLst>
          <pc:docMk/>
          <pc:sldMk cId="1240762066" sldId="2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58819-E3F2-4E6D-9AEE-588E0742387A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5606D-9E2C-4F11-96CB-7CCD2EF22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28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331E27-30CE-4036-B5FF-DD2514F673C7}" type="slidenum">
              <a:rPr lang="nl-BE" smtClean="0"/>
              <a:pPr>
                <a:defRPr/>
              </a:pPr>
              <a:t>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69601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https://www.cello.be/nascholing/artificial-intelligence-from-machine-learning-to-deep-learning-3/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5606D-9E2C-4F11-96CB-7CCD2EF22A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74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SLIDE (logo TM - NL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AE7DD8-F70C-4901-B757-CB8FE3DDDA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201910"/>
            <a:ext cx="12192000" cy="2951998"/>
          </a:xfrm>
        </p:spPr>
        <p:txBody>
          <a:bodyPr lIns="2880000" tIns="360000" rIns="2880000" bIns="360000" anchor="ctr" anchorCtr="0">
            <a:normAutofit/>
          </a:bodyPr>
          <a:lstStyle>
            <a:lvl1pPr algn="ctr">
              <a:lnSpc>
                <a:spcPct val="90000"/>
              </a:lnSpc>
              <a:defRPr sz="4800" b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C3E4781-3AA5-4CC5-87E8-33A9927C7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000" y="450000"/>
            <a:ext cx="1728000" cy="678335"/>
          </a:xfrm>
          <a:prstGeom prst="rect">
            <a:avLst/>
          </a:prstGeom>
        </p:spPr>
      </p:pic>
      <p:sp>
        <p:nvSpPr>
          <p:cNvPr id="31" name="Tijdelijke aanduiding voor voettekst 30">
            <a:extLst>
              <a:ext uri="{FF2B5EF4-FFF2-40B4-BE49-F238E27FC236}">
                <a16:creationId xmlns:a16="http://schemas.microsoft.com/office/drawing/2014/main" id="{476E3DA5-7A62-4F2C-8D6E-E6090A04C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6000" y="6475084"/>
            <a:ext cx="3600000" cy="234000"/>
          </a:xfrm>
          <a:solidFill>
            <a:schemeClr val="bg1">
              <a:lumMod val="95000"/>
              <a:alpha val="35000"/>
            </a:schemeClr>
          </a:solidFill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C73E5831-453F-4BB0-BCB3-A5AFC8EB6856}"/>
              </a:ext>
            </a:extLst>
          </p:cNvPr>
          <p:cNvCxnSpPr>
            <a:cxnSpLocks/>
          </p:cNvCxnSpPr>
          <p:nvPr/>
        </p:nvCxnSpPr>
        <p:spPr>
          <a:xfrm>
            <a:off x="5286000" y="5153910"/>
            <a:ext cx="162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36C07781-C431-4C49-BE36-91B3FCD7D74F}"/>
              </a:ext>
            </a:extLst>
          </p:cNvPr>
          <p:cNvCxnSpPr>
            <a:cxnSpLocks/>
          </p:cNvCxnSpPr>
          <p:nvPr/>
        </p:nvCxnSpPr>
        <p:spPr>
          <a:xfrm>
            <a:off x="5376000" y="2201910"/>
            <a:ext cx="144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jdelijke aanduiding voor dianummer 31">
            <a:extLst>
              <a:ext uri="{FF2B5EF4-FFF2-40B4-BE49-F238E27FC236}">
                <a16:creationId xmlns:a16="http://schemas.microsoft.com/office/drawing/2014/main" id="{E92BBF08-2BAC-4713-AB8F-5F26E6F53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11364000" y="6030000"/>
            <a:ext cx="828000" cy="828000"/>
          </a:xfrm>
          <a:prstGeom prst="rtTriangle">
            <a:avLst/>
          </a:prstGeom>
          <a:solidFill>
            <a:schemeClr val="bg1">
              <a:lumMod val="95000"/>
              <a:alpha val="35000"/>
            </a:schemeClr>
          </a:solidFill>
          <a:ln w="19050"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jdelijke aanduiding voor datum 29">
            <a:extLst>
              <a:ext uri="{FF2B5EF4-FFF2-40B4-BE49-F238E27FC236}">
                <a16:creationId xmlns:a16="http://schemas.microsoft.com/office/drawing/2014/main" id="{E94E272F-B75A-4E57-8F7F-74B34515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000" y="6509899"/>
            <a:ext cx="1047998" cy="164370"/>
          </a:xfrm>
          <a:solidFill>
            <a:schemeClr val="bg1">
              <a:lumMod val="95000"/>
              <a:alpha val="35000"/>
            </a:schemeClr>
          </a:solidFill>
        </p:spPr>
        <p:txBody>
          <a:bodyPr lIns="180000" rIns="180000"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7D7586E9-2048-41F9-AFFB-540BFCF114CE}" type="datetimeFigureOut">
              <a:rPr lang="en-US" smtClean="0"/>
              <a:t>3/1/2024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6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SLIDE (modern) | Titel + tekst (2 kolomm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jdelijke aanduiding voor tekst 3">
            <a:extLst>
              <a:ext uri="{FF2B5EF4-FFF2-40B4-BE49-F238E27FC236}">
                <a16:creationId xmlns:a16="http://schemas.microsoft.com/office/drawing/2014/main" id="{CE540E57-272D-46B0-ADFC-B229EEF9C0A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20000" y="899999"/>
            <a:ext cx="5376000" cy="5436827"/>
          </a:xfrm>
          <a:solidFill>
            <a:schemeClr val="bg1">
              <a:lumMod val="95000"/>
            </a:schemeClr>
          </a:solidFill>
        </p:spPr>
        <p:txBody>
          <a:bodyPr lIns="540000" tIns="1080000" rIns="540000" bIns="540000"/>
          <a:lstStyle>
            <a:lvl1pPr>
              <a:defRPr sz="2400">
                <a:latin typeface="Nunito Light" panose="00000400000000000000" pitchFamily="2" charset="0"/>
              </a:defRPr>
            </a:lvl1pPr>
            <a:lvl2pPr marL="324000" indent="-324000">
              <a:defRPr sz="2400">
                <a:latin typeface="Nunito Light" panose="00000400000000000000" pitchFamily="2" charset="0"/>
              </a:defRPr>
            </a:lvl2pPr>
            <a:lvl3pPr marL="540000" indent="-216000">
              <a:defRPr sz="2400">
                <a:latin typeface="Nunito Light" panose="00000400000000000000" pitchFamily="2" charset="0"/>
              </a:defRPr>
            </a:lvl3pPr>
            <a:lvl4pPr marL="720000" indent="-180000">
              <a:defRPr sz="1700">
                <a:latin typeface="Nunito Light" panose="00000400000000000000" pitchFamily="2" charset="0"/>
              </a:defRPr>
            </a:lvl4pPr>
            <a:lvl5pPr marL="864000" indent="-144000">
              <a:defRPr sz="1400"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12" name="Tijdelijke aanduiding voor datum 11">
            <a:extLst>
              <a:ext uri="{FF2B5EF4-FFF2-40B4-BE49-F238E27FC236}">
                <a16:creationId xmlns:a16="http://schemas.microsoft.com/office/drawing/2014/main" id="{1DBB631F-8BAA-4B79-909C-DA7004EE512D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7D7586E9-2048-41F9-AFFB-540BFCF114CE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13" name="Tijdelijke aanduiding voor voettekst 12">
            <a:extLst>
              <a:ext uri="{FF2B5EF4-FFF2-40B4-BE49-F238E27FC236}">
                <a16:creationId xmlns:a16="http://schemas.microsoft.com/office/drawing/2014/main" id="{38191E7D-D53A-4C99-A032-21A039B997BB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jdelijke aanduiding voor dianummer 15">
            <a:extLst>
              <a:ext uri="{FF2B5EF4-FFF2-40B4-BE49-F238E27FC236}">
                <a16:creationId xmlns:a16="http://schemas.microsoft.com/office/drawing/2014/main" id="{A0E33986-99E9-4456-975D-E42DCBB0A927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ijdelijke aanduiding voor tekst 3">
            <a:extLst>
              <a:ext uri="{FF2B5EF4-FFF2-40B4-BE49-F238E27FC236}">
                <a16:creationId xmlns:a16="http://schemas.microsoft.com/office/drawing/2014/main" id="{FD05A45D-64E7-4C33-9B8C-37BD4C6A227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899999"/>
            <a:ext cx="5377200" cy="5436827"/>
          </a:xfrm>
          <a:solidFill>
            <a:schemeClr val="bg1">
              <a:lumMod val="95000"/>
            </a:schemeClr>
          </a:solidFill>
        </p:spPr>
        <p:txBody>
          <a:bodyPr lIns="540000" tIns="1080000" rIns="540000" bIns="540000"/>
          <a:lstStyle>
            <a:lvl1pPr>
              <a:defRPr sz="2400">
                <a:latin typeface="Nunito Light" panose="00000400000000000000" pitchFamily="2" charset="0"/>
              </a:defRPr>
            </a:lvl1pPr>
            <a:lvl2pPr marL="324000" indent="-324000">
              <a:defRPr sz="2400">
                <a:latin typeface="Nunito Light" panose="00000400000000000000" pitchFamily="2" charset="0"/>
              </a:defRPr>
            </a:lvl2pPr>
            <a:lvl3pPr marL="540000" indent="-216000">
              <a:defRPr sz="2400">
                <a:latin typeface="Nunito Light" panose="00000400000000000000" pitchFamily="2" charset="0"/>
              </a:defRPr>
            </a:lvl3pPr>
            <a:lvl4pPr marL="720000" indent="-180000">
              <a:defRPr sz="1700">
                <a:latin typeface="Nunito Light" panose="00000400000000000000" pitchFamily="2" charset="0"/>
              </a:defRPr>
            </a:lvl4pPr>
            <a:lvl5pPr marL="864000" indent="-144000">
              <a:defRPr sz="1400"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4213E099-D4E4-4CD2-B405-F4A7978F9E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8800" y="594000"/>
            <a:ext cx="7560000" cy="447302"/>
          </a:xfrm>
          <a:noFill/>
        </p:spPr>
        <p:txBody>
          <a:bodyPr wrap="square" lIns="360000" tIns="0" rIns="360000" bIns="0" anchor="t" anchorCtr="0">
            <a:spAutoFit/>
          </a:bodyPr>
          <a:lstStyle>
            <a:lvl1pPr>
              <a:defRPr sz="4800" baseline="10000">
                <a:solidFill>
                  <a:schemeClr val="bg1"/>
                </a:solidFill>
                <a:highlight>
                  <a:srgbClr val="F04C25"/>
                </a:highlight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2785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SLIDE (modern) | Titel + tekst (vergelijkin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jdelijke aanduiding voor tekst 3">
            <a:extLst>
              <a:ext uri="{FF2B5EF4-FFF2-40B4-BE49-F238E27FC236}">
                <a16:creationId xmlns:a16="http://schemas.microsoft.com/office/drawing/2014/main" id="{49F1C515-C386-44BE-893E-23E9404AD35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454800" y="899999"/>
            <a:ext cx="5018400" cy="5436827"/>
          </a:xfrm>
          <a:solidFill>
            <a:schemeClr val="bg1">
              <a:lumMod val="95000"/>
            </a:schemeClr>
          </a:solidFill>
        </p:spPr>
        <p:txBody>
          <a:bodyPr lIns="360000" tIns="900000" rIns="360000" bIns="360000"/>
          <a:lstStyle>
            <a:lvl1pPr>
              <a:defRPr sz="2400">
                <a:latin typeface="Nunito Light" panose="00000400000000000000" pitchFamily="2" charset="0"/>
              </a:defRPr>
            </a:lvl1pPr>
            <a:lvl2pPr marL="324000" indent="-324000">
              <a:defRPr sz="2400">
                <a:latin typeface="Nunito Light" panose="00000400000000000000" pitchFamily="2" charset="0"/>
              </a:defRPr>
            </a:lvl2pPr>
            <a:lvl3pPr marL="540000" indent="-216000">
              <a:defRPr sz="2400">
                <a:latin typeface="Nunito Light" panose="00000400000000000000" pitchFamily="2" charset="0"/>
              </a:defRPr>
            </a:lvl3pPr>
            <a:lvl4pPr marL="720000" indent="-180000">
              <a:defRPr sz="1700">
                <a:latin typeface="Nunito Light" panose="00000400000000000000" pitchFamily="2" charset="0"/>
              </a:defRPr>
            </a:lvl4pPr>
            <a:lvl5pPr marL="864000" indent="-144000">
              <a:defRPr sz="1400"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18" name="Tijdelijke aanduiding voor tekst 3">
            <a:extLst>
              <a:ext uri="{FF2B5EF4-FFF2-40B4-BE49-F238E27FC236}">
                <a16:creationId xmlns:a16="http://schemas.microsoft.com/office/drawing/2014/main" id="{68AD295F-0EA8-487A-BC52-5E7E9F766A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899999"/>
            <a:ext cx="5018400" cy="5436827"/>
          </a:xfrm>
          <a:solidFill>
            <a:schemeClr val="bg1">
              <a:lumMod val="95000"/>
            </a:schemeClr>
          </a:solidFill>
        </p:spPr>
        <p:txBody>
          <a:bodyPr lIns="360000" tIns="900000" rIns="360000" bIns="360000"/>
          <a:lstStyle>
            <a:lvl1pPr>
              <a:defRPr sz="2400">
                <a:latin typeface="Nunito Light" panose="00000400000000000000" pitchFamily="2" charset="0"/>
              </a:defRPr>
            </a:lvl1pPr>
            <a:lvl2pPr marL="324000" indent="-324000">
              <a:defRPr sz="2400">
                <a:latin typeface="Nunito Light" panose="00000400000000000000" pitchFamily="2" charset="0"/>
              </a:defRPr>
            </a:lvl2pPr>
            <a:lvl3pPr marL="540000" indent="-216000">
              <a:defRPr sz="2400">
                <a:latin typeface="Nunito Light" panose="00000400000000000000" pitchFamily="2" charset="0"/>
              </a:defRPr>
            </a:lvl3pPr>
            <a:lvl4pPr marL="720000" indent="-180000">
              <a:defRPr sz="1700">
                <a:latin typeface="Nunito Light" panose="00000400000000000000" pitchFamily="2" charset="0"/>
              </a:defRPr>
            </a:lvl4pPr>
            <a:lvl5pPr marL="864000" indent="-144000">
              <a:defRPr sz="1400"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22" name="Tijdelijke aanduiding voor datum 21">
            <a:extLst>
              <a:ext uri="{FF2B5EF4-FFF2-40B4-BE49-F238E27FC236}">
                <a16:creationId xmlns:a16="http://schemas.microsoft.com/office/drawing/2014/main" id="{7989F3C4-8754-4E47-A7CD-960A64C9643F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7D7586E9-2048-41F9-AFFB-540BFCF114CE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23" name="Tijdelijke aanduiding voor voettekst 22">
            <a:extLst>
              <a:ext uri="{FF2B5EF4-FFF2-40B4-BE49-F238E27FC236}">
                <a16:creationId xmlns:a16="http://schemas.microsoft.com/office/drawing/2014/main" id="{CB820195-A001-406B-AED6-7F9DA1069F3C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Tijdelijke aanduiding voor dianummer 23">
            <a:extLst>
              <a:ext uri="{FF2B5EF4-FFF2-40B4-BE49-F238E27FC236}">
                <a16:creationId xmlns:a16="http://schemas.microsoft.com/office/drawing/2014/main" id="{E96D365C-8F94-4688-8031-2C0D191C58AE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93A76050-E5C0-4DAE-9BA3-37671900D8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8800" y="594000"/>
            <a:ext cx="5018400" cy="779188"/>
          </a:xfrm>
          <a:noFill/>
        </p:spPr>
        <p:txBody>
          <a:bodyPr wrap="square" lIns="360000" tIns="0" rIns="360000" bIns="0" anchor="t" anchorCtr="0">
            <a:spAutoFit/>
          </a:bodyPr>
          <a:lstStyle>
            <a:lvl1pPr>
              <a:defRPr sz="4200" baseline="10000">
                <a:solidFill>
                  <a:schemeClr val="bg1"/>
                </a:solidFill>
                <a:highlight>
                  <a:srgbClr val="F04C25"/>
                </a:highlight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  <p:sp>
        <p:nvSpPr>
          <p:cNvPr id="13" name="Tijdelijke aanduiding voor tekst 17">
            <a:extLst>
              <a:ext uri="{FF2B5EF4-FFF2-40B4-BE49-F238E27FC236}">
                <a16:creationId xmlns:a16="http://schemas.microsoft.com/office/drawing/2014/main" id="{DCA98BDB-F2F0-47B0-9638-3893E0C3232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54800" y="594429"/>
            <a:ext cx="5018400" cy="779188"/>
          </a:xfrm>
        </p:spPr>
        <p:txBody>
          <a:bodyPr wrap="square" lIns="360000" tIns="0" rIns="360000" bIns="0" anchor="t" anchorCtr="0">
            <a:spAutoFit/>
          </a:bodyPr>
          <a:lstStyle>
            <a:lvl1pPr algn="l">
              <a:lnSpc>
                <a:spcPct val="90000"/>
              </a:lnSpc>
              <a:defRPr sz="4200" baseline="10000">
                <a:solidFill>
                  <a:schemeClr val="bg1">
                    <a:lumMod val="95000"/>
                  </a:schemeClr>
                </a:solidFill>
                <a:highlight>
                  <a:srgbClr val="F04C25"/>
                </a:highlight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</a:lstStyle>
          <a:p>
            <a:pPr lvl="0"/>
            <a:r>
              <a:rPr lang="nl-NL" dirty="0"/>
              <a:t>Klik om titel toe te 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8376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SLIDE (modern) |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jdelijke aanduiding voor tekst 3">
            <a:extLst>
              <a:ext uri="{FF2B5EF4-FFF2-40B4-BE49-F238E27FC236}">
                <a16:creationId xmlns:a16="http://schemas.microsoft.com/office/drawing/2014/main" id="{68AD295F-0EA8-487A-BC52-5E7E9F766A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507343"/>
            <a:ext cx="10752000" cy="5829470"/>
          </a:xfrm>
          <a:solidFill>
            <a:schemeClr val="bg1">
              <a:lumMod val="95000"/>
            </a:schemeClr>
          </a:solidFill>
        </p:spPr>
        <p:txBody>
          <a:bodyPr lIns="720000" tIns="720000" rIns="720000" bIns="720000"/>
          <a:lstStyle>
            <a:lvl1pPr marL="0" indent="0">
              <a:buSzPct val="100000"/>
              <a:buFontTx/>
              <a:buNone/>
              <a:defRPr sz="2400">
                <a:solidFill>
                  <a:schemeClr val="bg1"/>
                </a:solidFill>
                <a:highlight>
                  <a:srgbClr val="F04C25"/>
                </a:highlight>
                <a:latin typeface="Nunito Light" panose="00000400000000000000" pitchFamily="2" charset="0"/>
              </a:defRPr>
            </a:lvl1pPr>
            <a:lvl2pPr marL="324000" indent="-324000">
              <a:defRPr sz="2400">
                <a:latin typeface="Nunito Light" panose="00000400000000000000" pitchFamily="2" charset="0"/>
              </a:defRPr>
            </a:lvl2pPr>
            <a:lvl3pPr marL="540000" indent="-216000">
              <a:defRPr sz="2400">
                <a:latin typeface="Nunito Light" panose="00000400000000000000" pitchFamily="2" charset="0"/>
              </a:defRPr>
            </a:lvl3pPr>
            <a:lvl4pPr marL="720000" indent="-180000">
              <a:defRPr sz="1700">
                <a:latin typeface="Nunito Light" panose="00000400000000000000" pitchFamily="2" charset="0"/>
              </a:defRPr>
            </a:lvl4pPr>
            <a:lvl5pPr marL="864000" indent="-144000">
              <a:defRPr sz="1400"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22" name="Tijdelijke aanduiding voor datum 21">
            <a:extLst>
              <a:ext uri="{FF2B5EF4-FFF2-40B4-BE49-F238E27FC236}">
                <a16:creationId xmlns:a16="http://schemas.microsoft.com/office/drawing/2014/main" id="{7989F3C4-8754-4E47-A7CD-960A64C9643F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7D7586E9-2048-41F9-AFFB-540BFCF114CE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23" name="Tijdelijke aanduiding voor voettekst 22">
            <a:extLst>
              <a:ext uri="{FF2B5EF4-FFF2-40B4-BE49-F238E27FC236}">
                <a16:creationId xmlns:a16="http://schemas.microsoft.com/office/drawing/2014/main" id="{CB820195-A001-406B-AED6-7F9DA1069F3C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Tijdelijke aanduiding voor dianummer 23">
            <a:extLst>
              <a:ext uri="{FF2B5EF4-FFF2-40B4-BE49-F238E27FC236}">
                <a16:creationId xmlns:a16="http://schemas.microsoft.com/office/drawing/2014/main" id="{E96D365C-8F94-4688-8031-2C0D191C58AE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15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SLIDE (modern) | Titel + tekst +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jdelijke aanduiding voor tekst 3">
            <a:extLst>
              <a:ext uri="{FF2B5EF4-FFF2-40B4-BE49-F238E27FC236}">
                <a16:creationId xmlns:a16="http://schemas.microsoft.com/office/drawing/2014/main" id="{68AD295F-0EA8-487A-BC52-5E7E9F766A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899999"/>
            <a:ext cx="5558400" cy="5436829"/>
          </a:xfrm>
          <a:solidFill>
            <a:schemeClr val="bg1">
              <a:lumMod val="95000"/>
            </a:schemeClr>
          </a:solidFill>
        </p:spPr>
        <p:txBody>
          <a:bodyPr lIns="360000" tIns="900000" rIns="540000" bIns="360000"/>
          <a:lstStyle>
            <a:lvl1pPr>
              <a:defRPr sz="2400">
                <a:latin typeface="Nunito Light" panose="00000400000000000000" pitchFamily="2" charset="0"/>
              </a:defRPr>
            </a:lvl1pPr>
            <a:lvl2pPr marL="324000" indent="-324000">
              <a:defRPr sz="2400">
                <a:latin typeface="Nunito Light" panose="00000400000000000000" pitchFamily="2" charset="0"/>
              </a:defRPr>
            </a:lvl2pPr>
            <a:lvl3pPr marL="540000" indent="-216000">
              <a:defRPr sz="2400">
                <a:latin typeface="Nunito Light" panose="00000400000000000000" pitchFamily="2" charset="0"/>
              </a:defRPr>
            </a:lvl3pPr>
            <a:lvl4pPr marL="720000" indent="-180000">
              <a:defRPr sz="1700">
                <a:latin typeface="Nunito Light" panose="00000400000000000000" pitchFamily="2" charset="0"/>
              </a:defRPr>
            </a:lvl4pPr>
            <a:lvl5pPr marL="864000" indent="-144000">
              <a:defRPr sz="1400"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22" name="Tijdelijke aanduiding voor datum 21">
            <a:extLst>
              <a:ext uri="{FF2B5EF4-FFF2-40B4-BE49-F238E27FC236}">
                <a16:creationId xmlns:a16="http://schemas.microsoft.com/office/drawing/2014/main" id="{7989F3C4-8754-4E47-A7CD-960A64C9643F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7D7586E9-2048-41F9-AFFB-540BFCF114CE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23" name="Tijdelijke aanduiding voor voettekst 22">
            <a:extLst>
              <a:ext uri="{FF2B5EF4-FFF2-40B4-BE49-F238E27FC236}">
                <a16:creationId xmlns:a16="http://schemas.microsoft.com/office/drawing/2014/main" id="{CB820195-A001-406B-AED6-7F9DA1069F3C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Tijdelijke aanduiding voor dianummer 23">
            <a:extLst>
              <a:ext uri="{FF2B5EF4-FFF2-40B4-BE49-F238E27FC236}">
                <a16:creationId xmlns:a16="http://schemas.microsoft.com/office/drawing/2014/main" id="{E96D365C-8F94-4688-8031-2C0D191C58AE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Tijdelijke aanduiding voor afbeelding 4">
            <a:extLst>
              <a:ext uri="{FF2B5EF4-FFF2-40B4-BE49-F238E27FC236}">
                <a16:creationId xmlns:a16="http://schemas.microsoft.com/office/drawing/2014/main" id="{8A35AAD3-058F-4826-AB46-14FE5593EB6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638400" y="899997"/>
            <a:ext cx="4834799" cy="5436829"/>
          </a:xfrm>
          <a:solidFill>
            <a:schemeClr val="accent5">
              <a:lumMod val="20000"/>
              <a:lumOff val="80000"/>
            </a:schemeClr>
          </a:solidFill>
          <a:ln w="127000">
            <a:noFill/>
          </a:ln>
        </p:spPr>
        <p:txBody>
          <a:bodyPr lIns="0" tIns="0" rIns="0" bIns="1800000" anchor="ctr" anchorCtr="0"/>
          <a:lstStyle>
            <a:lvl1pPr algn="ctr"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nl-BE" dirty="0"/>
              <a:t>Klik (op pictogram) </a:t>
            </a:r>
            <a:br>
              <a:rPr lang="nl-BE" dirty="0"/>
            </a:br>
            <a:r>
              <a:rPr lang="nl-BE" dirty="0"/>
              <a:t>om foto toe te voegen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5C99B6F0-515C-4E82-BE72-3BB6E4B096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8799" y="594000"/>
            <a:ext cx="5558399" cy="391389"/>
          </a:xfrm>
          <a:noFill/>
        </p:spPr>
        <p:txBody>
          <a:bodyPr wrap="square" lIns="360000" tIns="0" rIns="360000" bIns="0" anchor="t" anchorCtr="0">
            <a:spAutoFit/>
          </a:bodyPr>
          <a:lstStyle>
            <a:lvl1pPr>
              <a:defRPr sz="4200" baseline="10000">
                <a:solidFill>
                  <a:schemeClr val="bg1"/>
                </a:solidFill>
                <a:highlight>
                  <a:srgbClr val="F04C25"/>
                </a:highlight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00333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SLIDE (modern) | Foto +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jdelijke aanduiding voor tekst 3">
            <a:extLst>
              <a:ext uri="{FF2B5EF4-FFF2-40B4-BE49-F238E27FC236}">
                <a16:creationId xmlns:a16="http://schemas.microsoft.com/office/drawing/2014/main" id="{68AD295F-0EA8-487A-BC52-5E7E9F766A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98400" y="507343"/>
            <a:ext cx="4473600" cy="5829470"/>
          </a:xfrm>
          <a:solidFill>
            <a:schemeClr val="bg1">
              <a:lumMod val="95000"/>
            </a:schemeClr>
          </a:solidFill>
        </p:spPr>
        <p:txBody>
          <a:bodyPr lIns="360000" tIns="900000" rIns="360000" bIns="360000"/>
          <a:lstStyle>
            <a:lvl1pPr marL="0" indent="0">
              <a:defRPr sz="2400">
                <a:solidFill>
                  <a:schemeClr val="bg1"/>
                </a:solidFill>
                <a:highlight>
                  <a:srgbClr val="F04C25"/>
                </a:highlight>
                <a:latin typeface="Nunito Light" panose="00000400000000000000" pitchFamily="2" charset="0"/>
              </a:defRPr>
            </a:lvl1pPr>
            <a:lvl2pPr marL="324000" indent="-324000">
              <a:defRPr sz="2400">
                <a:latin typeface="Nunito Light" panose="00000400000000000000" pitchFamily="2" charset="0"/>
              </a:defRPr>
            </a:lvl2pPr>
            <a:lvl3pPr marL="540000" indent="-216000">
              <a:defRPr sz="2400">
                <a:latin typeface="Nunito Light" panose="00000400000000000000" pitchFamily="2" charset="0"/>
              </a:defRPr>
            </a:lvl3pPr>
            <a:lvl4pPr marL="720000" indent="-180000">
              <a:defRPr sz="1700">
                <a:latin typeface="Nunito Light" panose="00000400000000000000" pitchFamily="2" charset="0"/>
              </a:defRPr>
            </a:lvl4pPr>
            <a:lvl5pPr marL="864000" indent="-144000">
              <a:defRPr sz="1400"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22" name="Tijdelijke aanduiding voor datum 21">
            <a:extLst>
              <a:ext uri="{FF2B5EF4-FFF2-40B4-BE49-F238E27FC236}">
                <a16:creationId xmlns:a16="http://schemas.microsoft.com/office/drawing/2014/main" id="{7989F3C4-8754-4E47-A7CD-960A64C9643F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7D7586E9-2048-41F9-AFFB-540BFCF114CE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23" name="Tijdelijke aanduiding voor voettekst 22">
            <a:extLst>
              <a:ext uri="{FF2B5EF4-FFF2-40B4-BE49-F238E27FC236}">
                <a16:creationId xmlns:a16="http://schemas.microsoft.com/office/drawing/2014/main" id="{CB820195-A001-406B-AED6-7F9DA1069F3C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Tijdelijke aanduiding voor dianummer 23">
            <a:extLst>
              <a:ext uri="{FF2B5EF4-FFF2-40B4-BE49-F238E27FC236}">
                <a16:creationId xmlns:a16="http://schemas.microsoft.com/office/drawing/2014/main" id="{E96D365C-8F94-4688-8031-2C0D191C58AE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jdelijke aanduiding voor afbeelding 4">
            <a:extLst>
              <a:ext uri="{FF2B5EF4-FFF2-40B4-BE49-F238E27FC236}">
                <a16:creationId xmlns:a16="http://schemas.microsoft.com/office/drawing/2014/main" id="{52425314-5DA9-4203-BA49-4881B378C381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20000" y="507342"/>
            <a:ext cx="5918400" cy="5829471"/>
          </a:xfrm>
          <a:solidFill>
            <a:schemeClr val="accent5">
              <a:lumMod val="20000"/>
              <a:lumOff val="80000"/>
            </a:schemeClr>
          </a:solidFill>
          <a:ln w="127000">
            <a:noFill/>
          </a:ln>
        </p:spPr>
        <p:txBody>
          <a:bodyPr lIns="0" tIns="0" rIns="0" bIns="1800000" anchor="ctr" anchorCtr="0"/>
          <a:lstStyle>
            <a:lvl1pPr algn="ctr"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nl-BE" dirty="0"/>
              <a:t>Klik (op pictogram) </a:t>
            </a:r>
            <a:br>
              <a:rPr lang="nl-BE" dirty="0"/>
            </a:br>
            <a:r>
              <a:rPr lang="nl-BE" dirty="0"/>
              <a:t>om foto toe te voegen</a:t>
            </a:r>
          </a:p>
        </p:txBody>
      </p:sp>
    </p:spTree>
    <p:extLst>
      <p:ext uri="{BB962C8B-B14F-4D97-AF65-F5344CB8AC3E}">
        <p14:creationId xmlns:p14="http://schemas.microsoft.com/office/powerpoint/2010/main" val="151490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SLIDE (modern) | Foto +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F25CFBFA-9836-4A82-B618-6F3CB208A9E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7997"/>
          </a:xfrm>
          <a:solidFill>
            <a:schemeClr val="accent5">
              <a:lumMod val="20000"/>
              <a:lumOff val="80000"/>
            </a:schemeClr>
          </a:solidFill>
          <a:ln w="127000">
            <a:noFill/>
          </a:ln>
        </p:spPr>
        <p:txBody>
          <a:bodyPr lIns="0" tIns="0" rIns="0" bIns="1800000" anchor="ctr" anchorCtr="0"/>
          <a:lstStyle>
            <a:lvl1pPr algn="ctr"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nl-BE" dirty="0"/>
              <a:t>Klik (op pictogram) </a:t>
            </a:r>
            <a:br>
              <a:rPr lang="nl-BE" dirty="0"/>
            </a:br>
            <a:r>
              <a:rPr lang="nl-BE" dirty="0"/>
              <a:t>om foto toe te voegen</a:t>
            </a:r>
          </a:p>
        </p:txBody>
      </p:sp>
      <p:sp>
        <p:nvSpPr>
          <p:cNvPr id="23" name="Tijdelijke aanduiding voor tekst 17">
            <a:extLst>
              <a:ext uri="{FF2B5EF4-FFF2-40B4-BE49-F238E27FC236}">
                <a16:creationId xmlns:a16="http://schemas.microsoft.com/office/drawing/2014/main" id="{29374930-9895-44D2-B136-29147121C6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80000" y="1080000"/>
            <a:ext cx="4680000" cy="984885"/>
          </a:xfrm>
        </p:spPr>
        <p:txBody>
          <a:bodyPr lIns="0" tIns="0" rIns="0" bIns="0" anchor="t" anchorCtr="0">
            <a:spAutoFit/>
          </a:bodyPr>
          <a:lstStyle>
            <a:lvl1pPr algn="l">
              <a:lnSpc>
                <a:spcPct val="100000"/>
              </a:lnSpc>
              <a:defRPr sz="4800" b="0" baseline="10000">
                <a:solidFill>
                  <a:srgbClr val="F04C25"/>
                </a:solidFill>
                <a:highlight>
                  <a:srgbClr val="F8F8F8"/>
                </a:highlight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pPr lvl="0"/>
            <a:r>
              <a:rPr lang="nl-NL" dirty="0"/>
              <a:t>Klik om bijschrift toe te</a:t>
            </a:r>
            <a:br>
              <a:rPr lang="nl-NL" dirty="0"/>
            </a:br>
            <a:r>
              <a:rPr lang="nl-NL" dirty="0"/>
              <a:t>voegen</a:t>
            </a:r>
            <a:endParaRPr lang="nl-BE" dirty="0"/>
          </a:p>
        </p:txBody>
      </p:sp>
      <p:sp>
        <p:nvSpPr>
          <p:cNvPr id="31" name="Tijdelijke aanduiding voor dianummer 30">
            <a:extLst>
              <a:ext uri="{FF2B5EF4-FFF2-40B4-BE49-F238E27FC236}">
                <a16:creationId xmlns:a16="http://schemas.microsoft.com/office/drawing/2014/main" id="{230D93FD-2A89-49DC-B490-B52B47BEEE0D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jdelijke aanduiding voor datum 3">
            <a:extLst>
              <a:ext uri="{FF2B5EF4-FFF2-40B4-BE49-F238E27FC236}">
                <a16:creationId xmlns:a16="http://schemas.microsoft.com/office/drawing/2014/main" id="{F9F0B4F9-1D9B-4907-A7EE-F0140AA6F7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000" y="6509899"/>
            <a:ext cx="977465" cy="16437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180000" tIns="18000" rIns="180000" bIns="0" rtlCol="0" anchor="ctr" anchorCtr="0">
            <a:noAutofit/>
          </a:bodyPr>
          <a:lstStyle>
            <a:lvl1pPr algn="ctr">
              <a:defRPr sz="950" spc="50" baseline="0">
                <a:solidFill>
                  <a:srgbClr val="969696"/>
                </a:solidFill>
                <a:latin typeface="+mj-lt"/>
              </a:defRPr>
            </a:lvl1pPr>
          </a:lstStyle>
          <a:p>
            <a:fld id="{7D7586E9-2048-41F9-AFFB-540BFCF114CE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8" name="Tijdelijke aanduiding voor voettekst 4">
            <a:extLst>
              <a:ext uri="{FF2B5EF4-FFF2-40B4-BE49-F238E27FC236}">
                <a16:creationId xmlns:a16="http://schemas.microsoft.com/office/drawing/2014/main" id="{5DE7DC23-B179-402E-8C63-C090FED05A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96000" y="6475084"/>
            <a:ext cx="3600000" cy="23400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108000" tIns="18000" rIns="108000" bIns="0" rtlCol="0" anchor="ctr" anchorCtr="0">
            <a:normAutofit/>
          </a:bodyPr>
          <a:lstStyle>
            <a:lvl1pPr algn="ctr">
              <a:defRPr sz="950" cap="all" spc="10" baseline="0">
                <a:solidFill>
                  <a:srgbClr val="969696"/>
                </a:solidFill>
                <a:latin typeface="+mj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75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SLIDE (modern) | Titel +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F25CFBFA-9836-4A82-B618-6F3CB208A9E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0000" y="899999"/>
            <a:ext cx="10753200" cy="5436827"/>
          </a:xfrm>
          <a:solidFill>
            <a:schemeClr val="accent5">
              <a:lumMod val="20000"/>
              <a:lumOff val="80000"/>
            </a:schemeClr>
          </a:solidFill>
          <a:ln w="127000">
            <a:noFill/>
          </a:ln>
        </p:spPr>
        <p:txBody>
          <a:bodyPr lIns="0" tIns="0" rIns="0" bIns="1800000" anchor="ctr" anchorCtr="0"/>
          <a:lstStyle>
            <a:lvl1pPr algn="ctr"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nl-BE" dirty="0"/>
              <a:t>Klik (op pictogram) </a:t>
            </a:r>
            <a:br>
              <a:rPr lang="nl-BE" dirty="0"/>
            </a:br>
            <a:r>
              <a:rPr lang="nl-BE" dirty="0"/>
              <a:t>om foto toe te voegen</a:t>
            </a:r>
          </a:p>
        </p:txBody>
      </p:sp>
      <p:sp>
        <p:nvSpPr>
          <p:cNvPr id="34" name="Tijdelijke aanduiding voor datum 33">
            <a:extLst>
              <a:ext uri="{FF2B5EF4-FFF2-40B4-BE49-F238E27FC236}">
                <a16:creationId xmlns:a16="http://schemas.microsoft.com/office/drawing/2014/main" id="{9B57BD74-BC9A-4FF8-B30E-D09C8D8357C9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7D7586E9-2048-41F9-AFFB-540BFCF114CE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35" name="Tijdelijke aanduiding voor voettekst 34">
            <a:extLst>
              <a:ext uri="{FF2B5EF4-FFF2-40B4-BE49-F238E27FC236}">
                <a16:creationId xmlns:a16="http://schemas.microsoft.com/office/drawing/2014/main" id="{7381EC05-8CB9-4E96-8BD7-CF9E7F1A7B75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" name="Tijdelijke aanduiding voor dianummer 35">
            <a:extLst>
              <a:ext uri="{FF2B5EF4-FFF2-40B4-BE49-F238E27FC236}">
                <a16:creationId xmlns:a16="http://schemas.microsoft.com/office/drawing/2014/main" id="{D762F318-6043-441E-829A-99F0B3B1A3AC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41703677-C24B-4F3A-9C3A-F58B131B62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8800" y="594000"/>
            <a:ext cx="7560000" cy="447302"/>
          </a:xfrm>
          <a:noFill/>
        </p:spPr>
        <p:txBody>
          <a:bodyPr wrap="square" lIns="360000" tIns="0" rIns="360000" bIns="0" anchor="t" anchorCtr="0">
            <a:spAutoFit/>
          </a:bodyPr>
          <a:lstStyle>
            <a:lvl1pPr>
              <a:defRPr sz="4800" baseline="10000">
                <a:solidFill>
                  <a:schemeClr val="bg1"/>
                </a:solidFill>
                <a:highlight>
                  <a:srgbClr val="F04C25"/>
                </a:highlight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64167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SLIDE (modern) | 2 foto's + tite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afbeelding 4">
            <a:extLst>
              <a:ext uri="{FF2B5EF4-FFF2-40B4-BE49-F238E27FC236}">
                <a16:creationId xmlns:a16="http://schemas.microsoft.com/office/drawing/2014/main" id="{9E06D7AC-5F2D-4324-8726-C6B6C944CB1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20000" y="899999"/>
            <a:ext cx="5018400" cy="5436833"/>
          </a:xfrm>
          <a:solidFill>
            <a:schemeClr val="accent5">
              <a:lumMod val="20000"/>
              <a:lumOff val="80000"/>
            </a:schemeClr>
          </a:solidFill>
          <a:ln w="127000">
            <a:noFill/>
          </a:ln>
        </p:spPr>
        <p:txBody>
          <a:bodyPr lIns="0" tIns="0" rIns="0" bIns="1800000" anchor="ctr" anchorCtr="0"/>
          <a:lstStyle>
            <a:lvl1pPr algn="ctr"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nl-BE" dirty="0"/>
              <a:t>Klik (op pictogram) </a:t>
            </a:r>
            <a:br>
              <a:rPr lang="nl-BE" dirty="0"/>
            </a:br>
            <a:r>
              <a:rPr lang="nl-BE" dirty="0"/>
              <a:t>om foto toe te voegen</a:t>
            </a:r>
          </a:p>
        </p:txBody>
      </p:sp>
      <p:sp>
        <p:nvSpPr>
          <p:cNvPr id="9" name="Tijdelijke aanduiding voor afbeelding 4">
            <a:extLst>
              <a:ext uri="{FF2B5EF4-FFF2-40B4-BE49-F238E27FC236}">
                <a16:creationId xmlns:a16="http://schemas.microsoft.com/office/drawing/2014/main" id="{684FF161-1946-4DEB-8A00-C244CC554673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454800" y="899999"/>
            <a:ext cx="5018400" cy="5436833"/>
          </a:xfrm>
          <a:solidFill>
            <a:schemeClr val="accent5">
              <a:lumMod val="20000"/>
              <a:lumOff val="80000"/>
            </a:schemeClr>
          </a:solidFill>
          <a:ln w="127000">
            <a:noFill/>
          </a:ln>
        </p:spPr>
        <p:txBody>
          <a:bodyPr lIns="0" tIns="0" rIns="0" bIns="1800000" anchor="ctr" anchorCtr="0"/>
          <a:lstStyle>
            <a:lvl1pPr algn="ctr"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nl-BE" dirty="0"/>
              <a:t>Klik (op pictogram) </a:t>
            </a:r>
            <a:br>
              <a:rPr lang="nl-BE" dirty="0"/>
            </a:br>
            <a:r>
              <a:rPr lang="nl-BE" dirty="0"/>
              <a:t>om foto toe te voegen</a:t>
            </a:r>
          </a:p>
        </p:txBody>
      </p:sp>
      <p:sp>
        <p:nvSpPr>
          <p:cNvPr id="6" name="Tijdelijke aanduiding voor datum 5">
            <a:extLst>
              <a:ext uri="{FF2B5EF4-FFF2-40B4-BE49-F238E27FC236}">
                <a16:creationId xmlns:a16="http://schemas.microsoft.com/office/drawing/2014/main" id="{C05C482C-E6A5-4A8C-BD69-2CC9730E59B2}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7D7586E9-2048-41F9-AFFB-540BFCF114CE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0FFCF1AD-5EDC-43D1-AD7A-495F71C9B902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jdelijke aanduiding voor dianummer 15">
            <a:extLst>
              <a:ext uri="{FF2B5EF4-FFF2-40B4-BE49-F238E27FC236}">
                <a16:creationId xmlns:a16="http://schemas.microsoft.com/office/drawing/2014/main" id="{9F1B529F-F95D-4333-AEE7-F025929050B0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B5DB806C-D844-4D5A-9B27-DEDC009CF6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8800" y="594000"/>
            <a:ext cx="5018400" cy="779188"/>
          </a:xfrm>
          <a:noFill/>
        </p:spPr>
        <p:txBody>
          <a:bodyPr wrap="square" lIns="360000" tIns="0" rIns="360000" bIns="0" anchor="t" anchorCtr="0">
            <a:spAutoFit/>
          </a:bodyPr>
          <a:lstStyle>
            <a:lvl1pPr algn="ctr">
              <a:defRPr sz="4200" baseline="10000">
                <a:solidFill>
                  <a:schemeClr val="bg1"/>
                </a:solidFill>
                <a:highlight>
                  <a:srgbClr val="F04C25"/>
                </a:highlight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  <p:sp>
        <p:nvSpPr>
          <p:cNvPr id="14" name="Tijdelijke aanduiding voor tekst 17">
            <a:extLst>
              <a:ext uri="{FF2B5EF4-FFF2-40B4-BE49-F238E27FC236}">
                <a16:creationId xmlns:a16="http://schemas.microsoft.com/office/drawing/2014/main" id="{787E6624-70AC-4E78-9420-ED6EB909C98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54800" y="594429"/>
            <a:ext cx="5018400" cy="779188"/>
          </a:xfrm>
        </p:spPr>
        <p:txBody>
          <a:bodyPr wrap="square" lIns="540000" tIns="0" rIns="540000" bIns="0" anchor="t" anchorCtr="0">
            <a:spAutoFit/>
          </a:bodyPr>
          <a:lstStyle>
            <a:lvl1pPr algn="ctr">
              <a:lnSpc>
                <a:spcPct val="90000"/>
              </a:lnSpc>
              <a:defRPr sz="4200" baseline="10000">
                <a:solidFill>
                  <a:schemeClr val="bg1">
                    <a:lumMod val="95000"/>
                  </a:schemeClr>
                </a:solidFill>
                <a:highlight>
                  <a:srgbClr val="F04C25"/>
                </a:highlight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</a:lstStyle>
          <a:p>
            <a:pPr lvl="0"/>
            <a:r>
              <a:rPr lang="nl-NL" dirty="0"/>
              <a:t>Klik om titel toe te 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204484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SLIDE (modern) | 2 foto's +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afbeelding 4">
            <a:extLst>
              <a:ext uri="{FF2B5EF4-FFF2-40B4-BE49-F238E27FC236}">
                <a16:creationId xmlns:a16="http://schemas.microsoft.com/office/drawing/2014/main" id="{9E06D7AC-5F2D-4324-8726-C6B6C944CB1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20000" y="507343"/>
            <a:ext cx="5018400" cy="5829490"/>
          </a:xfrm>
          <a:solidFill>
            <a:schemeClr val="accent5">
              <a:lumMod val="20000"/>
              <a:lumOff val="80000"/>
            </a:schemeClr>
          </a:solidFill>
          <a:ln w="127000">
            <a:noFill/>
          </a:ln>
        </p:spPr>
        <p:txBody>
          <a:bodyPr lIns="0" tIns="0" rIns="0" bIns="1800000" anchor="ctr" anchorCtr="0"/>
          <a:lstStyle>
            <a:lvl1pPr algn="ctr"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nl-BE" dirty="0"/>
              <a:t>Klik (op pictogram) </a:t>
            </a:r>
            <a:br>
              <a:rPr lang="nl-BE" dirty="0"/>
            </a:br>
            <a:r>
              <a:rPr lang="nl-BE" dirty="0"/>
              <a:t>om foto toe te voegen</a:t>
            </a:r>
          </a:p>
        </p:txBody>
      </p:sp>
      <p:sp>
        <p:nvSpPr>
          <p:cNvPr id="9" name="Tijdelijke aanduiding voor afbeelding 4">
            <a:extLst>
              <a:ext uri="{FF2B5EF4-FFF2-40B4-BE49-F238E27FC236}">
                <a16:creationId xmlns:a16="http://schemas.microsoft.com/office/drawing/2014/main" id="{684FF161-1946-4DEB-8A00-C244CC554673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454800" y="507343"/>
            <a:ext cx="5018400" cy="5829490"/>
          </a:xfrm>
          <a:solidFill>
            <a:schemeClr val="accent5">
              <a:lumMod val="20000"/>
              <a:lumOff val="80000"/>
            </a:schemeClr>
          </a:solidFill>
          <a:ln w="127000">
            <a:noFill/>
          </a:ln>
        </p:spPr>
        <p:txBody>
          <a:bodyPr lIns="0" tIns="0" rIns="0" bIns="1800000" anchor="ctr" anchorCtr="0"/>
          <a:lstStyle>
            <a:lvl1pPr algn="ctr"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nl-BE" dirty="0"/>
              <a:t>Klik (op pictogram) </a:t>
            </a:r>
            <a:br>
              <a:rPr lang="nl-BE" dirty="0"/>
            </a:br>
            <a:r>
              <a:rPr lang="nl-BE" dirty="0"/>
              <a:t>om foto toe te voegen</a:t>
            </a:r>
          </a:p>
        </p:txBody>
      </p:sp>
      <p:sp>
        <p:nvSpPr>
          <p:cNvPr id="11" name="Tijdelijke aanduiding voor tekst 17">
            <a:extLst>
              <a:ext uri="{FF2B5EF4-FFF2-40B4-BE49-F238E27FC236}">
                <a16:creationId xmlns:a16="http://schemas.microsoft.com/office/drawing/2014/main" id="{90FB4182-FA1E-4B62-836A-FC299AD4283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20000" y="5374575"/>
            <a:ext cx="5018400" cy="620042"/>
          </a:xfrm>
        </p:spPr>
        <p:txBody>
          <a:bodyPr wrap="square" lIns="540000" tIns="0" rIns="540000" bIns="0" anchor="b" anchorCtr="0">
            <a:spAutoFit/>
          </a:bodyPr>
          <a:lstStyle>
            <a:lvl1pPr algn="ctr">
              <a:lnSpc>
                <a:spcPct val="110000"/>
              </a:lnSpc>
              <a:defRPr sz="2800" b="0" baseline="10000">
                <a:solidFill>
                  <a:srgbClr val="F04C25"/>
                </a:solidFill>
                <a:highlight>
                  <a:srgbClr val="F8F8F8"/>
                </a:highlight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</a:lstStyle>
          <a:p>
            <a:pPr lvl="0"/>
            <a:r>
              <a:rPr lang="nl-NL" dirty="0"/>
              <a:t>Klik om bijschrift toe te</a:t>
            </a:r>
            <a:br>
              <a:rPr lang="nl-NL" dirty="0"/>
            </a:br>
            <a:r>
              <a:rPr lang="nl-NL" dirty="0"/>
              <a:t>voegen</a:t>
            </a:r>
            <a:endParaRPr lang="nl-BE" dirty="0"/>
          </a:p>
        </p:txBody>
      </p:sp>
      <p:sp>
        <p:nvSpPr>
          <p:cNvPr id="12" name="Tijdelijke aanduiding voor tekst 17">
            <a:extLst>
              <a:ext uri="{FF2B5EF4-FFF2-40B4-BE49-F238E27FC236}">
                <a16:creationId xmlns:a16="http://schemas.microsoft.com/office/drawing/2014/main" id="{4B854F65-663B-40A7-9F09-DB3664C1495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54800" y="5374575"/>
            <a:ext cx="5018400" cy="620042"/>
          </a:xfrm>
        </p:spPr>
        <p:txBody>
          <a:bodyPr wrap="square" lIns="540000" tIns="0" rIns="540000" bIns="0" anchor="b" anchorCtr="0">
            <a:spAutoFit/>
          </a:bodyPr>
          <a:lstStyle>
            <a:lvl1pPr algn="ctr">
              <a:lnSpc>
                <a:spcPct val="110000"/>
              </a:lnSpc>
              <a:defRPr sz="2800" b="0" baseline="10000">
                <a:solidFill>
                  <a:srgbClr val="F04C25"/>
                </a:solidFill>
                <a:highlight>
                  <a:srgbClr val="F8F8F8"/>
                </a:highlight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</a:lstStyle>
          <a:p>
            <a:pPr lvl="0"/>
            <a:r>
              <a:rPr lang="nl-NL" dirty="0"/>
              <a:t>Klik om bijschrift toe te</a:t>
            </a:r>
            <a:br>
              <a:rPr lang="nl-NL" dirty="0"/>
            </a:br>
            <a:r>
              <a:rPr lang="nl-NL" dirty="0"/>
              <a:t>voegen</a:t>
            </a:r>
            <a:endParaRPr lang="nl-BE" dirty="0"/>
          </a:p>
        </p:txBody>
      </p:sp>
      <p:sp>
        <p:nvSpPr>
          <p:cNvPr id="6" name="Tijdelijke aanduiding voor datum 5">
            <a:extLst>
              <a:ext uri="{FF2B5EF4-FFF2-40B4-BE49-F238E27FC236}">
                <a16:creationId xmlns:a16="http://schemas.microsoft.com/office/drawing/2014/main" id="{06BD2019-7B01-4801-BBE7-A6394BADEF34}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7D7586E9-2048-41F9-AFFB-540BFCF114CE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5CA2246B-348D-40B7-9941-6E7E0C838056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jdelijke aanduiding voor dianummer 16">
            <a:extLst>
              <a:ext uri="{FF2B5EF4-FFF2-40B4-BE49-F238E27FC236}">
                <a16:creationId xmlns:a16="http://schemas.microsoft.com/office/drawing/2014/main" id="{19254FC2-4EB9-4808-890D-B0CB59F04D6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526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SLIDE (klassiek) | Hoofding + titel +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03C2B65-A301-421D-969B-BCEE59BCFDC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450800"/>
            <a:ext cx="12191999" cy="4881780"/>
          </a:xfrm>
        </p:spPr>
        <p:txBody>
          <a:bodyPr lIns="720000" tIns="360000" rIns="720000" bIns="360000"/>
          <a:lstStyle>
            <a:lvl1pPr>
              <a:defRPr>
                <a:latin typeface="Nunito Light" panose="00000400000000000000" pitchFamily="2" charset="0"/>
              </a:defRPr>
            </a:lvl1pPr>
            <a:lvl2pPr>
              <a:defRPr>
                <a:latin typeface="Nunito Light" panose="00000400000000000000" pitchFamily="2" charset="0"/>
              </a:defRPr>
            </a:lvl2pPr>
            <a:lvl3pPr>
              <a:defRPr>
                <a:latin typeface="Nunito Light" panose="00000400000000000000" pitchFamily="2" charset="0"/>
              </a:defRPr>
            </a:lvl3pPr>
            <a:lvl4pPr>
              <a:defRPr sz="2100">
                <a:latin typeface="Nunito Light" panose="00000400000000000000" pitchFamily="2" charset="0"/>
              </a:defRPr>
            </a:lvl4pPr>
            <a:lvl5pPr>
              <a:defRPr sz="1600"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0338E9D2-DE50-401B-A335-B7905E78DF1F}"/>
              </a:ext>
            </a:extLst>
          </p:cNvPr>
          <p:cNvCxnSpPr>
            <a:cxnSpLocks/>
          </p:cNvCxnSpPr>
          <p:nvPr/>
        </p:nvCxnSpPr>
        <p:spPr>
          <a:xfrm>
            <a:off x="336000" y="1440000"/>
            <a:ext cx="11520000" cy="0"/>
          </a:xfrm>
          <a:prstGeom prst="line">
            <a:avLst/>
          </a:prstGeom>
          <a:ln w="6350">
            <a:solidFill>
              <a:srgbClr val="009C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jdelijke aanduiding voor datum 17">
            <a:extLst>
              <a:ext uri="{FF2B5EF4-FFF2-40B4-BE49-F238E27FC236}">
                <a16:creationId xmlns:a16="http://schemas.microsoft.com/office/drawing/2014/main" id="{98B24A2C-0F1C-480C-A953-042A19D161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D7586E9-2048-41F9-AFFB-540BFCF114CE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19" name="Tijdelijke aanduiding voor voettekst 18">
            <a:extLst>
              <a:ext uri="{FF2B5EF4-FFF2-40B4-BE49-F238E27FC236}">
                <a16:creationId xmlns:a16="http://schemas.microsoft.com/office/drawing/2014/main" id="{925ED2DD-A939-4147-B990-24C2080C0F0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ijdelijke aanduiding voor dianummer 19">
            <a:extLst>
              <a:ext uri="{FF2B5EF4-FFF2-40B4-BE49-F238E27FC236}">
                <a16:creationId xmlns:a16="http://schemas.microsoft.com/office/drawing/2014/main" id="{ADFC5CA9-2A29-4CB7-91CC-6538D861D5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el 25">
            <a:extLst>
              <a:ext uri="{FF2B5EF4-FFF2-40B4-BE49-F238E27FC236}">
                <a16:creationId xmlns:a16="http://schemas.microsoft.com/office/drawing/2014/main" id="{916D2C36-C84B-4568-ACA2-22B0E1E7F0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69018"/>
            <a:ext cx="12192000" cy="866730"/>
          </a:xfrm>
          <a:solidFill>
            <a:schemeClr val="bg1">
              <a:alpha val="80000"/>
            </a:schemeClr>
          </a:solidFill>
        </p:spPr>
        <p:txBody>
          <a:bodyPr wrap="none" lIns="720000" tIns="252000" rIns="720000" bIns="108000" anchor="b" anchorCtr="0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009CAB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C9B44E1-042B-43B8-B54F-3C6DBCBE37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0"/>
            <a:ext cx="5635275" cy="581542"/>
          </a:xfrm>
          <a:solidFill>
            <a:srgbClr val="F04C25"/>
          </a:solidFill>
        </p:spPr>
        <p:txBody>
          <a:bodyPr wrap="none" lIns="180000" tIns="108000" rIns="216000" bIns="108000" anchor="ctr" anchorCtr="0">
            <a:spAutoFit/>
          </a:bodyPr>
          <a:lstStyle>
            <a:lvl1pPr marL="216000" indent="-216000">
              <a:buClr>
                <a:schemeClr val="bg1"/>
              </a:buClr>
              <a:buSzPct val="90000"/>
              <a:buFont typeface="Nunito Light" panose="00000400000000000000" pitchFamily="2" charset="0"/>
              <a:buChar char="⟩"/>
              <a:defRPr sz="260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r>
              <a:rPr lang="nl-NL" dirty="0"/>
              <a:t>Klik om hoofding toe te 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93104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SLIDE (logo TM - NL) + ondert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0FC3E42-D88F-423A-8700-8709059C7F2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0" y="3895153"/>
            <a:ext cx="12193200" cy="1093285"/>
          </a:xfrm>
        </p:spPr>
        <p:txBody>
          <a:bodyPr lIns="3780000" tIns="360000" rIns="3780000" bIns="360000">
            <a:spAutoFit/>
          </a:bodyPr>
          <a:lstStyle>
            <a:lvl1pPr marL="0" indent="0" algn="ctr">
              <a:lnSpc>
                <a:spcPct val="110000"/>
              </a:lnSpc>
              <a:buNone/>
              <a:defRPr sz="2100" cap="all" baseline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Klik om ondertitel toe te voegen</a:t>
            </a:r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F9117F13-491C-49B1-8A86-804DB46901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382490"/>
            <a:ext cx="12192000" cy="2512663"/>
          </a:xfrm>
        </p:spPr>
        <p:txBody>
          <a:bodyPr lIns="2880000" tIns="360000" rIns="2880000" bIns="360000" anchor="b" anchorCtr="0">
            <a:normAutofit/>
          </a:bodyPr>
          <a:lstStyle>
            <a:lvl1pPr algn="ctr">
              <a:lnSpc>
                <a:spcPct val="90000"/>
              </a:lnSpc>
              <a:defRPr sz="4800" b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48CC6BA2-FB13-4E2E-AE23-9437591CAC03}"/>
              </a:ext>
            </a:extLst>
          </p:cNvPr>
          <p:cNvCxnSpPr>
            <a:cxnSpLocks/>
          </p:cNvCxnSpPr>
          <p:nvPr/>
        </p:nvCxnSpPr>
        <p:spPr>
          <a:xfrm>
            <a:off x="5376000" y="3895153"/>
            <a:ext cx="144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Afbeelding 23">
            <a:extLst>
              <a:ext uri="{FF2B5EF4-FFF2-40B4-BE49-F238E27FC236}">
                <a16:creationId xmlns:a16="http://schemas.microsoft.com/office/drawing/2014/main" id="{E507FC37-3C24-4364-8EE9-06C0D37357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000" y="450000"/>
            <a:ext cx="1728000" cy="678335"/>
          </a:xfrm>
          <a:prstGeom prst="rect">
            <a:avLst/>
          </a:prstGeom>
        </p:spPr>
      </p:pic>
      <p:sp>
        <p:nvSpPr>
          <p:cNvPr id="32" name="Tijdelijke aanduiding voor voettekst 30">
            <a:extLst>
              <a:ext uri="{FF2B5EF4-FFF2-40B4-BE49-F238E27FC236}">
                <a16:creationId xmlns:a16="http://schemas.microsoft.com/office/drawing/2014/main" id="{4DF3213D-4079-48DF-80F5-E3EE61590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6000" y="6475084"/>
            <a:ext cx="3600000" cy="234000"/>
          </a:xfrm>
          <a:solidFill>
            <a:schemeClr val="bg1">
              <a:lumMod val="95000"/>
              <a:alpha val="35000"/>
            </a:schemeClr>
          </a:solidFill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5" name="Tijdelijke aanduiding voor datum 29">
            <a:extLst>
              <a:ext uri="{FF2B5EF4-FFF2-40B4-BE49-F238E27FC236}">
                <a16:creationId xmlns:a16="http://schemas.microsoft.com/office/drawing/2014/main" id="{579D1B10-DC5A-4201-9186-96A1129259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000" y="6509899"/>
            <a:ext cx="1047998" cy="164370"/>
          </a:xfrm>
          <a:solidFill>
            <a:schemeClr val="bg1">
              <a:lumMod val="95000"/>
              <a:alpha val="35000"/>
            </a:schemeClr>
          </a:solidFill>
        </p:spPr>
        <p:txBody>
          <a:bodyPr lIns="180000" rIns="180000"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7D7586E9-2048-41F9-AFFB-540BFCF114CE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38" name="Tijdelijke aanduiding voor dianummer 31">
            <a:extLst>
              <a:ext uri="{FF2B5EF4-FFF2-40B4-BE49-F238E27FC236}">
                <a16:creationId xmlns:a16="http://schemas.microsoft.com/office/drawing/2014/main" id="{B93F2C7D-3A60-4D59-A3D9-E84F6EDAA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11364000" y="6030000"/>
            <a:ext cx="828000" cy="828000"/>
          </a:xfrm>
          <a:prstGeom prst="rtTriangle">
            <a:avLst/>
          </a:prstGeom>
          <a:solidFill>
            <a:schemeClr val="bg1">
              <a:lumMod val="95000"/>
              <a:alpha val="35000"/>
            </a:schemeClr>
          </a:solidFill>
          <a:ln w="19050"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366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SLIDE (klassiek) | Hoofding + titel + tekst (2 kolomm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jdelijke aanduiding voor datum 19">
            <a:extLst>
              <a:ext uri="{FF2B5EF4-FFF2-40B4-BE49-F238E27FC236}">
                <a16:creationId xmlns:a16="http://schemas.microsoft.com/office/drawing/2014/main" id="{3B20E41C-D9E9-47DB-8EA1-26E7A7FF1C10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7D7586E9-2048-41F9-AFFB-540BFCF114CE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21" name="Tijdelijke aanduiding voor voettekst 20">
            <a:extLst>
              <a:ext uri="{FF2B5EF4-FFF2-40B4-BE49-F238E27FC236}">
                <a16:creationId xmlns:a16="http://schemas.microsoft.com/office/drawing/2014/main" id="{552189E3-5991-4783-903E-4643725CC04F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Tijdelijke aanduiding voor dianummer 21">
            <a:extLst>
              <a:ext uri="{FF2B5EF4-FFF2-40B4-BE49-F238E27FC236}">
                <a16:creationId xmlns:a16="http://schemas.microsoft.com/office/drawing/2014/main" id="{FF004BBC-23C4-43A2-8305-42064CC62390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F649716A-08AF-4147-826B-8966B31C12C7}"/>
              </a:ext>
            </a:extLst>
          </p:cNvPr>
          <p:cNvCxnSpPr>
            <a:cxnSpLocks/>
          </p:cNvCxnSpPr>
          <p:nvPr/>
        </p:nvCxnSpPr>
        <p:spPr>
          <a:xfrm>
            <a:off x="336000" y="1440000"/>
            <a:ext cx="11520000" cy="0"/>
          </a:xfrm>
          <a:prstGeom prst="line">
            <a:avLst/>
          </a:prstGeom>
          <a:ln w="6350">
            <a:solidFill>
              <a:srgbClr val="009C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el 25">
            <a:extLst>
              <a:ext uri="{FF2B5EF4-FFF2-40B4-BE49-F238E27FC236}">
                <a16:creationId xmlns:a16="http://schemas.microsoft.com/office/drawing/2014/main" id="{E3B618DD-31A0-4AA3-B58F-E1328C8251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69018"/>
            <a:ext cx="12192000" cy="866730"/>
          </a:xfrm>
          <a:solidFill>
            <a:schemeClr val="bg1">
              <a:alpha val="80000"/>
            </a:schemeClr>
          </a:solidFill>
        </p:spPr>
        <p:txBody>
          <a:bodyPr wrap="none" lIns="720000" tIns="252000" rIns="720000" bIns="108000" anchor="b" anchorCtr="0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009CAB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  <p:sp>
        <p:nvSpPr>
          <p:cNvPr id="34" name="Tijdelijke aanduiding voor tekst 3">
            <a:extLst>
              <a:ext uri="{FF2B5EF4-FFF2-40B4-BE49-F238E27FC236}">
                <a16:creationId xmlns:a16="http://schemas.microsoft.com/office/drawing/2014/main" id="{C6B1A670-88D1-4030-832F-718475113E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53200" y="1450800"/>
            <a:ext cx="5400000" cy="4886033"/>
          </a:xfrm>
          <a:noFill/>
        </p:spPr>
        <p:txBody>
          <a:bodyPr lIns="360000" tIns="360000" rIns="360000" bIns="360000"/>
          <a:lstStyle>
            <a:lvl1pPr>
              <a:defRPr sz="2400">
                <a:latin typeface="Nunito Light" panose="00000400000000000000" pitchFamily="2" charset="0"/>
              </a:defRPr>
            </a:lvl1pPr>
            <a:lvl2pPr marL="324000" indent="-324000">
              <a:defRPr sz="2400">
                <a:latin typeface="Nunito Light" panose="00000400000000000000" pitchFamily="2" charset="0"/>
              </a:defRPr>
            </a:lvl2pPr>
            <a:lvl3pPr marL="540000" indent="-216000">
              <a:defRPr sz="2400">
                <a:latin typeface="Nunito Light" panose="00000400000000000000" pitchFamily="2" charset="0"/>
              </a:defRPr>
            </a:lvl3pPr>
            <a:lvl4pPr marL="720000" indent="-180000">
              <a:defRPr sz="1700">
                <a:latin typeface="Nunito Light" panose="00000400000000000000" pitchFamily="2" charset="0"/>
              </a:defRPr>
            </a:lvl4pPr>
            <a:lvl5pPr marL="864000" indent="-144000">
              <a:defRPr sz="1400"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35" name="Tijdelijke aanduiding voor tekst 3">
            <a:extLst>
              <a:ext uri="{FF2B5EF4-FFF2-40B4-BE49-F238E27FC236}">
                <a16:creationId xmlns:a16="http://schemas.microsoft.com/office/drawing/2014/main" id="{E280D0B1-5122-4851-899B-CF566EE8C68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000" y="1450801"/>
            <a:ext cx="5400000" cy="4886032"/>
          </a:xfrm>
          <a:noFill/>
        </p:spPr>
        <p:txBody>
          <a:bodyPr lIns="360000" tIns="360000" rIns="360000" bIns="360000"/>
          <a:lstStyle>
            <a:lvl1pPr>
              <a:defRPr sz="2400">
                <a:latin typeface="Nunito Light" panose="00000400000000000000" pitchFamily="2" charset="0"/>
              </a:defRPr>
            </a:lvl1pPr>
            <a:lvl2pPr marL="324000" indent="-324000">
              <a:defRPr sz="2400">
                <a:latin typeface="Nunito Light" panose="00000400000000000000" pitchFamily="2" charset="0"/>
              </a:defRPr>
            </a:lvl2pPr>
            <a:lvl3pPr marL="540000" indent="-216000">
              <a:defRPr sz="2400">
                <a:latin typeface="Nunito Light" panose="00000400000000000000" pitchFamily="2" charset="0"/>
              </a:defRPr>
            </a:lvl3pPr>
            <a:lvl4pPr marL="720000" indent="-180000">
              <a:defRPr sz="1700">
                <a:latin typeface="Nunito Light" panose="00000400000000000000" pitchFamily="2" charset="0"/>
              </a:defRPr>
            </a:lvl4pPr>
            <a:lvl5pPr marL="864000" indent="-144000">
              <a:defRPr sz="1400"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10" name="Tijdelijke aanduiding voor tekst 2">
            <a:extLst>
              <a:ext uri="{FF2B5EF4-FFF2-40B4-BE49-F238E27FC236}">
                <a16:creationId xmlns:a16="http://schemas.microsoft.com/office/drawing/2014/main" id="{843811A1-C116-4B84-A8C6-8C568CC5909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0"/>
            <a:ext cx="5635275" cy="581542"/>
          </a:xfrm>
          <a:solidFill>
            <a:srgbClr val="F04C25"/>
          </a:solidFill>
        </p:spPr>
        <p:txBody>
          <a:bodyPr wrap="none" lIns="180000" tIns="108000" rIns="216000" bIns="108000" anchor="ctr" anchorCtr="0">
            <a:spAutoFit/>
          </a:bodyPr>
          <a:lstStyle>
            <a:lvl1pPr marL="216000" indent="-216000">
              <a:buClr>
                <a:schemeClr val="bg1"/>
              </a:buClr>
              <a:buSzPct val="90000"/>
              <a:buFont typeface="Nunito Light" panose="00000400000000000000" pitchFamily="2" charset="0"/>
              <a:buChar char="⟩"/>
              <a:defRPr sz="260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r>
              <a:rPr lang="nl-NL" dirty="0"/>
              <a:t>Klik om hoofding toe te 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793708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SLIDE (klassiek) | Hoofding +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tekst 3">
            <a:extLst>
              <a:ext uri="{FF2B5EF4-FFF2-40B4-BE49-F238E27FC236}">
                <a16:creationId xmlns:a16="http://schemas.microsoft.com/office/drawing/2014/main" id="{B7235CD8-22E1-4C70-90A1-F2BA51967FA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0" y="563692"/>
            <a:ext cx="12191999" cy="5768889"/>
          </a:xfrm>
        </p:spPr>
        <p:txBody>
          <a:bodyPr lIns="1080000" tIns="720000" rIns="1080000" bIns="720000"/>
          <a:lstStyle>
            <a:lvl1pPr>
              <a:defRPr>
                <a:latin typeface="Nunito Light" panose="00000400000000000000" pitchFamily="2" charset="0"/>
              </a:defRPr>
            </a:lvl1pPr>
            <a:lvl2pPr>
              <a:defRPr>
                <a:latin typeface="Nunito Light" panose="00000400000000000000" pitchFamily="2" charset="0"/>
              </a:defRPr>
            </a:lvl2pPr>
            <a:lvl3pPr>
              <a:defRPr>
                <a:latin typeface="Nunito Light" panose="00000400000000000000" pitchFamily="2" charset="0"/>
              </a:defRPr>
            </a:lvl3pPr>
            <a:lvl4pPr>
              <a:defRPr sz="2100">
                <a:latin typeface="Nunito Light" panose="00000400000000000000" pitchFamily="2" charset="0"/>
              </a:defRPr>
            </a:lvl4pPr>
            <a:lvl5pPr>
              <a:defRPr sz="1600"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34" name="Tijdelijke aanduiding voor datum 33">
            <a:extLst>
              <a:ext uri="{FF2B5EF4-FFF2-40B4-BE49-F238E27FC236}">
                <a16:creationId xmlns:a16="http://schemas.microsoft.com/office/drawing/2014/main" id="{8934CAFA-9964-4BDD-B9F3-8CCA718B5DA0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7D7586E9-2048-41F9-AFFB-540BFCF114CE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35" name="Tijdelijke aanduiding voor voettekst 34">
            <a:extLst>
              <a:ext uri="{FF2B5EF4-FFF2-40B4-BE49-F238E27FC236}">
                <a16:creationId xmlns:a16="http://schemas.microsoft.com/office/drawing/2014/main" id="{71F9BDE8-C4C3-4D22-9346-36E19E435B52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" name="Tijdelijke aanduiding voor dianummer 35">
            <a:extLst>
              <a:ext uri="{FF2B5EF4-FFF2-40B4-BE49-F238E27FC236}">
                <a16:creationId xmlns:a16="http://schemas.microsoft.com/office/drawing/2014/main" id="{8630F9EE-81FB-4BF1-AA92-8B67B17BB740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jdelijke aanduiding voor tekst 2">
            <a:extLst>
              <a:ext uri="{FF2B5EF4-FFF2-40B4-BE49-F238E27FC236}">
                <a16:creationId xmlns:a16="http://schemas.microsoft.com/office/drawing/2014/main" id="{6675CD05-387C-48C3-B544-C9CC686EBD9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0"/>
            <a:ext cx="5635275" cy="581542"/>
          </a:xfrm>
          <a:solidFill>
            <a:srgbClr val="F04C25"/>
          </a:solidFill>
        </p:spPr>
        <p:txBody>
          <a:bodyPr wrap="none" lIns="180000" tIns="108000" rIns="216000" bIns="108000" anchor="ctr" anchorCtr="0">
            <a:spAutoFit/>
          </a:bodyPr>
          <a:lstStyle>
            <a:lvl1pPr marL="216000" indent="-216000">
              <a:buClr>
                <a:schemeClr val="bg1"/>
              </a:buClr>
              <a:buSzPct val="90000"/>
              <a:buFont typeface="Nunito Light" panose="00000400000000000000" pitchFamily="2" charset="0"/>
              <a:buChar char="⟩"/>
              <a:defRPr sz="260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r>
              <a:rPr lang="nl-NL" dirty="0"/>
              <a:t>Klik om hoofding toe te 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49413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SLIDE (klassiek) | Hoofding + titel + tekst +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F25CFBFA-9836-4A82-B618-6F3CB208A9E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762456" y="0"/>
            <a:ext cx="4429543" cy="6857997"/>
          </a:xfrm>
          <a:solidFill>
            <a:schemeClr val="accent5">
              <a:lumMod val="20000"/>
              <a:lumOff val="80000"/>
            </a:schemeClr>
          </a:solidFill>
          <a:ln w="127000">
            <a:noFill/>
          </a:ln>
        </p:spPr>
        <p:txBody>
          <a:bodyPr lIns="0" tIns="0" rIns="0" bIns="1800000" anchor="ctr" anchorCtr="0"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r>
              <a:rPr lang="nl-BE" dirty="0"/>
              <a:t>Klik (op pictogram) </a:t>
            </a:r>
            <a:br>
              <a:rPr lang="nl-BE" dirty="0"/>
            </a:br>
            <a:r>
              <a:rPr lang="nl-BE" dirty="0"/>
              <a:t>om foto toe te voegen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03C2B65-A301-421D-969B-BCEE59BCFDC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" y="1450800"/>
            <a:ext cx="7762454" cy="4886034"/>
          </a:xfrm>
        </p:spPr>
        <p:txBody>
          <a:bodyPr lIns="720000" tIns="360000" rIns="720000" bIns="360000"/>
          <a:lstStyle>
            <a:lvl1pPr>
              <a:defRPr>
                <a:latin typeface="Nunito Light" panose="00000400000000000000" pitchFamily="2" charset="0"/>
              </a:defRPr>
            </a:lvl1pPr>
            <a:lvl2pPr>
              <a:defRPr>
                <a:latin typeface="Nunito Light" panose="00000400000000000000" pitchFamily="2" charset="0"/>
              </a:defRPr>
            </a:lvl2pPr>
            <a:lvl3pPr>
              <a:defRPr>
                <a:latin typeface="Nunito Light" panose="00000400000000000000" pitchFamily="2" charset="0"/>
              </a:defRPr>
            </a:lvl3pPr>
            <a:lvl4pPr>
              <a:defRPr sz="2100">
                <a:latin typeface="Nunito Light" panose="00000400000000000000" pitchFamily="2" charset="0"/>
              </a:defRPr>
            </a:lvl4pPr>
            <a:lvl5pPr>
              <a:defRPr sz="1600"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18" name="Tijdelijke aanduiding voor datum 17">
            <a:extLst>
              <a:ext uri="{FF2B5EF4-FFF2-40B4-BE49-F238E27FC236}">
                <a16:creationId xmlns:a16="http://schemas.microsoft.com/office/drawing/2014/main" id="{F4680EA1-7501-4090-A742-4CE25417AF0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7D7586E9-2048-41F9-AFFB-540BFCF114CE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19" name="Tijdelijke aanduiding voor voettekst 18">
            <a:extLst>
              <a:ext uri="{FF2B5EF4-FFF2-40B4-BE49-F238E27FC236}">
                <a16:creationId xmlns:a16="http://schemas.microsoft.com/office/drawing/2014/main" id="{B7F1DE8B-CEB2-4355-AEAB-D92ED1E45F0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ijdelijke aanduiding voor dianummer 19">
            <a:extLst>
              <a:ext uri="{FF2B5EF4-FFF2-40B4-BE49-F238E27FC236}">
                <a16:creationId xmlns:a16="http://schemas.microsoft.com/office/drawing/2014/main" id="{B4F4E130-24C9-4F73-BB59-8CA41717F97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5A52B906-308B-4FA5-96BE-27B3AF7EADAF}"/>
              </a:ext>
            </a:extLst>
          </p:cNvPr>
          <p:cNvCxnSpPr>
            <a:cxnSpLocks/>
          </p:cNvCxnSpPr>
          <p:nvPr/>
        </p:nvCxnSpPr>
        <p:spPr>
          <a:xfrm>
            <a:off x="336000" y="1440000"/>
            <a:ext cx="7056000" cy="0"/>
          </a:xfrm>
          <a:prstGeom prst="line">
            <a:avLst/>
          </a:prstGeom>
          <a:ln w="6350">
            <a:solidFill>
              <a:srgbClr val="009C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el 25">
            <a:extLst>
              <a:ext uri="{FF2B5EF4-FFF2-40B4-BE49-F238E27FC236}">
                <a16:creationId xmlns:a16="http://schemas.microsoft.com/office/drawing/2014/main" id="{4C134D1C-9AC1-41E0-8BE5-28C6571C3A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69018"/>
            <a:ext cx="7220065" cy="866730"/>
          </a:xfrm>
          <a:solidFill>
            <a:schemeClr val="bg1">
              <a:alpha val="80000"/>
            </a:schemeClr>
          </a:solidFill>
        </p:spPr>
        <p:txBody>
          <a:bodyPr wrap="none" lIns="720000" tIns="252000" rIns="720000" bIns="108000" anchor="b" anchorCtr="0">
            <a:spAutoFit/>
          </a:bodyPr>
          <a:lstStyle>
            <a:lvl1pPr>
              <a:lnSpc>
                <a:spcPct val="90000"/>
              </a:lnSpc>
              <a:defRPr sz="3600" b="0">
                <a:solidFill>
                  <a:srgbClr val="009CAB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  <p:sp>
        <p:nvSpPr>
          <p:cNvPr id="10" name="Tijdelijke aanduiding voor tekst 2">
            <a:extLst>
              <a:ext uri="{FF2B5EF4-FFF2-40B4-BE49-F238E27FC236}">
                <a16:creationId xmlns:a16="http://schemas.microsoft.com/office/drawing/2014/main" id="{4D8F9AE9-EAA0-4129-915D-648F264F943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0" y="0"/>
            <a:ext cx="5635275" cy="581542"/>
          </a:xfrm>
          <a:solidFill>
            <a:srgbClr val="F04C25"/>
          </a:solidFill>
        </p:spPr>
        <p:txBody>
          <a:bodyPr wrap="none" lIns="180000" tIns="108000" rIns="216000" bIns="108000" anchor="ctr" anchorCtr="0">
            <a:spAutoFit/>
          </a:bodyPr>
          <a:lstStyle>
            <a:lvl1pPr marL="216000" indent="-216000">
              <a:buClr>
                <a:schemeClr val="bg1"/>
              </a:buClr>
              <a:buSzPct val="90000"/>
              <a:buFont typeface="Nunito Light" panose="00000400000000000000" pitchFamily="2" charset="0"/>
              <a:buChar char="⟩"/>
              <a:defRPr sz="260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r>
              <a:rPr lang="nl-NL" dirty="0"/>
              <a:t>Klik om hoofding toe te 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961831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SLIDE (klassiek) | Hoofding + titel + foto +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afbeelding 11">
            <a:extLst>
              <a:ext uri="{FF2B5EF4-FFF2-40B4-BE49-F238E27FC236}">
                <a16:creationId xmlns:a16="http://schemas.microsoft.com/office/drawing/2014/main" id="{3F15A99C-AC82-4AE3-A19B-3B90C7BA377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9137" y="1800223"/>
            <a:ext cx="10753726" cy="4521634"/>
          </a:xfrm>
          <a:solidFill>
            <a:schemeClr val="accent5">
              <a:lumMod val="20000"/>
              <a:lumOff val="80000"/>
            </a:schemeClr>
          </a:solidFill>
        </p:spPr>
        <p:txBody>
          <a:bodyPr lIns="360000" tIns="1260000" rIns="360000" bIns="360000"/>
          <a:lstStyle>
            <a:lvl1pPr algn="ctr">
              <a:buNone/>
              <a:defRPr sz="1800">
                <a:solidFill>
                  <a:schemeClr val="tx1"/>
                </a:solidFill>
                <a:latin typeface="Nunito" panose="00000500000000000000" pitchFamily="2" charset="0"/>
              </a:defRPr>
            </a:lvl1pPr>
          </a:lstStyle>
          <a:p>
            <a:r>
              <a:rPr lang="nl-BE" dirty="0"/>
              <a:t>Klik (op pictogram) </a:t>
            </a:r>
            <a:br>
              <a:rPr lang="nl-BE" dirty="0"/>
            </a:br>
            <a:r>
              <a:rPr lang="nl-BE" dirty="0"/>
              <a:t>om foto toe te voegen</a:t>
            </a:r>
          </a:p>
        </p:txBody>
      </p:sp>
      <p:sp>
        <p:nvSpPr>
          <p:cNvPr id="35" name="Tijdelijke aanduiding voor datum 34">
            <a:extLst>
              <a:ext uri="{FF2B5EF4-FFF2-40B4-BE49-F238E27FC236}">
                <a16:creationId xmlns:a16="http://schemas.microsoft.com/office/drawing/2014/main" id="{BDD0CB5E-55F5-41B4-A487-32473036F265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7D7586E9-2048-41F9-AFFB-540BFCF114CE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36" name="Tijdelijke aanduiding voor voettekst 35">
            <a:extLst>
              <a:ext uri="{FF2B5EF4-FFF2-40B4-BE49-F238E27FC236}">
                <a16:creationId xmlns:a16="http://schemas.microsoft.com/office/drawing/2014/main" id="{C6C64772-271A-404C-B273-DE0BE1CA5E67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7" name="Tijdelijke aanduiding voor dianummer 36">
            <a:extLst>
              <a:ext uri="{FF2B5EF4-FFF2-40B4-BE49-F238E27FC236}">
                <a16:creationId xmlns:a16="http://schemas.microsoft.com/office/drawing/2014/main" id="{39716FCD-D9F2-46A8-9A83-32E06E2505B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Rechte verbindingslijn 25">
            <a:extLst>
              <a:ext uri="{FF2B5EF4-FFF2-40B4-BE49-F238E27FC236}">
                <a16:creationId xmlns:a16="http://schemas.microsoft.com/office/drawing/2014/main" id="{7569720E-F21A-4479-B42C-34F4A4D4D3AC}"/>
              </a:ext>
            </a:extLst>
          </p:cNvPr>
          <p:cNvCxnSpPr>
            <a:cxnSpLocks/>
          </p:cNvCxnSpPr>
          <p:nvPr/>
        </p:nvCxnSpPr>
        <p:spPr>
          <a:xfrm>
            <a:off x="336000" y="1440000"/>
            <a:ext cx="11520000" cy="0"/>
          </a:xfrm>
          <a:prstGeom prst="line">
            <a:avLst/>
          </a:prstGeom>
          <a:ln w="6350">
            <a:solidFill>
              <a:srgbClr val="009C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itel 25">
            <a:extLst>
              <a:ext uri="{FF2B5EF4-FFF2-40B4-BE49-F238E27FC236}">
                <a16:creationId xmlns:a16="http://schemas.microsoft.com/office/drawing/2014/main" id="{D4A48C9A-70AD-4D70-A258-EA9A3E552A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69018"/>
            <a:ext cx="12192000" cy="866730"/>
          </a:xfrm>
          <a:solidFill>
            <a:schemeClr val="bg1">
              <a:alpha val="80000"/>
            </a:schemeClr>
          </a:solidFill>
        </p:spPr>
        <p:txBody>
          <a:bodyPr wrap="none" lIns="720000" tIns="252000" rIns="720000" bIns="108000" anchor="b" anchorCtr="0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009CAB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  <p:sp>
        <p:nvSpPr>
          <p:cNvPr id="41" name="Tijdelijke aanduiding voor tekst 17">
            <a:extLst>
              <a:ext uri="{FF2B5EF4-FFF2-40B4-BE49-F238E27FC236}">
                <a16:creationId xmlns:a16="http://schemas.microsoft.com/office/drawing/2014/main" id="{34F9DE5B-5C4E-448A-A493-C93B9806385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34886" y="2318939"/>
            <a:ext cx="4680000" cy="779701"/>
          </a:xfrm>
        </p:spPr>
        <p:txBody>
          <a:bodyPr lIns="0" tIns="0" rIns="0" bIns="0" anchor="t" anchorCtr="0">
            <a:spAutoFit/>
          </a:bodyPr>
          <a:lstStyle>
            <a:lvl1pPr algn="l">
              <a:lnSpc>
                <a:spcPct val="100000"/>
              </a:lnSpc>
              <a:defRPr sz="3800" b="0" baseline="10000">
                <a:solidFill>
                  <a:srgbClr val="F04C25"/>
                </a:solidFill>
                <a:highlight>
                  <a:srgbClr val="F8F8F8"/>
                </a:highlight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pPr lvl="0"/>
            <a:r>
              <a:rPr lang="nl-NL" dirty="0"/>
              <a:t>Klik om bijschrift toe te</a:t>
            </a:r>
            <a:br>
              <a:rPr lang="nl-NL" dirty="0"/>
            </a:br>
            <a:r>
              <a:rPr lang="nl-NL" dirty="0"/>
              <a:t>voegen</a:t>
            </a:r>
            <a:endParaRPr lang="nl-BE" dirty="0"/>
          </a:p>
        </p:txBody>
      </p:sp>
      <p:sp>
        <p:nvSpPr>
          <p:cNvPr id="10" name="Tijdelijke aanduiding voor tekst 2">
            <a:extLst>
              <a:ext uri="{FF2B5EF4-FFF2-40B4-BE49-F238E27FC236}">
                <a16:creationId xmlns:a16="http://schemas.microsoft.com/office/drawing/2014/main" id="{54101F96-2C91-404F-B785-5F4ADD9EA7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0"/>
            <a:ext cx="5635275" cy="581542"/>
          </a:xfrm>
          <a:solidFill>
            <a:srgbClr val="F04C25"/>
          </a:solidFill>
        </p:spPr>
        <p:txBody>
          <a:bodyPr wrap="none" lIns="180000" tIns="108000" rIns="216000" bIns="108000" anchor="ctr" anchorCtr="0">
            <a:spAutoFit/>
          </a:bodyPr>
          <a:lstStyle>
            <a:lvl1pPr marL="216000" indent="-216000">
              <a:buClr>
                <a:schemeClr val="bg1"/>
              </a:buClr>
              <a:buSzPct val="90000"/>
              <a:buFont typeface="Nunito Light" panose="00000400000000000000" pitchFamily="2" charset="0"/>
              <a:buChar char="⟩"/>
              <a:defRPr sz="260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r>
              <a:rPr lang="nl-NL" dirty="0"/>
              <a:t>Klik om hoofding toe te 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764704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SLIDE (klassiek) | Hoofding + titel + 2 foto's +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jdelijke aanduiding voor afbeelding 4">
            <a:extLst>
              <a:ext uri="{FF2B5EF4-FFF2-40B4-BE49-F238E27FC236}">
                <a16:creationId xmlns:a16="http://schemas.microsoft.com/office/drawing/2014/main" id="{924A7B73-253E-4CCF-9D50-487F80D447A3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454463" y="1794943"/>
            <a:ext cx="5018400" cy="4541889"/>
          </a:xfrm>
          <a:solidFill>
            <a:schemeClr val="accent5">
              <a:lumMod val="20000"/>
              <a:lumOff val="80000"/>
            </a:schemeClr>
          </a:solidFill>
          <a:ln w="127000">
            <a:noFill/>
          </a:ln>
        </p:spPr>
        <p:txBody>
          <a:bodyPr lIns="0" tIns="0" rIns="0" bIns="1800000" anchor="ctr" anchorCtr="0"/>
          <a:lstStyle>
            <a:lvl1pPr algn="ctr"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nl-BE" dirty="0"/>
              <a:t>Klik (op pictogram) </a:t>
            </a:r>
            <a:br>
              <a:rPr lang="nl-BE" dirty="0"/>
            </a:br>
            <a:r>
              <a:rPr lang="nl-BE" dirty="0"/>
              <a:t>om foto toe te voegen</a:t>
            </a:r>
          </a:p>
        </p:txBody>
      </p:sp>
      <p:sp>
        <p:nvSpPr>
          <p:cNvPr id="23" name="Tijdelijke aanduiding voor afbeelding 4">
            <a:extLst>
              <a:ext uri="{FF2B5EF4-FFF2-40B4-BE49-F238E27FC236}">
                <a16:creationId xmlns:a16="http://schemas.microsoft.com/office/drawing/2014/main" id="{F49CC611-D7EA-4FE6-9564-DCCBEC05FC33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729937" y="1794943"/>
            <a:ext cx="5018400" cy="4541889"/>
          </a:xfrm>
          <a:solidFill>
            <a:schemeClr val="accent5">
              <a:lumMod val="20000"/>
              <a:lumOff val="80000"/>
            </a:schemeClr>
          </a:solidFill>
          <a:ln w="127000">
            <a:noFill/>
          </a:ln>
        </p:spPr>
        <p:txBody>
          <a:bodyPr lIns="0" tIns="0" rIns="0" bIns="1800000" anchor="ctr" anchorCtr="0"/>
          <a:lstStyle>
            <a:lvl1pPr algn="ctr"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nl-BE" dirty="0"/>
              <a:t>Klik (op pictogram) </a:t>
            </a:r>
            <a:br>
              <a:rPr lang="nl-BE" dirty="0"/>
            </a:br>
            <a:r>
              <a:rPr lang="nl-BE" dirty="0"/>
              <a:t>om foto toe te voegen</a:t>
            </a:r>
          </a:p>
        </p:txBody>
      </p:sp>
      <p:sp>
        <p:nvSpPr>
          <p:cNvPr id="24" name="Tijdelijke aanduiding voor datum 23">
            <a:extLst>
              <a:ext uri="{FF2B5EF4-FFF2-40B4-BE49-F238E27FC236}">
                <a16:creationId xmlns:a16="http://schemas.microsoft.com/office/drawing/2014/main" id="{5AB55764-4161-4FE0-9C1F-BE445AB5AB95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7D7586E9-2048-41F9-AFFB-540BFCF114CE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25" name="Tijdelijke aanduiding voor voettekst 24">
            <a:extLst>
              <a:ext uri="{FF2B5EF4-FFF2-40B4-BE49-F238E27FC236}">
                <a16:creationId xmlns:a16="http://schemas.microsoft.com/office/drawing/2014/main" id="{1F5C53F0-929F-4E23-9B6E-352FAD2C5683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Tijdelijke aanduiding voor dianummer 26">
            <a:extLst>
              <a:ext uri="{FF2B5EF4-FFF2-40B4-BE49-F238E27FC236}">
                <a16:creationId xmlns:a16="http://schemas.microsoft.com/office/drawing/2014/main" id="{25D0C58C-8C69-4C3F-9BFC-526A8AAABF3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39313763-75D7-4D3B-B26B-17643E8EE2AC}"/>
              </a:ext>
            </a:extLst>
          </p:cNvPr>
          <p:cNvCxnSpPr>
            <a:cxnSpLocks/>
          </p:cNvCxnSpPr>
          <p:nvPr/>
        </p:nvCxnSpPr>
        <p:spPr>
          <a:xfrm>
            <a:off x="336000" y="1440000"/>
            <a:ext cx="11520000" cy="0"/>
          </a:xfrm>
          <a:prstGeom prst="line">
            <a:avLst/>
          </a:prstGeom>
          <a:ln w="6350">
            <a:solidFill>
              <a:srgbClr val="009C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el 25">
            <a:extLst>
              <a:ext uri="{FF2B5EF4-FFF2-40B4-BE49-F238E27FC236}">
                <a16:creationId xmlns:a16="http://schemas.microsoft.com/office/drawing/2014/main" id="{CF80A134-BC38-4A91-BD84-0D05EC6FCC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69018"/>
            <a:ext cx="12192000" cy="866730"/>
          </a:xfrm>
          <a:solidFill>
            <a:schemeClr val="bg1">
              <a:alpha val="80000"/>
            </a:schemeClr>
          </a:solidFill>
        </p:spPr>
        <p:txBody>
          <a:bodyPr wrap="none" lIns="720000" tIns="252000" rIns="720000" bIns="108000" anchor="b" anchorCtr="0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009CAB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  <p:sp>
        <p:nvSpPr>
          <p:cNvPr id="26" name="Tijdelijke aanduiding voor tekst 17">
            <a:extLst>
              <a:ext uri="{FF2B5EF4-FFF2-40B4-BE49-F238E27FC236}">
                <a16:creationId xmlns:a16="http://schemas.microsoft.com/office/drawing/2014/main" id="{0391DFC5-C85C-47CD-A82D-8054C328570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29937" y="5374575"/>
            <a:ext cx="5018400" cy="620042"/>
          </a:xfrm>
        </p:spPr>
        <p:txBody>
          <a:bodyPr wrap="square" lIns="540000" tIns="0" rIns="540000" bIns="0" anchor="b" anchorCtr="0">
            <a:spAutoFit/>
          </a:bodyPr>
          <a:lstStyle>
            <a:lvl1pPr algn="ctr">
              <a:lnSpc>
                <a:spcPct val="110000"/>
              </a:lnSpc>
              <a:defRPr sz="2800" b="0" baseline="10000">
                <a:solidFill>
                  <a:srgbClr val="F04C25"/>
                </a:solidFill>
                <a:highlight>
                  <a:srgbClr val="F8F8F8"/>
                </a:highlight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</a:lstStyle>
          <a:p>
            <a:pPr lvl="0"/>
            <a:r>
              <a:rPr lang="nl-NL" dirty="0"/>
              <a:t>Klik om bijschrift toe te</a:t>
            </a:r>
            <a:br>
              <a:rPr lang="nl-NL" dirty="0"/>
            </a:br>
            <a:r>
              <a:rPr lang="nl-NL" dirty="0"/>
              <a:t>voegen</a:t>
            </a:r>
            <a:endParaRPr lang="nl-BE" dirty="0"/>
          </a:p>
        </p:txBody>
      </p:sp>
      <p:sp>
        <p:nvSpPr>
          <p:cNvPr id="30" name="Tijdelijke aanduiding voor tekst 17">
            <a:extLst>
              <a:ext uri="{FF2B5EF4-FFF2-40B4-BE49-F238E27FC236}">
                <a16:creationId xmlns:a16="http://schemas.microsoft.com/office/drawing/2014/main" id="{DDC6C642-B60A-4191-B424-320E89CF7FF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454463" y="5374575"/>
            <a:ext cx="5018400" cy="620042"/>
          </a:xfrm>
        </p:spPr>
        <p:txBody>
          <a:bodyPr wrap="square" lIns="540000" tIns="0" rIns="540000" bIns="0" anchor="b" anchorCtr="0">
            <a:spAutoFit/>
          </a:bodyPr>
          <a:lstStyle>
            <a:lvl1pPr algn="ctr">
              <a:lnSpc>
                <a:spcPct val="110000"/>
              </a:lnSpc>
              <a:defRPr sz="2800" b="0" baseline="10000">
                <a:solidFill>
                  <a:srgbClr val="F04C25"/>
                </a:solidFill>
                <a:highlight>
                  <a:srgbClr val="F8F8F8"/>
                </a:highlight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</a:lstStyle>
          <a:p>
            <a:pPr lvl="0"/>
            <a:r>
              <a:rPr lang="nl-NL" dirty="0"/>
              <a:t>Klik om bijschrift toe te</a:t>
            </a:r>
            <a:br>
              <a:rPr lang="nl-NL" dirty="0"/>
            </a:br>
            <a:r>
              <a:rPr lang="nl-NL" dirty="0"/>
              <a:t>voegen</a:t>
            </a:r>
            <a:endParaRPr lang="nl-BE" dirty="0"/>
          </a:p>
        </p:txBody>
      </p:sp>
      <p:sp>
        <p:nvSpPr>
          <p:cNvPr id="12" name="Tijdelijke aanduiding voor tekst 2">
            <a:extLst>
              <a:ext uri="{FF2B5EF4-FFF2-40B4-BE49-F238E27FC236}">
                <a16:creationId xmlns:a16="http://schemas.microsoft.com/office/drawing/2014/main" id="{DFD1E3D1-4E4B-4899-B2D5-FEC7DF88663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0"/>
            <a:ext cx="5635275" cy="581542"/>
          </a:xfrm>
          <a:solidFill>
            <a:srgbClr val="F04C25"/>
          </a:solidFill>
        </p:spPr>
        <p:txBody>
          <a:bodyPr wrap="none" lIns="180000" tIns="108000" rIns="216000" bIns="108000" anchor="ctr" anchorCtr="0">
            <a:spAutoFit/>
          </a:bodyPr>
          <a:lstStyle>
            <a:lvl1pPr marL="216000" indent="-216000">
              <a:buClr>
                <a:schemeClr val="bg1"/>
              </a:buClr>
              <a:buSzPct val="90000"/>
              <a:buFont typeface="Nunito Light" panose="00000400000000000000" pitchFamily="2" charset="0"/>
              <a:buChar char="⟩"/>
              <a:defRPr sz="260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r>
              <a:rPr lang="nl-NL" dirty="0"/>
              <a:t>Klik om hoofding toe te 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401913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SLIDE (klassiek) | Hoofding + foto +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afbeelding 11">
            <a:extLst>
              <a:ext uri="{FF2B5EF4-FFF2-40B4-BE49-F238E27FC236}">
                <a16:creationId xmlns:a16="http://schemas.microsoft.com/office/drawing/2014/main" id="{3F15A99C-AC82-4AE3-A19B-3B90C7BA377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9137" y="1056828"/>
            <a:ext cx="10753726" cy="5279999"/>
          </a:xfrm>
          <a:solidFill>
            <a:schemeClr val="accent5">
              <a:lumMod val="20000"/>
              <a:lumOff val="80000"/>
            </a:schemeClr>
          </a:solidFill>
        </p:spPr>
        <p:txBody>
          <a:bodyPr lIns="360000" tIns="1440000" rIns="360000" bIns="360000"/>
          <a:lstStyle>
            <a:lvl1pPr algn="ctr">
              <a:buNone/>
              <a:defRPr sz="1800">
                <a:solidFill>
                  <a:schemeClr val="tx1"/>
                </a:solidFill>
                <a:latin typeface="Nunito" panose="00000500000000000000" pitchFamily="2" charset="0"/>
              </a:defRPr>
            </a:lvl1pPr>
          </a:lstStyle>
          <a:p>
            <a:r>
              <a:rPr lang="nl-BE" dirty="0"/>
              <a:t>Klik (op pictogram)</a:t>
            </a:r>
            <a:br>
              <a:rPr lang="nl-BE" dirty="0"/>
            </a:br>
            <a:r>
              <a:rPr lang="nl-BE" dirty="0"/>
              <a:t>om afbeelding toe te voegen</a:t>
            </a:r>
          </a:p>
        </p:txBody>
      </p:sp>
      <p:sp>
        <p:nvSpPr>
          <p:cNvPr id="34" name="Tijdelijke aanduiding voor datum 33">
            <a:extLst>
              <a:ext uri="{FF2B5EF4-FFF2-40B4-BE49-F238E27FC236}">
                <a16:creationId xmlns:a16="http://schemas.microsoft.com/office/drawing/2014/main" id="{8934CAFA-9964-4BDD-B9F3-8CCA718B5DA0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7D7586E9-2048-41F9-AFFB-540BFCF114CE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35" name="Tijdelijke aanduiding voor voettekst 34">
            <a:extLst>
              <a:ext uri="{FF2B5EF4-FFF2-40B4-BE49-F238E27FC236}">
                <a16:creationId xmlns:a16="http://schemas.microsoft.com/office/drawing/2014/main" id="{71F9BDE8-C4C3-4D22-9346-36E19E435B52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" name="Tijdelijke aanduiding voor dianummer 35">
            <a:extLst>
              <a:ext uri="{FF2B5EF4-FFF2-40B4-BE49-F238E27FC236}">
                <a16:creationId xmlns:a16="http://schemas.microsoft.com/office/drawing/2014/main" id="{8630F9EE-81FB-4BF1-AA92-8B67B17BB740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Tijdelijke aanduiding voor tekst 17">
            <a:extLst>
              <a:ext uri="{FF2B5EF4-FFF2-40B4-BE49-F238E27FC236}">
                <a16:creationId xmlns:a16="http://schemas.microsoft.com/office/drawing/2014/main" id="{0CFE76EF-823C-4310-A6D8-69A546686D3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37849" y="1592444"/>
            <a:ext cx="4680000" cy="779701"/>
          </a:xfrm>
        </p:spPr>
        <p:txBody>
          <a:bodyPr lIns="0" tIns="0" rIns="0" bIns="0" anchor="t" anchorCtr="0">
            <a:spAutoFit/>
          </a:bodyPr>
          <a:lstStyle>
            <a:lvl1pPr algn="l">
              <a:lnSpc>
                <a:spcPct val="100000"/>
              </a:lnSpc>
              <a:defRPr sz="3800" b="0" baseline="10000">
                <a:solidFill>
                  <a:srgbClr val="F04C25"/>
                </a:solidFill>
                <a:highlight>
                  <a:srgbClr val="F8F8F8"/>
                </a:highlight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pPr lvl="0"/>
            <a:r>
              <a:rPr lang="nl-NL" dirty="0"/>
              <a:t>Klik om bijschrift toe te</a:t>
            </a:r>
            <a:br>
              <a:rPr lang="nl-NL" dirty="0"/>
            </a:br>
            <a:r>
              <a:rPr lang="nl-NL" dirty="0"/>
              <a:t>voegen</a:t>
            </a:r>
            <a:endParaRPr lang="nl-BE" dirty="0"/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07D283A5-7AAE-4F23-89E2-2318D32016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0"/>
            <a:ext cx="5635275" cy="581542"/>
          </a:xfrm>
          <a:solidFill>
            <a:srgbClr val="F04C25"/>
          </a:solidFill>
        </p:spPr>
        <p:txBody>
          <a:bodyPr wrap="none" lIns="180000" tIns="108000" rIns="216000" bIns="108000" anchor="ctr" anchorCtr="0">
            <a:spAutoFit/>
          </a:bodyPr>
          <a:lstStyle>
            <a:lvl1pPr marL="216000" indent="-216000">
              <a:buClr>
                <a:schemeClr val="bg1"/>
              </a:buClr>
              <a:buSzPct val="90000"/>
              <a:buFont typeface="Nunito Light" panose="00000400000000000000" pitchFamily="2" charset="0"/>
              <a:buChar char="⟩"/>
              <a:defRPr sz="260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r>
              <a:rPr lang="nl-NL" dirty="0"/>
              <a:t>Klik om hoofding toe te 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862941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SLIDE (klassiek - blauw) | Hoofding + titel +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25">
            <a:extLst>
              <a:ext uri="{FF2B5EF4-FFF2-40B4-BE49-F238E27FC236}">
                <a16:creationId xmlns:a16="http://schemas.microsoft.com/office/drawing/2014/main" id="{9AA91DA9-9804-475F-BA3E-0FB3043B8E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69018"/>
            <a:ext cx="12192000" cy="866730"/>
          </a:xfrm>
          <a:solidFill>
            <a:schemeClr val="bg1">
              <a:alpha val="80000"/>
            </a:schemeClr>
          </a:solidFill>
        </p:spPr>
        <p:txBody>
          <a:bodyPr wrap="none" lIns="720000" tIns="252000" rIns="720000" bIns="108000" anchor="b" anchorCtr="0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009CAB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  <p:sp>
        <p:nvSpPr>
          <p:cNvPr id="21" name="Tijdelijke aanduiding voor tekst 17">
            <a:extLst>
              <a:ext uri="{FF2B5EF4-FFF2-40B4-BE49-F238E27FC236}">
                <a16:creationId xmlns:a16="http://schemas.microsoft.com/office/drawing/2014/main" id="{56339E45-EB7B-413E-8ABA-D575D603E50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6549" y="1447199"/>
            <a:ext cx="11519451" cy="4888800"/>
          </a:xfrm>
          <a:solidFill>
            <a:srgbClr val="DDEFF3"/>
          </a:solidFill>
        </p:spPr>
        <p:txBody>
          <a:bodyPr lIns="396000" tIns="360000" rIns="396000" bIns="360000"/>
          <a:lstStyle>
            <a:lvl1pPr>
              <a:defRPr>
                <a:latin typeface="Nunito Light" panose="00000400000000000000" pitchFamily="2" charset="0"/>
              </a:defRPr>
            </a:lvl1pPr>
            <a:lvl2pPr>
              <a:defRPr>
                <a:latin typeface="Nunito Light" panose="00000400000000000000" pitchFamily="2" charset="0"/>
              </a:defRPr>
            </a:lvl2pPr>
            <a:lvl3pPr>
              <a:defRPr>
                <a:latin typeface="Nunito Light" panose="00000400000000000000" pitchFamily="2" charset="0"/>
              </a:defRPr>
            </a:lvl3pPr>
            <a:lvl4pPr>
              <a:defRPr>
                <a:latin typeface="Nunito Light" panose="00000400000000000000" pitchFamily="2" charset="0"/>
              </a:defRPr>
            </a:lvl4pPr>
            <a:lvl5pPr>
              <a:defRPr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15" name="Tijdelijke aanduiding voor datum 14">
            <a:extLst>
              <a:ext uri="{FF2B5EF4-FFF2-40B4-BE49-F238E27FC236}">
                <a16:creationId xmlns:a16="http://schemas.microsoft.com/office/drawing/2014/main" id="{087AF090-3740-4CA4-A231-F07943B9934C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7D7586E9-2048-41F9-AFFB-540BFCF114CE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18" name="Tijdelijke aanduiding voor voettekst 17">
            <a:extLst>
              <a:ext uri="{FF2B5EF4-FFF2-40B4-BE49-F238E27FC236}">
                <a16:creationId xmlns:a16="http://schemas.microsoft.com/office/drawing/2014/main" id="{C43F1501-CF5E-4875-9E59-FB60C4C8AE8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ijdelijke aanduiding voor dianummer 18">
            <a:extLst>
              <a:ext uri="{FF2B5EF4-FFF2-40B4-BE49-F238E27FC236}">
                <a16:creationId xmlns:a16="http://schemas.microsoft.com/office/drawing/2014/main" id="{5BF15BB3-630E-4554-ADC8-F935C150A4FA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DE87B9DF-C578-4E16-877C-3ECCB1F3A8F0}"/>
              </a:ext>
            </a:extLst>
          </p:cNvPr>
          <p:cNvCxnSpPr>
            <a:cxnSpLocks/>
          </p:cNvCxnSpPr>
          <p:nvPr/>
        </p:nvCxnSpPr>
        <p:spPr>
          <a:xfrm>
            <a:off x="336000" y="1440000"/>
            <a:ext cx="11520000" cy="0"/>
          </a:xfrm>
          <a:prstGeom prst="line">
            <a:avLst/>
          </a:prstGeom>
          <a:ln w="6350">
            <a:solidFill>
              <a:srgbClr val="009C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jdelijke aanduiding voor tekst 2">
            <a:extLst>
              <a:ext uri="{FF2B5EF4-FFF2-40B4-BE49-F238E27FC236}">
                <a16:creationId xmlns:a16="http://schemas.microsoft.com/office/drawing/2014/main" id="{69E2DD68-199D-482B-8BF8-23B14C13D6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0"/>
            <a:ext cx="5635275" cy="581542"/>
          </a:xfrm>
          <a:solidFill>
            <a:srgbClr val="F04C25"/>
          </a:solidFill>
        </p:spPr>
        <p:txBody>
          <a:bodyPr wrap="none" lIns="180000" tIns="108000" rIns="216000" bIns="108000" anchor="ctr" anchorCtr="0">
            <a:spAutoFit/>
          </a:bodyPr>
          <a:lstStyle>
            <a:lvl1pPr marL="216000" indent="-216000">
              <a:buClr>
                <a:schemeClr val="bg1"/>
              </a:buClr>
              <a:buSzPct val="90000"/>
              <a:buFont typeface="Nunito Light" panose="00000400000000000000" pitchFamily="2" charset="0"/>
              <a:buChar char="⟩"/>
              <a:defRPr sz="260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r>
              <a:rPr lang="nl-NL" dirty="0"/>
              <a:t>Klik om hoofding toe te 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362660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SLIDE (klassiek - blauw) | Hoofding + titel + tekst (2 kolomm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jdelijke aanduiding voor tekst 3">
            <a:extLst>
              <a:ext uri="{FF2B5EF4-FFF2-40B4-BE49-F238E27FC236}">
                <a16:creationId xmlns:a16="http://schemas.microsoft.com/office/drawing/2014/main" id="{6A0E9395-6F93-4AFF-A0B3-F5C9128F8B3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56913" y="1447199"/>
            <a:ext cx="5399087" cy="4885371"/>
          </a:xfrm>
          <a:solidFill>
            <a:srgbClr val="DDEFF3"/>
          </a:solidFill>
        </p:spPr>
        <p:txBody>
          <a:bodyPr lIns="396000" tIns="360000" rIns="396000" bIns="360000"/>
          <a:lstStyle>
            <a:lvl1pPr>
              <a:defRPr sz="2400">
                <a:latin typeface="Nunito Light" panose="00000400000000000000" pitchFamily="2" charset="0"/>
              </a:defRPr>
            </a:lvl1pPr>
            <a:lvl2pPr marL="324000" indent="-324000">
              <a:defRPr sz="2400">
                <a:latin typeface="Nunito Light" panose="00000400000000000000" pitchFamily="2" charset="0"/>
              </a:defRPr>
            </a:lvl2pPr>
            <a:lvl3pPr marL="540000" indent="-216000">
              <a:defRPr sz="2400">
                <a:latin typeface="Nunito Light" panose="00000400000000000000" pitchFamily="2" charset="0"/>
              </a:defRPr>
            </a:lvl3pPr>
            <a:lvl4pPr marL="720000" indent="-180000">
              <a:defRPr sz="1700">
                <a:latin typeface="Nunito Light" panose="00000400000000000000" pitchFamily="2" charset="0"/>
              </a:defRPr>
            </a:lvl4pPr>
            <a:lvl5pPr marL="864000" indent="-144000">
              <a:defRPr sz="1400"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19" name="Tijdelijke aanduiding voor tekst 3">
            <a:extLst>
              <a:ext uri="{FF2B5EF4-FFF2-40B4-BE49-F238E27FC236}">
                <a16:creationId xmlns:a16="http://schemas.microsoft.com/office/drawing/2014/main" id="{8A0229DE-F45F-45D0-898B-C166D7D00D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6549" y="1447199"/>
            <a:ext cx="5399087" cy="4888800"/>
          </a:xfrm>
          <a:solidFill>
            <a:srgbClr val="DDEFF3"/>
          </a:solidFill>
        </p:spPr>
        <p:txBody>
          <a:bodyPr lIns="396000" tIns="360000" rIns="396000" bIns="360000"/>
          <a:lstStyle>
            <a:lvl1pPr>
              <a:defRPr sz="2400">
                <a:latin typeface="Nunito Light" panose="00000400000000000000" pitchFamily="2" charset="0"/>
              </a:defRPr>
            </a:lvl1pPr>
            <a:lvl2pPr marL="324000" indent="-324000">
              <a:defRPr sz="2400">
                <a:latin typeface="Nunito Light" panose="00000400000000000000" pitchFamily="2" charset="0"/>
              </a:defRPr>
            </a:lvl2pPr>
            <a:lvl3pPr marL="540000" indent="-216000">
              <a:defRPr sz="2400">
                <a:latin typeface="Nunito Light" panose="00000400000000000000" pitchFamily="2" charset="0"/>
              </a:defRPr>
            </a:lvl3pPr>
            <a:lvl4pPr marL="720000" indent="-180000">
              <a:defRPr sz="1700">
                <a:latin typeface="Nunito Light" panose="00000400000000000000" pitchFamily="2" charset="0"/>
              </a:defRPr>
            </a:lvl4pPr>
            <a:lvl5pPr marL="864000" indent="-144000">
              <a:defRPr sz="1400"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10" name="Tijdelijke aanduiding voor datum 9">
            <a:extLst>
              <a:ext uri="{FF2B5EF4-FFF2-40B4-BE49-F238E27FC236}">
                <a16:creationId xmlns:a16="http://schemas.microsoft.com/office/drawing/2014/main" id="{4F3D778A-333F-4107-B5D9-2A0D209CDC68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7D7586E9-2048-41F9-AFFB-540BFCF114CE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13" name="Tijdelijke aanduiding voor voettekst 12">
            <a:extLst>
              <a:ext uri="{FF2B5EF4-FFF2-40B4-BE49-F238E27FC236}">
                <a16:creationId xmlns:a16="http://schemas.microsoft.com/office/drawing/2014/main" id="{EABCE165-5141-461E-93C8-5FA050FF1EEF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47D7F85A-81D5-48B9-B728-4D9964DA0CB9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18504997-AF73-40CA-9130-AA724A2FA857}"/>
              </a:ext>
            </a:extLst>
          </p:cNvPr>
          <p:cNvCxnSpPr>
            <a:cxnSpLocks/>
          </p:cNvCxnSpPr>
          <p:nvPr/>
        </p:nvCxnSpPr>
        <p:spPr>
          <a:xfrm>
            <a:off x="336000" y="1440000"/>
            <a:ext cx="11520000" cy="0"/>
          </a:xfrm>
          <a:prstGeom prst="line">
            <a:avLst/>
          </a:prstGeom>
          <a:ln w="6350">
            <a:solidFill>
              <a:srgbClr val="009C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el 25">
            <a:extLst>
              <a:ext uri="{FF2B5EF4-FFF2-40B4-BE49-F238E27FC236}">
                <a16:creationId xmlns:a16="http://schemas.microsoft.com/office/drawing/2014/main" id="{16236B3E-9B64-431C-B0C8-53DC02FF84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69018"/>
            <a:ext cx="12192000" cy="866730"/>
          </a:xfrm>
          <a:solidFill>
            <a:schemeClr val="bg1">
              <a:alpha val="80000"/>
            </a:schemeClr>
          </a:solidFill>
        </p:spPr>
        <p:txBody>
          <a:bodyPr wrap="none" lIns="720000" tIns="252000" rIns="720000" bIns="108000" anchor="b" anchorCtr="0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009CAB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  <p:sp>
        <p:nvSpPr>
          <p:cNvPr id="11" name="Tijdelijke aanduiding voor tekst 2">
            <a:extLst>
              <a:ext uri="{FF2B5EF4-FFF2-40B4-BE49-F238E27FC236}">
                <a16:creationId xmlns:a16="http://schemas.microsoft.com/office/drawing/2014/main" id="{A8E4DD98-00B6-4444-95EE-75861B90983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0"/>
            <a:ext cx="5635275" cy="581542"/>
          </a:xfrm>
          <a:solidFill>
            <a:srgbClr val="F04C25"/>
          </a:solidFill>
        </p:spPr>
        <p:txBody>
          <a:bodyPr wrap="none" lIns="180000" tIns="108000" rIns="216000" bIns="108000" anchor="ctr" anchorCtr="0">
            <a:spAutoFit/>
          </a:bodyPr>
          <a:lstStyle>
            <a:lvl1pPr marL="216000" indent="-216000">
              <a:buClr>
                <a:schemeClr val="bg1"/>
              </a:buClr>
              <a:buSzPct val="90000"/>
              <a:buFont typeface="Nunito Light" panose="00000400000000000000" pitchFamily="2" charset="0"/>
              <a:buChar char="⟩"/>
              <a:defRPr sz="260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r>
              <a:rPr lang="nl-NL" dirty="0"/>
              <a:t>Klik om hoofding toe te 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891736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SLIDE (basic) | Titel +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tekst 3">
            <a:extLst>
              <a:ext uri="{FF2B5EF4-FFF2-40B4-BE49-F238E27FC236}">
                <a16:creationId xmlns:a16="http://schemas.microsoft.com/office/drawing/2014/main" id="{82982EAE-7653-4F25-A87B-8A0E58AAFD8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1450800"/>
            <a:ext cx="12191999" cy="4886034"/>
          </a:xfrm>
        </p:spPr>
        <p:txBody>
          <a:bodyPr lIns="720000" tIns="360000" rIns="720000" bIns="360000"/>
          <a:lstStyle>
            <a:lvl1pPr>
              <a:defRPr>
                <a:latin typeface="Nunito Light" panose="00000400000000000000" pitchFamily="2" charset="0"/>
              </a:defRPr>
            </a:lvl1pPr>
            <a:lvl2pPr>
              <a:defRPr>
                <a:latin typeface="Nunito Light" panose="00000400000000000000" pitchFamily="2" charset="0"/>
              </a:defRPr>
            </a:lvl2pPr>
            <a:lvl3pPr>
              <a:defRPr>
                <a:latin typeface="Nunito Light" panose="00000400000000000000" pitchFamily="2" charset="0"/>
              </a:defRPr>
            </a:lvl3pPr>
            <a:lvl4pPr>
              <a:defRPr sz="2100">
                <a:latin typeface="Nunito Light" panose="00000400000000000000" pitchFamily="2" charset="0"/>
              </a:defRPr>
            </a:lvl4pPr>
            <a:lvl5pPr>
              <a:defRPr sz="1600"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6" name="Titel 25">
            <a:extLst>
              <a:ext uri="{FF2B5EF4-FFF2-40B4-BE49-F238E27FC236}">
                <a16:creationId xmlns:a16="http://schemas.microsoft.com/office/drawing/2014/main" id="{DC05696E-862A-41B2-A3BF-7FE1DD1A44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658737"/>
            <a:ext cx="12192000" cy="777011"/>
          </a:xfrm>
          <a:solidFill>
            <a:srgbClr val="F04C25"/>
          </a:solidFill>
        </p:spPr>
        <p:txBody>
          <a:bodyPr wrap="none" lIns="720000" tIns="0" rIns="720000" bIns="0"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  <p:sp>
        <p:nvSpPr>
          <p:cNvPr id="14" name="Tijdelijke aanduiding voor datum 13">
            <a:extLst>
              <a:ext uri="{FF2B5EF4-FFF2-40B4-BE49-F238E27FC236}">
                <a16:creationId xmlns:a16="http://schemas.microsoft.com/office/drawing/2014/main" id="{66789CA5-C8C7-4D0C-8C94-85EBA3E43DE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D7586E9-2048-41F9-AFFB-540BFCF114CE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15" name="Tijdelijke aanduiding voor voettekst 14">
            <a:extLst>
              <a:ext uri="{FF2B5EF4-FFF2-40B4-BE49-F238E27FC236}">
                <a16:creationId xmlns:a16="http://schemas.microsoft.com/office/drawing/2014/main" id="{C7D414C5-EB1D-4E64-851A-A76015EBD30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jdelijke aanduiding voor dianummer 15">
            <a:extLst>
              <a:ext uri="{FF2B5EF4-FFF2-40B4-BE49-F238E27FC236}">
                <a16:creationId xmlns:a16="http://schemas.microsoft.com/office/drawing/2014/main" id="{DBD71C00-7C48-4D33-8F0A-FF11DD9ED0B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438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SLIDE (basic) | Titel + tekst (2 kolomm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el 25">
            <a:extLst>
              <a:ext uri="{FF2B5EF4-FFF2-40B4-BE49-F238E27FC236}">
                <a16:creationId xmlns:a16="http://schemas.microsoft.com/office/drawing/2014/main" id="{DC05696E-862A-41B2-A3BF-7FE1DD1A44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658737"/>
            <a:ext cx="12192000" cy="777011"/>
          </a:xfrm>
          <a:solidFill>
            <a:srgbClr val="F04C25"/>
          </a:solidFill>
        </p:spPr>
        <p:txBody>
          <a:bodyPr wrap="none" lIns="720000" tIns="0" rIns="720000" bIns="0"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  <p:sp>
        <p:nvSpPr>
          <p:cNvPr id="14" name="Tijdelijke aanduiding voor datum 13">
            <a:extLst>
              <a:ext uri="{FF2B5EF4-FFF2-40B4-BE49-F238E27FC236}">
                <a16:creationId xmlns:a16="http://schemas.microsoft.com/office/drawing/2014/main" id="{66789CA5-C8C7-4D0C-8C94-85EBA3E43DE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D7586E9-2048-41F9-AFFB-540BFCF114CE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15" name="Tijdelijke aanduiding voor voettekst 14">
            <a:extLst>
              <a:ext uri="{FF2B5EF4-FFF2-40B4-BE49-F238E27FC236}">
                <a16:creationId xmlns:a16="http://schemas.microsoft.com/office/drawing/2014/main" id="{C7D414C5-EB1D-4E64-851A-A76015EBD30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jdelijke aanduiding voor dianummer 15">
            <a:extLst>
              <a:ext uri="{FF2B5EF4-FFF2-40B4-BE49-F238E27FC236}">
                <a16:creationId xmlns:a16="http://schemas.microsoft.com/office/drawing/2014/main" id="{DBD71C00-7C48-4D33-8F0A-FF11DD9ED0B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jdelijke aanduiding voor tekst 3">
            <a:extLst>
              <a:ext uri="{FF2B5EF4-FFF2-40B4-BE49-F238E27FC236}">
                <a16:creationId xmlns:a16="http://schemas.microsoft.com/office/drawing/2014/main" id="{BF1610C2-AAEC-446E-B522-87BCAD7C754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53200" y="1450800"/>
            <a:ext cx="5400000" cy="4886033"/>
          </a:xfrm>
          <a:noFill/>
        </p:spPr>
        <p:txBody>
          <a:bodyPr lIns="360000" tIns="360000" rIns="360000" bIns="360000"/>
          <a:lstStyle>
            <a:lvl1pPr>
              <a:defRPr sz="2400">
                <a:latin typeface="Nunito Light" panose="00000400000000000000" pitchFamily="2" charset="0"/>
              </a:defRPr>
            </a:lvl1pPr>
            <a:lvl2pPr marL="324000" indent="-324000">
              <a:defRPr sz="2400">
                <a:latin typeface="Nunito Light" panose="00000400000000000000" pitchFamily="2" charset="0"/>
              </a:defRPr>
            </a:lvl2pPr>
            <a:lvl3pPr marL="540000" indent="-216000">
              <a:defRPr sz="2400">
                <a:latin typeface="Nunito Light" panose="00000400000000000000" pitchFamily="2" charset="0"/>
              </a:defRPr>
            </a:lvl3pPr>
            <a:lvl4pPr marL="720000" indent="-180000">
              <a:defRPr sz="1700">
                <a:latin typeface="Nunito Light" panose="00000400000000000000" pitchFamily="2" charset="0"/>
              </a:defRPr>
            </a:lvl4pPr>
            <a:lvl5pPr marL="864000" indent="-144000">
              <a:defRPr sz="1400"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8" name="Tijdelijke aanduiding voor tekst 3">
            <a:extLst>
              <a:ext uri="{FF2B5EF4-FFF2-40B4-BE49-F238E27FC236}">
                <a16:creationId xmlns:a16="http://schemas.microsoft.com/office/drawing/2014/main" id="{BCC43FD9-3EDD-48B0-BD61-33494CEE8B2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000" y="1450801"/>
            <a:ext cx="5400000" cy="4886032"/>
          </a:xfrm>
          <a:noFill/>
        </p:spPr>
        <p:txBody>
          <a:bodyPr lIns="360000" tIns="360000" rIns="360000" bIns="360000"/>
          <a:lstStyle>
            <a:lvl1pPr>
              <a:defRPr sz="2400">
                <a:latin typeface="Nunito Light" panose="00000400000000000000" pitchFamily="2" charset="0"/>
              </a:defRPr>
            </a:lvl1pPr>
            <a:lvl2pPr marL="324000" indent="-324000">
              <a:defRPr sz="2400">
                <a:latin typeface="Nunito Light" panose="00000400000000000000" pitchFamily="2" charset="0"/>
              </a:defRPr>
            </a:lvl2pPr>
            <a:lvl3pPr marL="540000" indent="-216000">
              <a:defRPr sz="2400">
                <a:latin typeface="Nunito Light" panose="00000400000000000000" pitchFamily="2" charset="0"/>
              </a:defRPr>
            </a:lvl3pPr>
            <a:lvl4pPr marL="720000" indent="-180000">
              <a:defRPr sz="1700">
                <a:latin typeface="Nunito Light" panose="00000400000000000000" pitchFamily="2" charset="0"/>
              </a:defRPr>
            </a:lvl4pPr>
            <a:lvl5pPr marL="864000" indent="-144000">
              <a:defRPr sz="1400"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8344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SLIDE (logo TM - ENG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407542E7-29FB-4CCE-B989-5CB3F6F1F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052" y="450000"/>
            <a:ext cx="3029896" cy="6768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CAE7DD8-F70C-4901-B757-CB8FE3DDDA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201910"/>
            <a:ext cx="12192000" cy="2951998"/>
          </a:xfrm>
        </p:spPr>
        <p:txBody>
          <a:bodyPr lIns="2880000" tIns="360000" rIns="2880000" bIns="360000" anchor="ctr" anchorCtr="0">
            <a:normAutofit/>
          </a:bodyPr>
          <a:lstStyle>
            <a:lvl1pPr algn="ctr">
              <a:lnSpc>
                <a:spcPct val="90000"/>
              </a:lnSpc>
              <a:defRPr sz="4800" b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  <p:sp>
        <p:nvSpPr>
          <p:cNvPr id="31" name="Tijdelijke aanduiding voor voettekst 30">
            <a:extLst>
              <a:ext uri="{FF2B5EF4-FFF2-40B4-BE49-F238E27FC236}">
                <a16:creationId xmlns:a16="http://schemas.microsoft.com/office/drawing/2014/main" id="{476E3DA5-7A62-4F2C-8D6E-E6090A04C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6000" y="6475084"/>
            <a:ext cx="3600000" cy="234000"/>
          </a:xfrm>
          <a:solidFill>
            <a:schemeClr val="bg1">
              <a:lumMod val="95000"/>
              <a:alpha val="35000"/>
            </a:schemeClr>
          </a:solidFill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C73E5831-453F-4BB0-BCB3-A5AFC8EB6856}"/>
              </a:ext>
            </a:extLst>
          </p:cNvPr>
          <p:cNvCxnSpPr>
            <a:cxnSpLocks/>
          </p:cNvCxnSpPr>
          <p:nvPr/>
        </p:nvCxnSpPr>
        <p:spPr>
          <a:xfrm>
            <a:off x="5286000" y="5153910"/>
            <a:ext cx="162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36C07781-C431-4C49-BE36-91B3FCD7D74F}"/>
              </a:ext>
            </a:extLst>
          </p:cNvPr>
          <p:cNvCxnSpPr>
            <a:cxnSpLocks/>
          </p:cNvCxnSpPr>
          <p:nvPr/>
        </p:nvCxnSpPr>
        <p:spPr>
          <a:xfrm>
            <a:off x="5376000" y="2201910"/>
            <a:ext cx="144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jdelijke aanduiding voor dianummer 31">
            <a:extLst>
              <a:ext uri="{FF2B5EF4-FFF2-40B4-BE49-F238E27FC236}">
                <a16:creationId xmlns:a16="http://schemas.microsoft.com/office/drawing/2014/main" id="{E92BBF08-2BAC-4713-AB8F-5F26E6F53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11364000" y="6030000"/>
            <a:ext cx="828000" cy="828000"/>
          </a:xfrm>
          <a:prstGeom prst="rtTriangle">
            <a:avLst/>
          </a:prstGeom>
          <a:solidFill>
            <a:schemeClr val="bg1">
              <a:lumMod val="95000"/>
              <a:alpha val="35000"/>
            </a:schemeClr>
          </a:solidFill>
          <a:ln w="19050"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jdelijke aanduiding voor datum 29">
            <a:extLst>
              <a:ext uri="{FF2B5EF4-FFF2-40B4-BE49-F238E27FC236}">
                <a16:creationId xmlns:a16="http://schemas.microsoft.com/office/drawing/2014/main" id="{C1DE6602-0E78-4059-8196-00695E24C3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000" y="6509899"/>
            <a:ext cx="1047998" cy="164370"/>
          </a:xfrm>
          <a:solidFill>
            <a:schemeClr val="bg1">
              <a:lumMod val="95000"/>
              <a:alpha val="35000"/>
            </a:schemeClr>
          </a:solidFill>
        </p:spPr>
        <p:txBody>
          <a:bodyPr lIns="180000" rIns="180000"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7D7586E9-2048-41F9-AFFB-540BFCF114CE}" type="datetimeFigureOut">
              <a:rPr lang="en-US" smtClean="0"/>
              <a:t>3/1/2024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461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SLIDE (basic) | Titel + tekst +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F25CFBFA-9836-4A82-B618-6F3CB208A9E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762456" y="0"/>
            <a:ext cx="4429543" cy="6857997"/>
          </a:xfrm>
          <a:solidFill>
            <a:schemeClr val="accent5">
              <a:lumMod val="20000"/>
              <a:lumOff val="80000"/>
            </a:schemeClr>
          </a:solidFill>
          <a:ln w="127000">
            <a:noFill/>
          </a:ln>
        </p:spPr>
        <p:txBody>
          <a:bodyPr lIns="0" tIns="0" rIns="0" bIns="1800000" anchor="ctr" anchorCtr="0"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r>
              <a:rPr lang="nl-BE" dirty="0"/>
              <a:t>Klik (op pictogram) </a:t>
            </a:r>
            <a:br>
              <a:rPr lang="nl-BE" dirty="0"/>
            </a:br>
            <a:r>
              <a:rPr lang="nl-BE" dirty="0"/>
              <a:t>om foto toe te voegen</a:t>
            </a:r>
          </a:p>
        </p:txBody>
      </p:sp>
      <p:sp>
        <p:nvSpPr>
          <p:cNvPr id="15" name="Tijdelijke aanduiding voor datum 14">
            <a:extLst>
              <a:ext uri="{FF2B5EF4-FFF2-40B4-BE49-F238E27FC236}">
                <a16:creationId xmlns:a16="http://schemas.microsoft.com/office/drawing/2014/main" id="{8C08EEA5-3E73-4F35-BAC7-940732663C72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7D7586E9-2048-41F9-AFFB-540BFCF114CE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16" name="Tijdelijke aanduiding voor voettekst 15">
            <a:extLst>
              <a:ext uri="{FF2B5EF4-FFF2-40B4-BE49-F238E27FC236}">
                <a16:creationId xmlns:a16="http://schemas.microsoft.com/office/drawing/2014/main" id="{BDD3C9A1-F59D-49E6-A2A1-E35B49077CA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jdelijke aanduiding voor dianummer 16">
            <a:extLst>
              <a:ext uri="{FF2B5EF4-FFF2-40B4-BE49-F238E27FC236}">
                <a16:creationId xmlns:a16="http://schemas.microsoft.com/office/drawing/2014/main" id="{AF828096-8447-4DC8-A39B-A4849112AF6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el 25">
            <a:extLst>
              <a:ext uri="{FF2B5EF4-FFF2-40B4-BE49-F238E27FC236}">
                <a16:creationId xmlns:a16="http://schemas.microsoft.com/office/drawing/2014/main" id="{DDF65D91-90FE-402E-BC1D-B80BE9AF6E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658737"/>
            <a:ext cx="12192000" cy="777011"/>
          </a:xfrm>
          <a:solidFill>
            <a:srgbClr val="F04C25"/>
          </a:solidFill>
        </p:spPr>
        <p:txBody>
          <a:bodyPr wrap="none" lIns="720000" tIns="0" rIns="720000" bIns="0"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  <p:sp>
        <p:nvSpPr>
          <p:cNvPr id="12" name="Tijdelijke aanduiding voor tekst 3">
            <a:extLst>
              <a:ext uri="{FF2B5EF4-FFF2-40B4-BE49-F238E27FC236}">
                <a16:creationId xmlns:a16="http://schemas.microsoft.com/office/drawing/2014/main" id="{E76EE5DF-6576-4362-A09B-98553810FA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0" y="1450800"/>
            <a:ext cx="7762455" cy="4886034"/>
          </a:xfrm>
        </p:spPr>
        <p:txBody>
          <a:bodyPr lIns="720000" tIns="360000" rIns="720000" bIns="360000"/>
          <a:lstStyle>
            <a:lvl1pPr>
              <a:defRPr>
                <a:latin typeface="Nunito Light" panose="00000400000000000000" pitchFamily="2" charset="0"/>
              </a:defRPr>
            </a:lvl1pPr>
            <a:lvl2pPr>
              <a:defRPr>
                <a:latin typeface="Nunito Light" panose="00000400000000000000" pitchFamily="2" charset="0"/>
              </a:defRPr>
            </a:lvl2pPr>
            <a:lvl3pPr>
              <a:defRPr>
                <a:latin typeface="Nunito Light" panose="00000400000000000000" pitchFamily="2" charset="0"/>
              </a:defRPr>
            </a:lvl3pPr>
            <a:lvl4pPr>
              <a:defRPr sz="2100">
                <a:latin typeface="Nunito Light" panose="00000400000000000000" pitchFamily="2" charset="0"/>
              </a:defRPr>
            </a:lvl4pPr>
            <a:lvl5pPr>
              <a:defRPr sz="1600"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537761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SLIDE (basic) | Titel + foto +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F25CFBFA-9836-4A82-B618-6F3CB208A9E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7997"/>
          </a:xfrm>
          <a:solidFill>
            <a:schemeClr val="accent5">
              <a:lumMod val="20000"/>
              <a:lumOff val="80000"/>
            </a:schemeClr>
          </a:solidFill>
          <a:ln w="127000">
            <a:noFill/>
          </a:ln>
        </p:spPr>
        <p:txBody>
          <a:bodyPr lIns="0" tIns="0" rIns="0" bIns="1800000" anchor="ctr" anchorCtr="0"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r>
              <a:rPr lang="nl-BE" dirty="0"/>
              <a:t>Klik (op pictogram) </a:t>
            </a:r>
            <a:br>
              <a:rPr lang="nl-BE" dirty="0"/>
            </a:br>
            <a:r>
              <a:rPr lang="nl-BE" dirty="0"/>
              <a:t>om foto toe te voegen</a:t>
            </a:r>
          </a:p>
        </p:txBody>
      </p:sp>
      <p:sp>
        <p:nvSpPr>
          <p:cNvPr id="39" name="Tijdelijke aanduiding voor dianummer 38">
            <a:extLst>
              <a:ext uri="{FF2B5EF4-FFF2-40B4-BE49-F238E27FC236}">
                <a16:creationId xmlns:a16="http://schemas.microsoft.com/office/drawing/2014/main" id="{10D869F1-F8DE-472B-B99C-406CCA53421D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el 25">
            <a:extLst>
              <a:ext uri="{FF2B5EF4-FFF2-40B4-BE49-F238E27FC236}">
                <a16:creationId xmlns:a16="http://schemas.microsoft.com/office/drawing/2014/main" id="{BC24E3A1-B1C3-4788-BFEF-508FFC366B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658737"/>
            <a:ext cx="12192000" cy="777011"/>
          </a:xfrm>
          <a:solidFill>
            <a:srgbClr val="F04C25"/>
          </a:solidFill>
        </p:spPr>
        <p:txBody>
          <a:bodyPr wrap="none" lIns="720000" tIns="0" rIns="720000" bIns="0"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  <p:sp>
        <p:nvSpPr>
          <p:cNvPr id="40" name="Tijdelijke aanduiding voor tekst 17">
            <a:extLst>
              <a:ext uri="{FF2B5EF4-FFF2-40B4-BE49-F238E27FC236}">
                <a16:creationId xmlns:a16="http://schemas.microsoft.com/office/drawing/2014/main" id="{7A9AF19C-2BA1-406E-AC3A-E5EFC33FA1F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24349" y="2156911"/>
            <a:ext cx="4680000" cy="779701"/>
          </a:xfrm>
        </p:spPr>
        <p:txBody>
          <a:bodyPr lIns="0" tIns="0" rIns="0" bIns="0" anchor="t" anchorCtr="0">
            <a:spAutoFit/>
          </a:bodyPr>
          <a:lstStyle>
            <a:lvl1pPr algn="l">
              <a:lnSpc>
                <a:spcPct val="100000"/>
              </a:lnSpc>
              <a:defRPr sz="3800" b="0" baseline="10000">
                <a:solidFill>
                  <a:srgbClr val="F04C25"/>
                </a:solidFill>
                <a:highlight>
                  <a:srgbClr val="F8F8F8"/>
                </a:highlight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pPr lvl="0"/>
            <a:r>
              <a:rPr lang="nl-NL" dirty="0"/>
              <a:t>Klik om bijschrift toe te</a:t>
            </a:r>
            <a:br>
              <a:rPr lang="nl-NL" dirty="0"/>
            </a:br>
            <a:r>
              <a:rPr lang="nl-NL" dirty="0"/>
              <a:t>voegen</a:t>
            </a:r>
            <a:endParaRPr lang="nl-BE" dirty="0"/>
          </a:p>
        </p:txBody>
      </p:sp>
      <p:sp>
        <p:nvSpPr>
          <p:cNvPr id="8" name="Tijdelijke aanduiding voor datum 3">
            <a:extLst>
              <a:ext uri="{FF2B5EF4-FFF2-40B4-BE49-F238E27FC236}">
                <a16:creationId xmlns:a16="http://schemas.microsoft.com/office/drawing/2014/main" id="{4922FF2F-5F0A-4F40-B7E6-03240A2047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000" y="6509899"/>
            <a:ext cx="977465" cy="16437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180000" tIns="18000" rIns="180000" bIns="0" rtlCol="0" anchor="ctr" anchorCtr="0">
            <a:noAutofit/>
          </a:bodyPr>
          <a:lstStyle>
            <a:lvl1pPr algn="ctr">
              <a:defRPr sz="950" spc="50" baseline="0">
                <a:solidFill>
                  <a:srgbClr val="969696"/>
                </a:solidFill>
                <a:latin typeface="+mj-lt"/>
              </a:defRPr>
            </a:lvl1pPr>
          </a:lstStyle>
          <a:p>
            <a:fld id="{7D7586E9-2048-41F9-AFFB-540BFCF114CE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9" name="Tijdelijke aanduiding voor voettekst 4">
            <a:extLst>
              <a:ext uri="{FF2B5EF4-FFF2-40B4-BE49-F238E27FC236}">
                <a16:creationId xmlns:a16="http://schemas.microsoft.com/office/drawing/2014/main" id="{AFF3E56A-D245-40C6-9BAF-34762A9808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96000" y="6475084"/>
            <a:ext cx="3600000" cy="23400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108000" tIns="18000" rIns="108000" bIns="0" rtlCol="0" anchor="ctr" anchorCtr="0">
            <a:normAutofit/>
          </a:bodyPr>
          <a:lstStyle>
            <a:lvl1pPr algn="ctr">
              <a:defRPr sz="950" cap="all" spc="10" baseline="0">
                <a:solidFill>
                  <a:srgbClr val="969696"/>
                </a:solidFill>
                <a:latin typeface="+mj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641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SLIDE (basic) | Titel + 2 foto's +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jdelijke aanduiding voor datum 16">
            <a:extLst>
              <a:ext uri="{FF2B5EF4-FFF2-40B4-BE49-F238E27FC236}">
                <a16:creationId xmlns:a16="http://schemas.microsoft.com/office/drawing/2014/main" id="{B13D744B-E4C0-450B-8805-6C6DA232E32E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7D7586E9-2048-41F9-AFFB-540BFCF114CE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18" name="Tijdelijke aanduiding voor voettekst 17">
            <a:extLst>
              <a:ext uri="{FF2B5EF4-FFF2-40B4-BE49-F238E27FC236}">
                <a16:creationId xmlns:a16="http://schemas.microsoft.com/office/drawing/2014/main" id="{BCA4FD16-AF8B-482C-8E29-9988900A523A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ijdelijke aanduiding voor dianummer 18">
            <a:extLst>
              <a:ext uri="{FF2B5EF4-FFF2-40B4-BE49-F238E27FC236}">
                <a16:creationId xmlns:a16="http://schemas.microsoft.com/office/drawing/2014/main" id="{4EB0D7F2-9142-419F-A9A3-E17A69C39FD5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el 25">
            <a:extLst>
              <a:ext uri="{FF2B5EF4-FFF2-40B4-BE49-F238E27FC236}">
                <a16:creationId xmlns:a16="http://schemas.microsoft.com/office/drawing/2014/main" id="{B7302737-4818-4D8A-88D3-DC6256533E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658737"/>
            <a:ext cx="12192000" cy="777011"/>
          </a:xfrm>
          <a:solidFill>
            <a:srgbClr val="F04C25"/>
          </a:solidFill>
        </p:spPr>
        <p:txBody>
          <a:bodyPr wrap="none" lIns="720000" tIns="0" rIns="720000" bIns="0"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  <p:sp>
        <p:nvSpPr>
          <p:cNvPr id="21" name="Tijdelijke aanduiding voor afbeelding 4">
            <a:extLst>
              <a:ext uri="{FF2B5EF4-FFF2-40B4-BE49-F238E27FC236}">
                <a16:creationId xmlns:a16="http://schemas.microsoft.com/office/drawing/2014/main" id="{A8464103-0ACE-4DD9-8494-4847109D0E93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454463" y="1794943"/>
            <a:ext cx="5018400" cy="4541889"/>
          </a:xfrm>
          <a:solidFill>
            <a:schemeClr val="accent5">
              <a:lumMod val="20000"/>
              <a:lumOff val="80000"/>
            </a:schemeClr>
          </a:solidFill>
          <a:ln w="127000">
            <a:noFill/>
          </a:ln>
        </p:spPr>
        <p:txBody>
          <a:bodyPr lIns="0" tIns="0" rIns="0" bIns="1800000" anchor="ctr" anchorCtr="0"/>
          <a:lstStyle>
            <a:lvl1pPr algn="ctr"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nl-BE" dirty="0"/>
              <a:t>Klik (op pictogram) </a:t>
            </a:r>
            <a:br>
              <a:rPr lang="nl-BE" dirty="0"/>
            </a:br>
            <a:r>
              <a:rPr lang="nl-BE" dirty="0"/>
              <a:t>om foto toe te voegen</a:t>
            </a:r>
          </a:p>
        </p:txBody>
      </p:sp>
      <p:sp>
        <p:nvSpPr>
          <p:cNvPr id="22" name="Tijdelijke aanduiding voor afbeelding 4">
            <a:extLst>
              <a:ext uri="{FF2B5EF4-FFF2-40B4-BE49-F238E27FC236}">
                <a16:creationId xmlns:a16="http://schemas.microsoft.com/office/drawing/2014/main" id="{05440C86-1203-4D56-84A9-E4466679CF6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729937" y="1794943"/>
            <a:ext cx="5018400" cy="4541889"/>
          </a:xfrm>
          <a:solidFill>
            <a:schemeClr val="accent5">
              <a:lumMod val="20000"/>
              <a:lumOff val="80000"/>
            </a:schemeClr>
          </a:solidFill>
          <a:ln w="127000">
            <a:noFill/>
          </a:ln>
        </p:spPr>
        <p:txBody>
          <a:bodyPr lIns="0" tIns="0" rIns="0" bIns="1800000" anchor="ctr" anchorCtr="0"/>
          <a:lstStyle>
            <a:lvl1pPr algn="ctr"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nl-BE" dirty="0"/>
              <a:t>Klik (op pictogram) </a:t>
            </a:r>
            <a:br>
              <a:rPr lang="nl-BE" dirty="0"/>
            </a:br>
            <a:r>
              <a:rPr lang="nl-BE" dirty="0"/>
              <a:t>om foto toe te voegen</a:t>
            </a:r>
          </a:p>
        </p:txBody>
      </p:sp>
      <p:sp>
        <p:nvSpPr>
          <p:cNvPr id="23" name="Tijdelijke aanduiding voor tekst 17">
            <a:extLst>
              <a:ext uri="{FF2B5EF4-FFF2-40B4-BE49-F238E27FC236}">
                <a16:creationId xmlns:a16="http://schemas.microsoft.com/office/drawing/2014/main" id="{FFE4C75F-8FC3-41A6-9235-95F429DA93D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29937" y="5374575"/>
            <a:ext cx="5018400" cy="620042"/>
          </a:xfrm>
        </p:spPr>
        <p:txBody>
          <a:bodyPr wrap="square" lIns="540000" tIns="0" rIns="540000" bIns="0" anchor="b" anchorCtr="0">
            <a:spAutoFit/>
          </a:bodyPr>
          <a:lstStyle>
            <a:lvl1pPr algn="ctr">
              <a:lnSpc>
                <a:spcPct val="110000"/>
              </a:lnSpc>
              <a:defRPr sz="2800" b="0" baseline="10000">
                <a:solidFill>
                  <a:srgbClr val="F04C25"/>
                </a:solidFill>
                <a:highlight>
                  <a:srgbClr val="F8F8F8"/>
                </a:highlight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</a:lstStyle>
          <a:p>
            <a:pPr lvl="0"/>
            <a:r>
              <a:rPr lang="nl-NL" dirty="0"/>
              <a:t>Klik om bijschrift toe te</a:t>
            </a:r>
            <a:br>
              <a:rPr lang="nl-NL" dirty="0"/>
            </a:br>
            <a:r>
              <a:rPr lang="nl-NL" dirty="0"/>
              <a:t>voegen</a:t>
            </a:r>
            <a:endParaRPr lang="nl-BE" dirty="0"/>
          </a:p>
        </p:txBody>
      </p:sp>
      <p:sp>
        <p:nvSpPr>
          <p:cNvPr id="24" name="Tijdelijke aanduiding voor tekst 17">
            <a:extLst>
              <a:ext uri="{FF2B5EF4-FFF2-40B4-BE49-F238E27FC236}">
                <a16:creationId xmlns:a16="http://schemas.microsoft.com/office/drawing/2014/main" id="{EF72FD9B-2BB3-4CA9-AD97-FDF62A4293E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454463" y="5374575"/>
            <a:ext cx="5018400" cy="620042"/>
          </a:xfrm>
        </p:spPr>
        <p:txBody>
          <a:bodyPr wrap="square" lIns="540000" tIns="0" rIns="540000" bIns="0" anchor="b" anchorCtr="0">
            <a:spAutoFit/>
          </a:bodyPr>
          <a:lstStyle>
            <a:lvl1pPr algn="ctr">
              <a:lnSpc>
                <a:spcPct val="110000"/>
              </a:lnSpc>
              <a:defRPr sz="2800" b="0" baseline="10000">
                <a:solidFill>
                  <a:srgbClr val="F04C25"/>
                </a:solidFill>
                <a:highlight>
                  <a:srgbClr val="F8F8F8"/>
                </a:highlight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</a:lstStyle>
          <a:p>
            <a:pPr lvl="0"/>
            <a:r>
              <a:rPr lang="nl-NL" dirty="0"/>
              <a:t>Klik om bijschrift toe te</a:t>
            </a:r>
            <a:br>
              <a:rPr lang="nl-NL" dirty="0"/>
            </a:br>
            <a:r>
              <a:rPr lang="nl-NL" dirty="0"/>
              <a:t>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930269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SLIDE (basic) |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tekst 3">
            <a:extLst>
              <a:ext uri="{FF2B5EF4-FFF2-40B4-BE49-F238E27FC236}">
                <a16:creationId xmlns:a16="http://schemas.microsoft.com/office/drawing/2014/main" id="{82982EAE-7653-4F25-A87B-8A0E58AAFD8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0"/>
            <a:ext cx="12191999" cy="6336834"/>
          </a:xfrm>
        </p:spPr>
        <p:txBody>
          <a:bodyPr lIns="1080000" tIns="1080000" rIns="1080000" bIns="1080000"/>
          <a:lstStyle>
            <a:lvl1pPr>
              <a:defRPr>
                <a:latin typeface="Nunito Light" panose="00000400000000000000" pitchFamily="2" charset="0"/>
              </a:defRPr>
            </a:lvl1pPr>
            <a:lvl2pPr>
              <a:defRPr>
                <a:latin typeface="Nunito Light" panose="00000400000000000000" pitchFamily="2" charset="0"/>
              </a:defRPr>
            </a:lvl2pPr>
            <a:lvl3pPr>
              <a:defRPr>
                <a:latin typeface="Nunito Light" panose="00000400000000000000" pitchFamily="2" charset="0"/>
              </a:defRPr>
            </a:lvl3pPr>
            <a:lvl4pPr>
              <a:defRPr sz="2100">
                <a:latin typeface="Nunito Light" panose="00000400000000000000" pitchFamily="2" charset="0"/>
              </a:defRPr>
            </a:lvl4pPr>
            <a:lvl5pPr>
              <a:defRPr sz="1600"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14" name="Tijdelijke aanduiding voor datum 13">
            <a:extLst>
              <a:ext uri="{FF2B5EF4-FFF2-40B4-BE49-F238E27FC236}">
                <a16:creationId xmlns:a16="http://schemas.microsoft.com/office/drawing/2014/main" id="{66789CA5-C8C7-4D0C-8C94-85EBA3E43DE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D7586E9-2048-41F9-AFFB-540BFCF114CE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15" name="Tijdelijke aanduiding voor voettekst 14">
            <a:extLst>
              <a:ext uri="{FF2B5EF4-FFF2-40B4-BE49-F238E27FC236}">
                <a16:creationId xmlns:a16="http://schemas.microsoft.com/office/drawing/2014/main" id="{C7D414C5-EB1D-4E64-851A-A76015EBD30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jdelijke aanduiding voor dianummer 15">
            <a:extLst>
              <a:ext uri="{FF2B5EF4-FFF2-40B4-BE49-F238E27FC236}">
                <a16:creationId xmlns:a16="http://schemas.microsoft.com/office/drawing/2014/main" id="{DBD71C00-7C48-4D33-8F0A-FF11DD9ED0B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99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jdelijke aanduiding voor datum 15">
            <a:extLst>
              <a:ext uri="{FF2B5EF4-FFF2-40B4-BE49-F238E27FC236}">
                <a16:creationId xmlns:a16="http://schemas.microsoft.com/office/drawing/2014/main" id="{F00B00FD-F7AD-44CE-8EC6-6606172B2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586E9-2048-41F9-AFFB-540BFCF114CE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17" name="Tijdelijke aanduiding voor voettekst 16">
            <a:extLst>
              <a:ext uri="{FF2B5EF4-FFF2-40B4-BE49-F238E27FC236}">
                <a16:creationId xmlns:a16="http://schemas.microsoft.com/office/drawing/2014/main" id="{CCC5D764-B091-491C-AE67-81AE9255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jdelijke aanduiding voor dianummer 17">
            <a:extLst>
              <a:ext uri="{FF2B5EF4-FFF2-40B4-BE49-F238E27FC236}">
                <a16:creationId xmlns:a16="http://schemas.microsoft.com/office/drawing/2014/main" id="{42352F86-3D45-4665-9BE3-002631CF3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314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5589240"/>
            <a:ext cx="12192000" cy="36004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 userDrawn="1"/>
        </p:nvSpPr>
        <p:spPr>
          <a:xfrm>
            <a:off x="0" y="5958000"/>
            <a:ext cx="12192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12192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12192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18" name="Picture 17" descr="associati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088555" y="6093368"/>
            <a:ext cx="609428" cy="648000"/>
          </a:xfrm>
          <a:prstGeom prst="rect">
            <a:avLst/>
          </a:prstGeom>
        </p:spPr>
      </p:pic>
      <p:pic>
        <p:nvPicPr>
          <p:cNvPr id="10" name="Picture 9" descr="TM_logo_vignet_ppt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80000" y="360000"/>
            <a:ext cx="2877312" cy="115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5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9E7D1-E29A-4DA0-BA2C-AC8E8EFEB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0C677-D348-4D4B-A943-87351CD55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28AD6-BD6C-4432-8A29-9AC4844D1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586E9-2048-41F9-AFFB-540BFCF114CE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68298-2734-4B40-8200-235E9CAEF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9F58-7F8A-4A20-8754-1A74FD98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8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SLIDE (logo TM - ENG) + ondert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0FC3E42-D88F-423A-8700-8709059C7F2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0" y="3895153"/>
            <a:ext cx="12193200" cy="1093285"/>
          </a:xfrm>
        </p:spPr>
        <p:txBody>
          <a:bodyPr lIns="3780000" tIns="360000" rIns="3780000" bIns="360000">
            <a:spAutoFit/>
          </a:bodyPr>
          <a:lstStyle>
            <a:lvl1pPr marL="0" indent="0" algn="ctr">
              <a:lnSpc>
                <a:spcPct val="110000"/>
              </a:lnSpc>
              <a:buNone/>
              <a:defRPr sz="2100" cap="all" baseline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Klik om ondertitel toe te voegen</a:t>
            </a:r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F9117F13-491C-49B1-8A86-804DB46901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382490"/>
            <a:ext cx="12192000" cy="2512663"/>
          </a:xfrm>
        </p:spPr>
        <p:txBody>
          <a:bodyPr lIns="2880000" tIns="360000" rIns="2880000" bIns="360000" anchor="b" anchorCtr="0">
            <a:normAutofit/>
          </a:bodyPr>
          <a:lstStyle>
            <a:lvl1pPr algn="ctr">
              <a:lnSpc>
                <a:spcPct val="90000"/>
              </a:lnSpc>
              <a:defRPr sz="4800" b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48CC6BA2-FB13-4E2E-AE23-9437591CAC03}"/>
              </a:ext>
            </a:extLst>
          </p:cNvPr>
          <p:cNvCxnSpPr>
            <a:cxnSpLocks/>
          </p:cNvCxnSpPr>
          <p:nvPr/>
        </p:nvCxnSpPr>
        <p:spPr>
          <a:xfrm>
            <a:off x="5376000" y="3895153"/>
            <a:ext cx="144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jdelijke aanduiding voor voettekst 30">
            <a:extLst>
              <a:ext uri="{FF2B5EF4-FFF2-40B4-BE49-F238E27FC236}">
                <a16:creationId xmlns:a16="http://schemas.microsoft.com/office/drawing/2014/main" id="{4DF3213D-4079-48DF-80F5-E3EE61590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6000" y="6475084"/>
            <a:ext cx="3600000" cy="234000"/>
          </a:xfrm>
          <a:solidFill>
            <a:schemeClr val="bg1">
              <a:lumMod val="95000"/>
              <a:alpha val="35000"/>
            </a:schemeClr>
          </a:solidFill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5" name="Tijdelijke aanduiding voor datum 29">
            <a:extLst>
              <a:ext uri="{FF2B5EF4-FFF2-40B4-BE49-F238E27FC236}">
                <a16:creationId xmlns:a16="http://schemas.microsoft.com/office/drawing/2014/main" id="{579D1B10-DC5A-4201-9186-96A1129259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000" y="6509899"/>
            <a:ext cx="1047998" cy="164370"/>
          </a:xfrm>
          <a:solidFill>
            <a:schemeClr val="bg1">
              <a:lumMod val="95000"/>
              <a:alpha val="35000"/>
            </a:schemeClr>
          </a:solidFill>
        </p:spPr>
        <p:txBody>
          <a:bodyPr lIns="180000" rIns="180000"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7D7586E9-2048-41F9-AFFB-540BFCF114CE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38" name="Tijdelijke aanduiding voor dianummer 31">
            <a:extLst>
              <a:ext uri="{FF2B5EF4-FFF2-40B4-BE49-F238E27FC236}">
                <a16:creationId xmlns:a16="http://schemas.microsoft.com/office/drawing/2014/main" id="{B93F2C7D-3A60-4D59-A3D9-E84F6EDAA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11364000" y="6030000"/>
            <a:ext cx="828000" cy="828000"/>
          </a:xfrm>
          <a:prstGeom prst="rtTriangle">
            <a:avLst/>
          </a:prstGeom>
          <a:solidFill>
            <a:schemeClr val="bg1">
              <a:lumMod val="95000"/>
              <a:alpha val="35000"/>
            </a:schemeClr>
          </a:solidFill>
          <a:ln w="19050"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A5E6A275-309F-4BC9-903A-F81D742F40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052" y="450000"/>
            <a:ext cx="3029896" cy="6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631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hoek 17">
            <a:extLst>
              <a:ext uri="{FF2B5EF4-FFF2-40B4-BE49-F238E27FC236}">
                <a16:creationId xmlns:a16="http://schemas.microsoft.com/office/drawing/2014/main" id="{1ADDFC3E-69C3-4585-9FBF-BDA549387F84}"/>
              </a:ext>
            </a:extLst>
          </p:cNvPr>
          <p:cNvSpPr>
            <a:spLocks/>
          </p:cNvSpPr>
          <p:nvPr/>
        </p:nvSpPr>
        <p:spPr>
          <a:xfrm>
            <a:off x="6096000" y="0"/>
            <a:ext cx="6096000" cy="6858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AB1339B5-674F-45AD-8FD9-1A5E45068B3B}"/>
              </a:ext>
            </a:extLst>
          </p:cNvPr>
          <p:cNvSpPr/>
          <p:nvPr/>
        </p:nvSpPr>
        <p:spPr>
          <a:xfrm>
            <a:off x="5220000" y="0"/>
            <a:ext cx="876000" cy="6858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C7628DC-1373-43BF-A732-9591A91070A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702799"/>
            <a:ext cx="5220000" cy="3442234"/>
          </a:xfrm>
        </p:spPr>
        <p:txBody>
          <a:bodyPr wrap="square" lIns="540000" tIns="540000" rIns="540000" bIns="540000" anchor="ctr" anchorCtr="0">
            <a:normAutofit/>
          </a:bodyPr>
          <a:lstStyle>
            <a:lvl1pPr algn="ctr">
              <a:lnSpc>
                <a:spcPct val="90000"/>
              </a:lnSpc>
              <a:defRPr sz="4800">
                <a:solidFill>
                  <a:srgbClr val="F04C25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titel toe te voegen</a:t>
            </a:r>
            <a:endParaRPr lang="nl-BE" dirty="0"/>
          </a:p>
        </p:txBody>
      </p:sp>
      <p:sp>
        <p:nvSpPr>
          <p:cNvPr id="11" name="Tijdelijke aanduiding voor datum 29">
            <a:extLst>
              <a:ext uri="{FF2B5EF4-FFF2-40B4-BE49-F238E27FC236}">
                <a16:creationId xmlns:a16="http://schemas.microsoft.com/office/drawing/2014/main" id="{D4CB39B0-4BFE-47E7-A595-BBD18FC248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000" y="6509899"/>
            <a:ext cx="977466" cy="164370"/>
          </a:xfrm>
          <a:solidFill>
            <a:srgbClr val="F04C25">
              <a:alpha val="65000"/>
            </a:srgbClr>
          </a:solidFill>
        </p:spPr>
        <p:txBody>
          <a:bodyPr lIns="180000" rIns="180000">
            <a:no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7D7586E9-2048-41F9-AFFB-540BFCF114CE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12" name="Tijdelijke aanduiding voor voettekst 30">
            <a:extLst>
              <a:ext uri="{FF2B5EF4-FFF2-40B4-BE49-F238E27FC236}">
                <a16:creationId xmlns:a16="http://schemas.microsoft.com/office/drawing/2014/main" id="{E1865272-C9C7-49B3-8E6E-7D14F59F9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6000" y="6475084"/>
            <a:ext cx="3600000" cy="234000"/>
          </a:xfrm>
          <a:solidFill>
            <a:srgbClr val="F04C25">
              <a:alpha val="65000"/>
            </a:srgbClr>
          </a:solidFill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D9BC315A-B933-4444-B53A-83A06A27874C}"/>
              </a:ext>
            </a:extLst>
          </p:cNvPr>
          <p:cNvCxnSpPr>
            <a:cxnSpLocks/>
          </p:cNvCxnSpPr>
          <p:nvPr/>
        </p:nvCxnSpPr>
        <p:spPr>
          <a:xfrm>
            <a:off x="1890000" y="5155200"/>
            <a:ext cx="1440000" cy="0"/>
          </a:xfrm>
          <a:prstGeom prst="line">
            <a:avLst/>
          </a:prstGeom>
          <a:ln w="6350">
            <a:solidFill>
              <a:srgbClr val="F04C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9CB6C92E-1209-4861-A1E3-7BA2D062F756}"/>
              </a:ext>
            </a:extLst>
          </p:cNvPr>
          <p:cNvCxnSpPr>
            <a:cxnSpLocks/>
          </p:cNvCxnSpPr>
          <p:nvPr/>
        </p:nvCxnSpPr>
        <p:spPr>
          <a:xfrm>
            <a:off x="1890000" y="1702800"/>
            <a:ext cx="1440000" cy="0"/>
          </a:xfrm>
          <a:prstGeom prst="line">
            <a:avLst/>
          </a:prstGeom>
          <a:ln w="6350">
            <a:solidFill>
              <a:srgbClr val="F04C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jdelijke aanduiding voor dianummer 31">
            <a:extLst>
              <a:ext uri="{FF2B5EF4-FFF2-40B4-BE49-F238E27FC236}">
                <a16:creationId xmlns:a16="http://schemas.microsoft.com/office/drawing/2014/main" id="{9C2A9732-02C1-449F-A0EA-77DCD5F8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11364000" y="6030000"/>
            <a:ext cx="828000" cy="828000"/>
          </a:xfrm>
          <a:prstGeom prst="rtTriangle">
            <a:avLst/>
          </a:prstGeom>
          <a:solidFill>
            <a:schemeClr val="bg1">
              <a:lumMod val="95000"/>
              <a:alpha val="35000"/>
            </a:schemeClr>
          </a:solidFill>
          <a:ln w="19050"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56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SLIDE + o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hoek 18">
            <a:extLst>
              <a:ext uri="{FF2B5EF4-FFF2-40B4-BE49-F238E27FC236}">
                <a16:creationId xmlns:a16="http://schemas.microsoft.com/office/drawing/2014/main" id="{AB1339B5-674F-45AD-8FD9-1A5E45068B3B}"/>
              </a:ext>
            </a:extLst>
          </p:cNvPr>
          <p:cNvSpPr/>
          <p:nvPr/>
        </p:nvSpPr>
        <p:spPr>
          <a:xfrm>
            <a:off x="5220000" y="0"/>
            <a:ext cx="876000" cy="6858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>
              <a:solidFill>
                <a:srgbClr val="F04C25"/>
              </a:solidFill>
            </a:endParaRP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1ADDFC3E-69C3-4585-9FBF-BDA549387F84}"/>
              </a:ext>
            </a:extLst>
          </p:cNvPr>
          <p:cNvSpPr>
            <a:spLocks/>
          </p:cNvSpPr>
          <p:nvPr/>
        </p:nvSpPr>
        <p:spPr>
          <a:xfrm>
            <a:off x="6096000" y="0"/>
            <a:ext cx="6096000" cy="6858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04C25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C7628DC-1373-43BF-A732-9591A91070A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829889"/>
            <a:ext cx="5220000" cy="3106800"/>
          </a:xfrm>
        </p:spPr>
        <p:txBody>
          <a:bodyPr wrap="square" lIns="540000" tIns="540000" rIns="540000" bIns="360000" anchor="b" anchorCtr="0">
            <a:normAutofit/>
          </a:bodyPr>
          <a:lstStyle>
            <a:lvl1pPr algn="ctr">
              <a:lnSpc>
                <a:spcPct val="90000"/>
              </a:lnSpc>
              <a:defRPr sz="4800">
                <a:solidFill>
                  <a:srgbClr val="F04C25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titel toe te voegen</a:t>
            </a:r>
            <a:endParaRPr lang="nl-BE" dirty="0"/>
          </a:p>
        </p:txBody>
      </p:sp>
      <p:sp>
        <p:nvSpPr>
          <p:cNvPr id="13" name="Tijdelijke aanduiding voor tekst 2">
            <a:extLst>
              <a:ext uri="{FF2B5EF4-FFF2-40B4-BE49-F238E27FC236}">
                <a16:creationId xmlns:a16="http://schemas.microsoft.com/office/drawing/2014/main" id="{43CA8820-C50B-4511-8EC5-06840453D2C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0" y="3936689"/>
            <a:ext cx="5220000" cy="1662842"/>
          </a:xfrm>
        </p:spPr>
        <p:txBody>
          <a:bodyPr lIns="1080000" tIns="360000" rIns="1080000" bIns="540000">
            <a:spAutoFit/>
          </a:bodyPr>
          <a:lstStyle>
            <a:lvl1pPr marL="0" indent="0" algn="ctr">
              <a:lnSpc>
                <a:spcPct val="110000"/>
              </a:lnSpc>
              <a:buNone/>
              <a:defRPr sz="2100" cap="all" baseline="0">
                <a:solidFill>
                  <a:srgbClr val="F04C25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Klik om ondertitel toe te voegen</a:t>
            </a:r>
          </a:p>
        </p:txBody>
      </p: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6696AECB-DFC4-4C5A-B794-9E42F139F91F}"/>
              </a:ext>
            </a:extLst>
          </p:cNvPr>
          <p:cNvCxnSpPr>
            <a:cxnSpLocks/>
          </p:cNvCxnSpPr>
          <p:nvPr/>
        </p:nvCxnSpPr>
        <p:spPr>
          <a:xfrm>
            <a:off x="1890000" y="3936689"/>
            <a:ext cx="1440000" cy="0"/>
          </a:xfrm>
          <a:prstGeom prst="line">
            <a:avLst/>
          </a:prstGeom>
          <a:ln w="6350">
            <a:solidFill>
              <a:srgbClr val="F04C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jdelijke aanduiding voor voettekst 30">
            <a:extLst>
              <a:ext uri="{FF2B5EF4-FFF2-40B4-BE49-F238E27FC236}">
                <a16:creationId xmlns:a16="http://schemas.microsoft.com/office/drawing/2014/main" id="{6BCD34E2-F56C-4037-AD27-4957EE01A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6000" y="6475084"/>
            <a:ext cx="3600000" cy="234000"/>
          </a:xfrm>
          <a:solidFill>
            <a:srgbClr val="F04C25">
              <a:alpha val="65000"/>
            </a:srgbClr>
          </a:solidFill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0" name="Tijdelijke aanduiding voor datum 29">
            <a:extLst>
              <a:ext uri="{FF2B5EF4-FFF2-40B4-BE49-F238E27FC236}">
                <a16:creationId xmlns:a16="http://schemas.microsoft.com/office/drawing/2014/main" id="{B5CDAB1E-1679-4193-BEFD-8F7EA4AC68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000" y="6509899"/>
            <a:ext cx="977466" cy="164370"/>
          </a:xfrm>
          <a:solidFill>
            <a:srgbClr val="F04C25">
              <a:alpha val="65000"/>
            </a:srgbClr>
          </a:solidFill>
        </p:spPr>
        <p:txBody>
          <a:bodyPr lIns="180000" rIns="180000">
            <a:no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7D7586E9-2048-41F9-AFFB-540BFCF114CE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33" name="Tijdelijke aanduiding voor dianummer 31">
            <a:extLst>
              <a:ext uri="{FF2B5EF4-FFF2-40B4-BE49-F238E27FC236}">
                <a16:creationId xmlns:a16="http://schemas.microsoft.com/office/drawing/2014/main" id="{0A905A85-E044-419B-9CAC-5D6D0B822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11364000" y="6030000"/>
            <a:ext cx="828000" cy="828000"/>
          </a:xfrm>
          <a:prstGeom prst="rtTriangle">
            <a:avLst/>
          </a:prstGeom>
          <a:solidFill>
            <a:schemeClr val="bg1">
              <a:lumMod val="95000"/>
              <a:alpha val="35000"/>
            </a:schemeClr>
          </a:solidFill>
          <a:ln w="19050"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90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SLIDE +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hoek 17">
            <a:extLst>
              <a:ext uri="{FF2B5EF4-FFF2-40B4-BE49-F238E27FC236}">
                <a16:creationId xmlns:a16="http://schemas.microsoft.com/office/drawing/2014/main" id="{1ADDFC3E-69C3-4585-9FBF-BDA549387F84}"/>
              </a:ext>
            </a:extLst>
          </p:cNvPr>
          <p:cNvSpPr>
            <a:spLocks/>
          </p:cNvSpPr>
          <p:nvPr/>
        </p:nvSpPr>
        <p:spPr>
          <a:xfrm>
            <a:off x="6096000" y="0"/>
            <a:ext cx="6096000" cy="6858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Tijdelijke aanduiding voor afbeelding 9">
            <a:extLst>
              <a:ext uri="{FF2B5EF4-FFF2-40B4-BE49-F238E27FC236}">
                <a16:creationId xmlns:a16="http://schemas.microsoft.com/office/drawing/2014/main" id="{C8730493-CC86-42BC-A08F-47942E738B51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5220000" y="0"/>
            <a:ext cx="6972000" cy="6858000"/>
          </a:xfrm>
        </p:spPr>
        <p:txBody>
          <a:bodyPr lIns="864000" tIns="720000" rIns="0" bIns="0"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Nunito" panose="00000500000000000000" pitchFamily="2" charset="0"/>
              </a:defRPr>
            </a:lvl1pPr>
          </a:lstStyle>
          <a:p>
            <a:r>
              <a:rPr lang="nl-BE" dirty="0"/>
              <a:t>Klik (op pictogram)</a:t>
            </a:r>
            <a:br>
              <a:rPr lang="nl-BE" dirty="0"/>
            </a:br>
            <a:r>
              <a:rPr lang="nl-BE" dirty="0"/>
              <a:t>om foto toe te voegen</a:t>
            </a: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AB1339B5-674F-45AD-8FD9-1A5E45068B3B}"/>
              </a:ext>
            </a:extLst>
          </p:cNvPr>
          <p:cNvSpPr/>
          <p:nvPr/>
        </p:nvSpPr>
        <p:spPr>
          <a:xfrm>
            <a:off x="5220000" y="0"/>
            <a:ext cx="876000" cy="6858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C7628DC-1373-43BF-A732-9591A91070A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702799"/>
            <a:ext cx="5220000" cy="3442234"/>
          </a:xfrm>
        </p:spPr>
        <p:txBody>
          <a:bodyPr wrap="square" lIns="540000" tIns="540000" rIns="540000" bIns="540000" anchor="ctr" anchorCtr="0">
            <a:normAutofit/>
          </a:bodyPr>
          <a:lstStyle>
            <a:lvl1pPr algn="ctr">
              <a:lnSpc>
                <a:spcPct val="90000"/>
              </a:lnSpc>
              <a:defRPr sz="4800">
                <a:solidFill>
                  <a:srgbClr val="F04C25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titel toe te voegen</a:t>
            </a:r>
            <a:endParaRPr lang="nl-BE" dirty="0"/>
          </a:p>
        </p:txBody>
      </p:sp>
      <p:sp>
        <p:nvSpPr>
          <p:cNvPr id="11" name="Tijdelijke aanduiding voor datum 29">
            <a:extLst>
              <a:ext uri="{FF2B5EF4-FFF2-40B4-BE49-F238E27FC236}">
                <a16:creationId xmlns:a16="http://schemas.microsoft.com/office/drawing/2014/main" id="{D4CB39B0-4BFE-47E7-A595-BBD18FC248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000" y="6509899"/>
            <a:ext cx="977466" cy="164370"/>
          </a:xfrm>
          <a:solidFill>
            <a:srgbClr val="F04C25">
              <a:alpha val="65000"/>
            </a:srgbClr>
          </a:solidFill>
        </p:spPr>
        <p:txBody>
          <a:bodyPr lIns="180000" rIns="180000">
            <a:no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7D7586E9-2048-41F9-AFFB-540BFCF114CE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12" name="Tijdelijke aanduiding voor voettekst 30">
            <a:extLst>
              <a:ext uri="{FF2B5EF4-FFF2-40B4-BE49-F238E27FC236}">
                <a16:creationId xmlns:a16="http://schemas.microsoft.com/office/drawing/2014/main" id="{E1865272-C9C7-49B3-8E6E-7D14F59F9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6000" y="6475084"/>
            <a:ext cx="3600000" cy="234000"/>
          </a:xfrm>
          <a:solidFill>
            <a:srgbClr val="F04C25">
              <a:alpha val="65000"/>
            </a:srgbClr>
          </a:solidFill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D9BC315A-B933-4444-B53A-83A06A27874C}"/>
              </a:ext>
            </a:extLst>
          </p:cNvPr>
          <p:cNvCxnSpPr>
            <a:cxnSpLocks/>
          </p:cNvCxnSpPr>
          <p:nvPr/>
        </p:nvCxnSpPr>
        <p:spPr>
          <a:xfrm>
            <a:off x="1890000" y="5155200"/>
            <a:ext cx="1440000" cy="0"/>
          </a:xfrm>
          <a:prstGeom prst="line">
            <a:avLst/>
          </a:prstGeom>
          <a:ln w="6350">
            <a:solidFill>
              <a:srgbClr val="F04C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9CB6C92E-1209-4861-A1E3-7BA2D062F756}"/>
              </a:ext>
            </a:extLst>
          </p:cNvPr>
          <p:cNvCxnSpPr>
            <a:cxnSpLocks/>
          </p:cNvCxnSpPr>
          <p:nvPr/>
        </p:nvCxnSpPr>
        <p:spPr>
          <a:xfrm>
            <a:off x="1890000" y="1702800"/>
            <a:ext cx="1440000" cy="0"/>
          </a:xfrm>
          <a:prstGeom prst="line">
            <a:avLst/>
          </a:prstGeom>
          <a:ln w="6350">
            <a:solidFill>
              <a:srgbClr val="F04C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jdelijke aanduiding voor dianummer 31">
            <a:extLst>
              <a:ext uri="{FF2B5EF4-FFF2-40B4-BE49-F238E27FC236}">
                <a16:creationId xmlns:a16="http://schemas.microsoft.com/office/drawing/2014/main" id="{9C2A9732-02C1-449F-A0EA-77DCD5F8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11364000" y="6030000"/>
            <a:ext cx="828000" cy="828000"/>
          </a:xfrm>
          <a:prstGeom prst="rtTriangle">
            <a:avLst/>
          </a:prstGeom>
          <a:solidFill>
            <a:schemeClr val="bg1">
              <a:lumMod val="95000"/>
              <a:alpha val="35000"/>
            </a:schemeClr>
          </a:solidFill>
          <a:ln w="19050"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79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SLIDE + ondertitel +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hoek 18">
            <a:extLst>
              <a:ext uri="{FF2B5EF4-FFF2-40B4-BE49-F238E27FC236}">
                <a16:creationId xmlns:a16="http://schemas.microsoft.com/office/drawing/2014/main" id="{AB1339B5-674F-45AD-8FD9-1A5E45068B3B}"/>
              </a:ext>
            </a:extLst>
          </p:cNvPr>
          <p:cNvSpPr/>
          <p:nvPr/>
        </p:nvSpPr>
        <p:spPr>
          <a:xfrm>
            <a:off x="5220000" y="0"/>
            <a:ext cx="876000" cy="6858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>
              <a:solidFill>
                <a:srgbClr val="F04C25"/>
              </a:solidFill>
            </a:endParaRP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1ADDFC3E-69C3-4585-9FBF-BDA549387F84}"/>
              </a:ext>
            </a:extLst>
          </p:cNvPr>
          <p:cNvSpPr>
            <a:spLocks/>
          </p:cNvSpPr>
          <p:nvPr/>
        </p:nvSpPr>
        <p:spPr>
          <a:xfrm>
            <a:off x="6096000" y="0"/>
            <a:ext cx="6096000" cy="6858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04C25"/>
              </a:solidFill>
            </a:endParaRPr>
          </a:p>
        </p:txBody>
      </p:sp>
      <p:sp>
        <p:nvSpPr>
          <p:cNvPr id="10" name="Tijdelijke aanduiding voor afbeelding 9">
            <a:extLst>
              <a:ext uri="{FF2B5EF4-FFF2-40B4-BE49-F238E27FC236}">
                <a16:creationId xmlns:a16="http://schemas.microsoft.com/office/drawing/2014/main" id="{C8730493-CC86-42BC-A08F-47942E738B51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5220000" y="0"/>
            <a:ext cx="6972000" cy="6858000"/>
          </a:xfrm>
        </p:spPr>
        <p:txBody>
          <a:bodyPr lIns="864000" tIns="720000" rIns="0" bIns="0"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Nunito" panose="00000500000000000000" pitchFamily="2" charset="0"/>
              </a:defRPr>
            </a:lvl1pPr>
          </a:lstStyle>
          <a:p>
            <a:r>
              <a:rPr lang="nl-BE" dirty="0"/>
              <a:t>Klik (op pictogram)</a:t>
            </a:r>
            <a:br>
              <a:rPr lang="nl-BE" dirty="0"/>
            </a:br>
            <a:r>
              <a:rPr lang="nl-BE" dirty="0"/>
              <a:t>om foto toe te voegen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C7628DC-1373-43BF-A732-9591A91070A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829889"/>
            <a:ext cx="5220000" cy="3106800"/>
          </a:xfrm>
        </p:spPr>
        <p:txBody>
          <a:bodyPr wrap="square" lIns="540000" tIns="540000" rIns="540000" bIns="360000" anchor="b" anchorCtr="0">
            <a:normAutofit/>
          </a:bodyPr>
          <a:lstStyle>
            <a:lvl1pPr algn="ctr">
              <a:lnSpc>
                <a:spcPct val="90000"/>
              </a:lnSpc>
              <a:defRPr sz="4800">
                <a:solidFill>
                  <a:srgbClr val="F04C25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titel toe te voegen</a:t>
            </a:r>
            <a:endParaRPr lang="nl-BE" dirty="0"/>
          </a:p>
        </p:txBody>
      </p:sp>
      <p:sp>
        <p:nvSpPr>
          <p:cNvPr id="13" name="Tijdelijke aanduiding voor tekst 2">
            <a:extLst>
              <a:ext uri="{FF2B5EF4-FFF2-40B4-BE49-F238E27FC236}">
                <a16:creationId xmlns:a16="http://schemas.microsoft.com/office/drawing/2014/main" id="{43CA8820-C50B-4511-8EC5-06840453D2C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0" y="3936689"/>
            <a:ext cx="5220000" cy="1662842"/>
          </a:xfrm>
        </p:spPr>
        <p:txBody>
          <a:bodyPr lIns="1080000" tIns="360000" rIns="1080000" bIns="540000">
            <a:spAutoFit/>
          </a:bodyPr>
          <a:lstStyle>
            <a:lvl1pPr marL="0" indent="0" algn="ctr">
              <a:lnSpc>
                <a:spcPct val="110000"/>
              </a:lnSpc>
              <a:buNone/>
              <a:defRPr sz="2100" cap="all" baseline="0">
                <a:solidFill>
                  <a:srgbClr val="F04C25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Klik om ondertitel toe te voegen</a:t>
            </a:r>
          </a:p>
        </p:txBody>
      </p: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6696AECB-DFC4-4C5A-B794-9E42F139F91F}"/>
              </a:ext>
            </a:extLst>
          </p:cNvPr>
          <p:cNvCxnSpPr>
            <a:cxnSpLocks/>
          </p:cNvCxnSpPr>
          <p:nvPr/>
        </p:nvCxnSpPr>
        <p:spPr>
          <a:xfrm>
            <a:off x="1890000" y="3936689"/>
            <a:ext cx="1440000" cy="0"/>
          </a:xfrm>
          <a:prstGeom prst="line">
            <a:avLst/>
          </a:prstGeom>
          <a:ln w="6350">
            <a:solidFill>
              <a:srgbClr val="F04C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jdelijke aanduiding voor voettekst 30">
            <a:extLst>
              <a:ext uri="{FF2B5EF4-FFF2-40B4-BE49-F238E27FC236}">
                <a16:creationId xmlns:a16="http://schemas.microsoft.com/office/drawing/2014/main" id="{6BCD34E2-F56C-4037-AD27-4957EE01A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6000" y="6475084"/>
            <a:ext cx="3600000" cy="234000"/>
          </a:xfrm>
          <a:solidFill>
            <a:srgbClr val="F04C25">
              <a:alpha val="65000"/>
            </a:srgbClr>
          </a:solidFill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0" name="Tijdelijke aanduiding voor datum 29">
            <a:extLst>
              <a:ext uri="{FF2B5EF4-FFF2-40B4-BE49-F238E27FC236}">
                <a16:creationId xmlns:a16="http://schemas.microsoft.com/office/drawing/2014/main" id="{B5CDAB1E-1679-4193-BEFD-8F7EA4AC68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000" y="6509899"/>
            <a:ext cx="977466" cy="164370"/>
          </a:xfrm>
          <a:solidFill>
            <a:srgbClr val="F04C25">
              <a:alpha val="65000"/>
            </a:srgbClr>
          </a:solidFill>
        </p:spPr>
        <p:txBody>
          <a:bodyPr lIns="180000" rIns="180000">
            <a:no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7D7586E9-2048-41F9-AFFB-540BFCF114CE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33" name="Tijdelijke aanduiding voor dianummer 31">
            <a:extLst>
              <a:ext uri="{FF2B5EF4-FFF2-40B4-BE49-F238E27FC236}">
                <a16:creationId xmlns:a16="http://schemas.microsoft.com/office/drawing/2014/main" id="{0A905A85-E044-419B-9CAC-5D6D0B822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11364000" y="6030000"/>
            <a:ext cx="828000" cy="828000"/>
          </a:xfrm>
          <a:prstGeom prst="rtTriangle">
            <a:avLst/>
          </a:prstGeom>
          <a:solidFill>
            <a:schemeClr val="bg1">
              <a:lumMod val="95000"/>
              <a:alpha val="35000"/>
            </a:schemeClr>
          </a:solidFill>
          <a:ln w="19050"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1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SLIDE (modern) | Titel +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3">
            <a:extLst>
              <a:ext uri="{FF2B5EF4-FFF2-40B4-BE49-F238E27FC236}">
                <a16:creationId xmlns:a16="http://schemas.microsoft.com/office/drawing/2014/main" id="{BD258B1A-3DA0-4129-87C8-BB944FC312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899999"/>
            <a:ext cx="10753200" cy="5436833"/>
          </a:xfrm>
          <a:solidFill>
            <a:schemeClr val="bg1">
              <a:lumMod val="95000"/>
            </a:schemeClr>
          </a:solidFill>
        </p:spPr>
        <p:txBody>
          <a:bodyPr lIns="540000" tIns="1080000" rIns="540000" bIns="540000" anchor="t" anchorCtr="0"/>
          <a:lstStyle>
            <a:lvl1pPr>
              <a:defRPr>
                <a:latin typeface="Nunito Light" panose="00000400000000000000" pitchFamily="2" charset="0"/>
              </a:defRPr>
            </a:lvl1pPr>
            <a:lvl2pPr>
              <a:defRPr>
                <a:latin typeface="Nunito Light" panose="00000400000000000000" pitchFamily="2" charset="0"/>
              </a:defRPr>
            </a:lvl2pPr>
            <a:lvl3pPr>
              <a:defRPr>
                <a:latin typeface="Nunito Light" panose="00000400000000000000" pitchFamily="2" charset="0"/>
              </a:defRPr>
            </a:lvl3pPr>
            <a:lvl4pPr>
              <a:defRPr sz="2100">
                <a:latin typeface="Nunito Light" panose="00000400000000000000" pitchFamily="2" charset="0"/>
              </a:defRPr>
            </a:lvl4pPr>
            <a:lvl5pPr>
              <a:defRPr sz="1600"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12" name="Tijdelijke aanduiding voor datum 11">
            <a:extLst>
              <a:ext uri="{FF2B5EF4-FFF2-40B4-BE49-F238E27FC236}">
                <a16:creationId xmlns:a16="http://schemas.microsoft.com/office/drawing/2014/main" id="{1DBB631F-8BAA-4B79-909C-DA7004EE512D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7D7586E9-2048-41F9-AFFB-540BFCF114CE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13" name="Tijdelijke aanduiding voor voettekst 12">
            <a:extLst>
              <a:ext uri="{FF2B5EF4-FFF2-40B4-BE49-F238E27FC236}">
                <a16:creationId xmlns:a16="http://schemas.microsoft.com/office/drawing/2014/main" id="{38191E7D-D53A-4C99-A032-21A039B997BB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jdelijke aanduiding voor dianummer 15">
            <a:extLst>
              <a:ext uri="{FF2B5EF4-FFF2-40B4-BE49-F238E27FC236}">
                <a16:creationId xmlns:a16="http://schemas.microsoft.com/office/drawing/2014/main" id="{A0E33986-99E9-4456-975D-E42DCBB0A927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E7892D4-1A0A-483F-BB20-AF913FC3C4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8800" y="594000"/>
            <a:ext cx="7560000" cy="447302"/>
          </a:xfrm>
          <a:noFill/>
        </p:spPr>
        <p:txBody>
          <a:bodyPr wrap="square" lIns="360000" tIns="0" rIns="360000" bIns="0" anchor="t" anchorCtr="0">
            <a:spAutoFit/>
          </a:bodyPr>
          <a:lstStyle>
            <a:lvl1pPr>
              <a:defRPr sz="4800" baseline="10000">
                <a:solidFill>
                  <a:schemeClr val="bg1"/>
                </a:solidFill>
                <a:highlight>
                  <a:srgbClr val="F04C25"/>
                </a:highlight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45059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BC6E4B0-3779-482B-B7B2-26FD28EDA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prstGeom prst="rect">
            <a:avLst/>
          </a:prstGeom>
        </p:spPr>
        <p:txBody>
          <a:bodyPr vert="horz" lIns="720000" tIns="45720" rIns="72000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B0247AF-425B-4C8D-B176-94A6D872C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1825625"/>
            <a:ext cx="12191999" cy="3769632"/>
          </a:xfrm>
          <a:prstGeom prst="rect">
            <a:avLst/>
          </a:prstGeom>
        </p:spPr>
        <p:txBody>
          <a:bodyPr vert="horz" lIns="720000" tIns="45720" rIns="72000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5217886-ACB3-4AAD-A73F-2232DD2F49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000" y="6509899"/>
            <a:ext cx="977465" cy="164370"/>
          </a:xfrm>
          <a:prstGeom prst="rect">
            <a:avLst/>
          </a:prstGeom>
          <a:noFill/>
        </p:spPr>
        <p:txBody>
          <a:bodyPr vert="horz" wrap="none" lIns="180000" tIns="18000" rIns="180000" bIns="0" rtlCol="0" anchor="ctr" anchorCtr="0">
            <a:noAutofit/>
          </a:bodyPr>
          <a:lstStyle>
            <a:lvl1pPr algn="ctr">
              <a:defRPr sz="950" spc="50" baseline="0">
                <a:solidFill>
                  <a:srgbClr val="969696"/>
                </a:solidFill>
                <a:latin typeface="+mj-lt"/>
              </a:defRPr>
            </a:lvl1pPr>
          </a:lstStyle>
          <a:p>
            <a:fld id="{7D7586E9-2048-41F9-AFFB-540BFCF114CE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127686B-E27C-4FC9-B284-1185D433DA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96000" y="6475084"/>
            <a:ext cx="3600000" cy="234000"/>
          </a:xfrm>
          <a:prstGeom prst="rect">
            <a:avLst/>
          </a:prstGeom>
          <a:noFill/>
        </p:spPr>
        <p:txBody>
          <a:bodyPr vert="horz" wrap="none" lIns="108000" tIns="18000" rIns="108000" bIns="0" rtlCol="0" anchor="ctr" anchorCtr="0">
            <a:normAutofit/>
          </a:bodyPr>
          <a:lstStyle>
            <a:lvl1pPr algn="ctr">
              <a:defRPr sz="950" cap="all" spc="10" baseline="0">
                <a:solidFill>
                  <a:srgbClr val="969696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1" name="Tijdelijke aanduiding voor dianummer 5">
            <a:extLst>
              <a:ext uri="{FF2B5EF4-FFF2-40B4-BE49-F238E27FC236}">
                <a16:creationId xmlns:a16="http://schemas.microsoft.com/office/drawing/2014/main" id="{23B437C9-873E-486F-B7A9-1823BA0327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 flipH="1">
            <a:off x="11364000" y="6030000"/>
            <a:ext cx="828000" cy="828000"/>
          </a:xfrm>
          <a:prstGeom prst="rtTriangle">
            <a:avLst/>
          </a:prstGeom>
          <a:solidFill>
            <a:srgbClr val="009CAB"/>
          </a:solidFill>
          <a:ln w="22860">
            <a:noFill/>
          </a:ln>
        </p:spPr>
        <p:txBody>
          <a:bodyPr wrap="none" lIns="0" tIns="0" rIns="0" bIns="108000" anchor="b" anchorCtr="0">
            <a:noAutofit/>
          </a:bodyPr>
          <a:lstStyle>
            <a:lvl1pPr algn="ctr">
              <a:defRPr sz="1200" spc="20" baseline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6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3C3C3C"/>
          </a:solidFill>
          <a:latin typeface="Poppins ExtraLight" panose="00000300000000000000" pitchFamily="2" charset="0"/>
          <a:ea typeface="+mj-ea"/>
          <a:cs typeface="Poppins ExtraLight" panose="00000300000000000000" pitchFamily="2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>
          <a:srgbClr val="F04C25"/>
        </a:buClr>
        <a:buSzPct val="75000"/>
        <a:buFont typeface="Wingdings" panose="05000000000000000000" pitchFamily="2" charset="2"/>
        <a:buNone/>
        <a:defRPr sz="2800" kern="1200">
          <a:solidFill>
            <a:srgbClr val="3C3C3C"/>
          </a:solidFill>
          <a:latin typeface="Nunito ExtraLight" panose="00000300000000000000" pitchFamily="2" charset="0"/>
          <a:ea typeface="+mn-ea"/>
          <a:cs typeface="+mn-cs"/>
        </a:defRPr>
      </a:lvl1pPr>
      <a:lvl2pPr marL="360000" indent="-36000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rgbClr val="F04C25"/>
        </a:buClr>
        <a:buSzPct val="75000"/>
        <a:buFont typeface="Wingdings" panose="05000000000000000000" pitchFamily="2" charset="2"/>
        <a:buChar char="æ"/>
        <a:defRPr sz="2800" kern="1200">
          <a:solidFill>
            <a:srgbClr val="3C3C3C"/>
          </a:solidFill>
          <a:latin typeface="Nunito ExtraLight" panose="00000300000000000000" pitchFamily="2" charset="0"/>
          <a:ea typeface="+mn-ea"/>
          <a:cs typeface="+mn-cs"/>
        </a:defRPr>
      </a:lvl2pPr>
      <a:lvl3pPr marL="720000" indent="-36000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rgbClr val="F04C25"/>
        </a:buClr>
        <a:buSzPct val="70000"/>
        <a:buFont typeface="Wingdings" panose="05000000000000000000" pitchFamily="2" charset="2"/>
        <a:buChar char=""/>
        <a:defRPr sz="2800" kern="1200">
          <a:solidFill>
            <a:srgbClr val="3C3C3C"/>
          </a:solidFill>
          <a:latin typeface="Nunito ExtraLight" panose="00000300000000000000" pitchFamily="2" charset="0"/>
          <a:ea typeface="+mn-ea"/>
          <a:cs typeface="+mn-cs"/>
        </a:defRPr>
      </a:lvl3pPr>
      <a:lvl4pPr marL="1044000" indent="-32400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rgbClr val="3C3C3C"/>
        </a:buClr>
        <a:buFont typeface="Nunito" panose="00000500000000000000" pitchFamily="2" charset="0"/>
        <a:buChar char="‐"/>
        <a:defRPr sz="2100" i="0" u="none" kern="1200">
          <a:solidFill>
            <a:srgbClr val="3C3C3C"/>
          </a:solidFill>
          <a:latin typeface="Nunito Light" panose="00000400000000000000" pitchFamily="2" charset="0"/>
          <a:ea typeface="+mn-ea"/>
          <a:cs typeface="+mn-cs"/>
        </a:defRPr>
      </a:lvl4pPr>
      <a:lvl5pPr marL="1224000" indent="-180000" algn="l" defTabSz="914400" rtl="0" eaLnBrk="1" latinLnBrk="0" hangingPunct="1">
        <a:lnSpc>
          <a:spcPct val="90000"/>
        </a:lnSpc>
        <a:spcBef>
          <a:spcPts val="300"/>
        </a:spcBef>
        <a:spcAft>
          <a:spcPts val="100"/>
        </a:spcAft>
        <a:buClr>
          <a:srgbClr val="3C3C3C"/>
        </a:buClr>
        <a:buSzPct val="120000"/>
        <a:buFont typeface="Nunito" panose="00000500000000000000" pitchFamily="2" charset="0"/>
        <a:buChar char="›"/>
        <a:defRPr sz="1700" kern="1200">
          <a:solidFill>
            <a:srgbClr val="3C3C3C"/>
          </a:solidFill>
          <a:latin typeface="Nunito Light" panose="000004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llo.be/" TargetMode="External"/><Relationship Id="rId2" Type="http://schemas.openxmlformats.org/officeDocument/2006/relationships/hyperlink" Target="mailto:Jochen.Marien@thomasmore.be" TargetMode="Externa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2B509D-E671-4693-98CE-A177D4A81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3895153"/>
            <a:ext cx="12193200" cy="1069048"/>
          </a:xfrm>
        </p:spPr>
        <p:txBody>
          <a:bodyPr/>
          <a:lstStyle/>
          <a:p>
            <a:r>
              <a:rPr lang="en-US" dirty="0"/>
              <a:t>Jochen Mariën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 dirty="0"/>
              <a:t>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370747104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Jochen Mariën (</a:t>
            </a:r>
            <a:r>
              <a:rPr lang="en-US" dirty="0">
                <a:hlinkClick r:id="rId2"/>
              </a:rPr>
              <a:t>Jochen.Marien@thomasmore.be</a:t>
            </a:r>
            <a:r>
              <a:rPr lang="en-US" dirty="0"/>
              <a:t>)</a:t>
            </a:r>
          </a:p>
          <a:p>
            <a:r>
              <a:rPr lang="en-US" dirty="0"/>
              <a:t>Thomas More college university</a:t>
            </a:r>
          </a:p>
          <a:p>
            <a:pPr lvl="1"/>
            <a:r>
              <a:rPr lang="en-US" dirty="0" err="1"/>
              <a:t>ITFactory</a:t>
            </a:r>
            <a:r>
              <a:rPr lang="en-US" dirty="0"/>
              <a:t>/Applied informatics</a:t>
            </a:r>
          </a:p>
          <a:p>
            <a:pPr lvl="1"/>
            <a:r>
              <a:rPr lang="en-US" dirty="0"/>
              <a:t>Life long learning </a:t>
            </a:r>
            <a:r>
              <a:rPr lang="en-US" dirty="0" err="1"/>
              <a:t>centre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http://www.cello.be</a:t>
            </a:r>
            <a:r>
              <a:rPr lang="en-US" dirty="0"/>
              <a:t>)</a:t>
            </a:r>
          </a:p>
          <a:p>
            <a:r>
              <a:rPr lang="en-US" dirty="0"/>
              <a:t>I teach</a:t>
            </a:r>
          </a:p>
          <a:p>
            <a:pPr lvl="1"/>
            <a:r>
              <a:rPr lang="en-US" dirty="0"/>
              <a:t>Data Science (R/Python), cloud AI</a:t>
            </a:r>
          </a:p>
          <a:p>
            <a:pPr lvl="1"/>
            <a:r>
              <a:rPr lang="en-US" dirty="0"/>
              <a:t>PowerShell</a:t>
            </a:r>
          </a:p>
          <a:p>
            <a:pPr lvl="1"/>
            <a:r>
              <a:rPr lang="en-US" dirty="0"/>
              <a:t>SQL, </a:t>
            </a:r>
            <a:r>
              <a:rPr lang="en-US" dirty="0" err="1"/>
              <a:t>datamodelling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Hello, I’m…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D9EC44-1280-4630-AF2E-ABC3708EE41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0"/>
            <a:ext cx="2565525" cy="58154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112582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Day schedule</a:t>
            </a:r>
          </a:p>
          <a:p>
            <a:pPr lvl="2"/>
            <a:r>
              <a:rPr lang="en-US" dirty="0"/>
              <a:t>9h30 – 16h30</a:t>
            </a:r>
          </a:p>
          <a:p>
            <a:pPr lvl="2"/>
            <a:r>
              <a:rPr lang="en-US" dirty="0"/>
              <a:t>Lunchbreak (12h30-ish)</a:t>
            </a:r>
          </a:p>
          <a:p>
            <a:pPr lvl="2"/>
            <a:r>
              <a:rPr lang="en-US" dirty="0"/>
              <a:t>Break in the morning (11h00) and the afternoon (15h00)</a:t>
            </a:r>
            <a:endParaRPr lang="nl-B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Facilities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4160AA-14E5-40BF-86D4-2281168C310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0"/>
            <a:ext cx="2565525" cy="58154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638876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EBE724-2690-4E3C-98CC-2E5B35107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Small history lesson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Setting up our IDE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Building our AI-model</a:t>
            </a:r>
          </a:p>
          <a:p>
            <a:pPr marL="817200" lvl="1" indent="-457200">
              <a:buFont typeface="Arial" panose="020B0604020202020204" pitchFamily="34" charset="0"/>
              <a:buChar char="•"/>
            </a:pPr>
            <a:r>
              <a:rPr lang="en-US" dirty="0"/>
              <a:t>Explanation in slides</a:t>
            </a:r>
          </a:p>
          <a:p>
            <a:pPr marL="817200" lvl="1" indent="-457200">
              <a:buFont typeface="Arial" panose="020B0604020202020204" pitchFamily="34" charset="0"/>
              <a:buChar char="•"/>
            </a:pPr>
            <a:r>
              <a:rPr lang="en-US" dirty="0"/>
              <a:t>Running in </a:t>
            </a:r>
            <a:r>
              <a:rPr lang="en-US" dirty="0" err="1"/>
              <a:t>Jupyter</a:t>
            </a:r>
            <a:r>
              <a:rPr lang="en-US" dirty="0"/>
              <a:t> notebooks/python scripts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About the course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A2EA1-2883-4918-86D8-1A193AE0BC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0"/>
            <a:ext cx="2565525" cy="58154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54440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D79D770-8477-2551-7807-FAF8B3E10E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450800"/>
            <a:ext cx="3726425" cy="4881780"/>
          </a:xfrm>
        </p:spPr>
        <p:txBody>
          <a:bodyPr/>
          <a:lstStyle/>
          <a:p>
            <a:r>
              <a:rPr lang="en-US" dirty="0"/>
              <a:t>You look at the solutions, run them and that is enough for you.</a:t>
            </a:r>
            <a:endParaRPr lang="en-B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7EDA7E-0A15-1440-2D4C-6F82FBE44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paths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71DEF-07FE-9944-6CD3-94D78AECC5F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0"/>
            <a:ext cx="2565525" cy="581542"/>
          </a:xfrm>
        </p:spPr>
        <p:txBody>
          <a:bodyPr/>
          <a:lstStyle/>
          <a:p>
            <a:r>
              <a:rPr lang="en-US" dirty="0"/>
              <a:t>Introduction</a:t>
            </a:r>
            <a:endParaRPr lang="en-BE" dirty="0"/>
          </a:p>
        </p:txBody>
      </p:sp>
      <p:pic>
        <p:nvPicPr>
          <p:cNvPr id="6" name="Picture 5" descr="A close-up of a train track&#10;&#10;Description automatically generated">
            <a:extLst>
              <a:ext uri="{FF2B5EF4-FFF2-40B4-BE49-F238E27FC236}">
                <a16:creationId xmlns:a16="http://schemas.microsoft.com/office/drawing/2014/main" id="{2EB64767-04F3-B786-DC1E-D02C33D2C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425" y="1430666"/>
            <a:ext cx="4570113" cy="5427334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F3B8F160-2083-AA04-CF75-5E4556AC480F}"/>
              </a:ext>
            </a:extLst>
          </p:cNvPr>
          <p:cNvSpPr txBox="1">
            <a:spLocks/>
          </p:cNvSpPr>
          <p:nvPr/>
        </p:nvSpPr>
        <p:spPr>
          <a:xfrm>
            <a:off x="8296538" y="1430666"/>
            <a:ext cx="3895462" cy="4858316"/>
          </a:xfrm>
          <a:prstGeom prst="rect">
            <a:avLst/>
          </a:prstGeom>
        </p:spPr>
        <p:txBody>
          <a:bodyPr vert="horz" lIns="720000" tIns="360000" rIns="720000" bIns="360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4C25"/>
              </a:buClr>
              <a:buSzPct val="75000"/>
              <a:buFont typeface="Wingdings" panose="05000000000000000000" pitchFamily="2" charset="2"/>
              <a:buNone/>
              <a:defRPr sz="2800" kern="1200">
                <a:solidFill>
                  <a:srgbClr val="3C3C3C"/>
                </a:solidFill>
                <a:latin typeface="Nunito Light" panose="00000400000000000000" pitchFamily="2" charset="0"/>
                <a:ea typeface="+mn-ea"/>
                <a:cs typeface="+mn-cs"/>
              </a:defRPr>
            </a:lvl1pPr>
            <a:lvl2pPr marL="360000" indent="-3600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F04C25"/>
              </a:buClr>
              <a:buSzPct val="75000"/>
              <a:buFont typeface="Wingdings" panose="05000000000000000000" pitchFamily="2" charset="2"/>
              <a:buChar char="æ"/>
              <a:defRPr sz="2800" kern="1200">
                <a:solidFill>
                  <a:srgbClr val="3C3C3C"/>
                </a:solidFill>
                <a:latin typeface="Nunito Light" panose="00000400000000000000" pitchFamily="2" charset="0"/>
                <a:ea typeface="+mn-ea"/>
                <a:cs typeface="+mn-cs"/>
              </a:defRPr>
            </a:lvl2pPr>
            <a:lvl3pPr marL="720000" indent="-3600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F04C25"/>
              </a:buClr>
              <a:buSzPct val="70000"/>
              <a:buFont typeface="Wingdings" panose="05000000000000000000" pitchFamily="2" charset="2"/>
              <a:buChar char=""/>
              <a:defRPr sz="2800" kern="1200">
                <a:solidFill>
                  <a:srgbClr val="3C3C3C"/>
                </a:solidFill>
                <a:latin typeface="Nunito Light" panose="00000400000000000000" pitchFamily="2" charset="0"/>
                <a:ea typeface="+mn-ea"/>
                <a:cs typeface="+mn-cs"/>
              </a:defRPr>
            </a:lvl3pPr>
            <a:lvl4pPr marL="1044000" indent="-3240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3C3C3C"/>
              </a:buClr>
              <a:buFont typeface="Nunito" panose="00000500000000000000" pitchFamily="2" charset="0"/>
              <a:buChar char="‐"/>
              <a:defRPr sz="2100" i="0" u="none" kern="1200">
                <a:solidFill>
                  <a:srgbClr val="3C3C3C"/>
                </a:solidFill>
                <a:latin typeface="Nunito Light" panose="00000400000000000000" pitchFamily="2" charset="0"/>
                <a:ea typeface="+mn-ea"/>
                <a:cs typeface="+mn-cs"/>
              </a:defRPr>
            </a:lvl4pPr>
            <a:lvl5pPr marL="1224000" indent="-1800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00"/>
              </a:spcAft>
              <a:buClr>
                <a:srgbClr val="3C3C3C"/>
              </a:buClr>
              <a:buSzPct val="120000"/>
              <a:buFont typeface="Nunito" panose="00000500000000000000" pitchFamily="2" charset="0"/>
              <a:buChar char="›"/>
              <a:defRPr sz="1600" kern="1200">
                <a:solidFill>
                  <a:srgbClr val="3C3C3C"/>
                </a:solidFill>
                <a:latin typeface="Nunito Light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build the solutions yourself, asking questions and try not to look at the solutions.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863306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D48C073-A7F0-AB03-5DF1-6355100B5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Next?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AEC6A-7FE1-C42F-D4B3-9DB454CCC28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0"/>
            <a:ext cx="2565525" cy="581542"/>
          </a:xfrm>
        </p:spPr>
        <p:txBody>
          <a:bodyPr/>
          <a:lstStyle/>
          <a:p>
            <a:r>
              <a:rPr lang="en-US" dirty="0"/>
              <a:t>Introduction</a:t>
            </a:r>
            <a:endParaRPr lang="en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0BD461-B411-8935-164E-BC9C32036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721" y="1681284"/>
            <a:ext cx="8328556" cy="442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409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Your name</a:t>
            </a:r>
          </a:p>
          <a:p>
            <a:r>
              <a:rPr lang="en-US" dirty="0"/>
              <a:t>What you de</a:t>
            </a:r>
          </a:p>
          <a:p>
            <a:r>
              <a:rPr lang="en-US" dirty="0"/>
              <a:t>Experience</a:t>
            </a:r>
          </a:p>
          <a:p>
            <a:pPr lvl="1"/>
            <a:r>
              <a:rPr lang="en-US" dirty="0"/>
              <a:t>Programming</a:t>
            </a:r>
          </a:p>
          <a:p>
            <a:pPr lvl="1"/>
            <a:r>
              <a:rPr lang="en-US" dirty="0"/>
              <a:t>AI (if any)</a:t>
            </a:r>
          </a:p>
          <a:p>
            <a:r>
              <a:rPr lang="en-US" dirty="0"/>
              <a:t>Expectations for the course</a:t>
            </a:r>
          </a:p>
          <a:p>
            <a:endParaRPr lang="nl-B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Hello, you are…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C0F105-60F1-4002-BC44-0738553707B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0"/>
            <a:ext cx="2565525" cy="58154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083541773"/>
      </p:ext>
    </p:extLst>
  </p:cSld>
  <p:clrMapOvr>
    <a:masterClrMapping/>
  </p:clrMapOvr>
</p:sld>
</file>

<file path=ppt/theme/theme1.xml><?xml version="1.0" encoding="utf-8"?>
<a:theme xmlns:a="http://schemas.openxmlformats.org/drawingml/2006/main" name="Thomas More">
  <a:themeElements>
    <a:clrScheme name="Thomas More">
      <a:dk1>
        <a:sysClr val="windowText" lastClr="000000"/>
      </a:dk1>
      <a:lt1>
        <a:sysClr val="window" lastClr="FFFFFF"/>
      </a:lt1>
      <a:dk2>
        <a:srgbClr val="006771"/>
      </a:dk2>
      <a:lt2>
        <a:srgbClr val="E7E6E6"/>
      </a:lt2>
      <a:accent1>
        <a:srgbClr val="F04C25"/>
      </a:accent1>
      <a:accent2>
        <a:srgbClr val="009CAB"/>
      </a:accent2>
      <a:accent3>
        <a:srgbClr val="A5A5A5"/>
      </a:accent3>
      <a:accent4>
        <a:srgbClr val="862803"/>
      </a:accent4>
      <a:accent5>
        <a:srgbClr val="FFD965"/>
      </a:accent5>
      <a:accent6>
        <a:srgbClr val="70AD47"/>
      </a:accent6>
      <a:hlink>
        <a:srgbClr val="009CAB"/>
      </a:hlink>
      <a:folHlink>
        <a:srgbClr val="AA5E84"/>
      </a:folHlink>
    </a:clrScheme>
    <a:fontScheme name="Thomas More">
      <a:majorFont>
        <a:latin typeface="Poppins Light"/>
        <a:ea typeface=""/>
        <a:cs typeface=""/>
      </a:majorFont>
      <a:minorFont>
        <a:latin typeface="Nuni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TM_PPT_sjabloon_2020-10-12 (1)</Template>
  <TotalTime>21</TotalTime>
  <Words>178</Words>
  <Application>Microsoft Office PowerPoint</Application>
  <PresentationFormat>Widescreen</PresentationFormat>
  <Paragraphs>42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Nunito</vt:lpstr>
      <vt:lpstr>Nunito ExtraLight</vt:lpstr>
      <vt:lpstr>Nunito Light</vt:lpstr>
      <vt:lpstr>Poppins ExtraLight</vt:lpstr>
      <vt:lpstr>Poppins Light</vt:lpstr>
      <vt:lpstr>Poppins Thin</vt:lpstr>
      <vt:lpstr>Wingdings</vt:lpstr>
      <vt:lpstr>Thomas More</vt:lpstr>
      <vt:lpstr>Artificial intelligence</vt:lpstr>
      <vt:lpstr>Hello, I’m…</vt:lpstr>
      <vt:lpstr>Facilities</vt:lpstr>
      <vt:lpstr>About the course</vt:lpstr>
      <vt:lpstr>Two paths</vt:lpstr>
      <vt:lpstr>Next?</vt:lpstr>
      <vt:lpstr>Hello, you are…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Jochen Mariën</dc:creator>
  <cp:lastModifiedBy>Jochen Mariën</cp:lastModifiedBy>
  <cp:revision>7</cp:revision>
  <dcterms:created xsi:type="dcterms:W3CDTF">2021-11-01T09:13:39Z</dcterms:created>
  <dcterms:modified xsi:type="dcterms:W3CDTF">2024-03-01T08:43:02Z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337be75-dfbb-4261-9834-ac247c7dde13_Enabled">
    <vt:lpwstr>true</vt:lpwstr>
  </property>
  <property fmtid="{D5CDD505-2E9C-101B-9397-08002B2CF9AE}" pid="3" name="MSIP_Label_c337be75-dfbb-4261-9834-ac247c7dde13_SetDate">
    <vt:lpwstr>2023-10-16T07:24:55Z</vt:lpwstr>
  </property>
  <property fmtid="{D5CDD505-2E9C-101B-9397-08002B2CF9AE}" pid="4" name="MSIP_Label_c337be75-dfbb-4261-9834-ac247c7dde13_Method">
    <vt:lpwstr>Standard</vt:lpwstr>
  </property>
  <property fmtid="{D5CDD505-2E9C-101B-9397-08002B2CF9AE}" pid="5" name="MSIP_Label_c337be75-dfbb-4261-9834-ac247c7dde13_Name">
    <vt:lpwstr>Algemeen</vt:lpwstr>
  </property>
  <property fmtid="{D5CDD505-2E9C-101B-9397-08002B2CF9AE}" pid="6" name="MSIP_Label_c337be75-dfbb-4261-9834-ac247c7dde13_SiteId">
    <vt:lpwstr>77d33cc5-c9b4-4766-95c7-ed5b515e1cce</vt:lpwstr>
  </property>
  <property fmtid="{D5CDD505-2E9C-101B-9397-08002B2CF9AE}" pid="7" name="MSIP_Label_c337be75-dfbb-4261-9834-ac247c7dde13_ActionId">
    <vt:lpwstr>223f8c31-0337-4ead-98a7-0d6e7b9f35d8</vt:lpwstr>
  </property>
  <property fmtid="{D5CDD505-2E9C-101B-9397-08002B2CF9AE}" pid="8" name="MSIP_Label_c337be75-dfbb-4261-9834-ac247c7dde13_ContentBits">
    <vt:lpwstr>0</vt:lpwstr>
  </property>
</Properties>
</file>