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93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5" r:id="rId33"/>
    <p:sldId id="289" r:id="rId34"/>
    <p:sldId id="290" r:id="rId35"/>
    <p:sldId id="292" r:id="rId36"/>
    <p:sldId id="291" r:id="rId37"/>
    <p:sldId id="288" r:id="rId38"/>
  </p:sldIdLst>
  <p:sldSz cx="12192000" cy="6858000"/>
  <p:notesSz cx="6858000" cy="9144000"/>
  <p:custDataLst>
    <p:tags r:id="rId41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84" d="100"/>
          <a:sy n="84" d="100"/>
        </p:scale>
        <p:origin x="15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03B520A-0C64-4816-9B9D-4B4825F3D4CB}"/>
    <pc:docChg chg="custSel modSld">
      <pc:chgData name="Ellen Torfs" userId="c6aa1e10-4a12-4511-8c7c-135720d4f277" providerId="ADAL" clId="{D03B520A-0C64-4816-9B9D-4B4825F3D4CB}" dt="2022-10-30T10:00:51.015" v="211" actId="6549"/>
      <pc:docMkLst>
        <pc:docMk/>
      </pc:docMkLst>
      <pc:sldChg chg="modSp mod delCm modNotesTx">
        <pc:chgData name="Ellen Torfs" userId="c6aa1e10-4a12-4511-8c7c-135720d4f277" providerId="ADAL" clId="{D03B520A-0C64-4816-9B9D-4B4825F3D4CB}" dt="2022-10-30T09:50:35.770" v="23" actId="20577"/>
        <pc:sldMkLst>
          <pc:docMk/>
          <pc:sldMk cId="876488423" sldId="263"/>
        </pc:sldMkLst>
        <pc:spChg chg="mod">
          <ac:chgData name="Ellen Torfs" userId="c6aa1e10-4a12-4511-8c7c-135720d4f277" providerId="ADAL" clId="{D03B520A-0C64-4816-9B9D-4B4825F3D4CB}" dt="2022-10-30T09:49:42.564" v="12" actId="6549"/>
          <ac:spMkLst>
            <pc:docMk/>
            <pc:sldMk cId="876488423" sldId="263"/>
            <ac:spMk id="3" creationId="{06A80E0A-D68E-4E75-B60B-F415F87F5199}"/>
          </ac:spMkLst>
        </pc:spChg>
      </pc:sldChg>
      <pc:sldChg chg="modNotesTx">
        <pc:chgData name="Ellen Torfs" userId="c6aa1e10-4a12-4511-8c7c-135720d4f277" providerId="ADAL" clId="{D03B520A-0C64-4816-9B9D-4B4825F3D4CB}" dt="2022-10-30T09:52:50.101" v="174" actId="20577"/>
        <pc:sldMkLst>
          <pc:docMk/>
          <pc:sldMk cId="1413917546" sldId="264"/>
        </pc:sldMkLst>
      </pc:sldChg>
      <pc:sldChg chg="modNotesTx">
        <pc:chgData name="Ellen Torfs" userId="c6aa1e10-4a12-4511-8c7c-135720d4f277" providerId="ADAL" clId="{D03B520A-0C64-4816-9B9D-4B4825F3D4CB}" dt="2022-10-30T09:54:15.496" v="190" actId="20577"/>
        <pc:sldMkLst>
          <pc:docMk/>
          <pc:sldMk cId="1425194023" sldId="267"/>
        </pc:sldMkLst>
      </pc:sldChg>
      <pc:sldChg chg="modSp mod">
        <pc:chgData name="Ellen Torfs" userId="c6aa1e10-4a12-4511-8c7c-135720d4f277" providerId="ADAL" clId="{D03B520A-0C64-4816-9B9D-4B4825F3D4CB}" dt="2022-10-30T10:00:51.015" v="211" actId="6549"/>
        <pc:sldMkLst>
          <pc:docMk/>
          <pc:sldMk cId="1413218804" sldId="272"/>
        </pc:sldMkLst>
        <pc:spChg chg="mod">
          <ac:chgData name="Ellen Torfs" userId="c6aa1e10-4a12-4511-8c7c-135720d4f277" providerId="ADAL" clId="{D03B520A-0C64-4816-9B9D-4B4825F3D4CB}" dt="2022-10-30T10:00:51.015" v="211" actId="6549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 modNotesTx">
        <pc:chgData name="Ellen Torfs" userId="c6aa1e10-4a12-4511-8c7c-135720d4f277" providerId="ADAL" clId="{D03B520A-0C64-4816-9B9D-4B4825F3D4CB}" dt="2022-10-30T09:59:39.491" v="210" actId="20577"/>
        <pc:sldMkLst>
          <pc:docMk/>
          <pc:sldMk cId="1829888262" sldId="275"/>
        </pc:sldMkLst>
        <pc:graphicFrameChg chg="modGraphic">
          <ac:chgData name="Ellen Torfs" userId="c6aa1e10-4a12-4511-8c7c-135720d4f277" providerId="ADAL" clId="{D03B520A-0C64-4816-9B9D-4B4825F3D4CB}" dt="2022-10-30T09:59:39.491" v="210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Ellen Torfs" userId="c6aa1e10-4a12-4511-8c7c-135720d4f277" providerId="ADAL" clId="{D03B520A-0C64-4816-9B9D-4B4825F3D4CB}" dt="2022-10-30T09:55:10.721" v="198" actId="20577"/>
        <pc:sldMkLst>
          <pc:docMk/>
          <pc:sldMk cId="2263161374" sldId="276"/>
        </pc:sldMkLst>
        <pc:spChg chg="mod">
          <ac:chgData name="Ellen Torfs" userId="c6aa1e10-4a12-4511-8c7c-135720d4f277" providerId="ADAL" clId="{D03B520A-0C64-4816-9B9D-4B4825F3D4CB}" dt="2022-10-30T09:55:10.721" v="198" actId="20577"/>
          <ac:spMkLst>
            <pc:docMk/>
            <pc:sldMk cId="2263161374" sldId="276"/>
            <ac:spMk id="3" creationId="{A73D1C2B-F02C-4C36-85BB-402AA963AD5A}"/>
          </ac:spMkLst>
        </pc:spChg>
      </pc:sldChg>
    </pc:docChg>
  </pc:docChgLst>
  <pc:docChgLst>
    <pc:chgData name="Ellen Torfs" userId="c6aa1e10-4a12-4511-8c7c-135720d4f277" providerId="ADAL" clId="{F63E8D1A-2D24-43BF-974C-8CD81585CF2D}"/>
    <pc:docChg chg="delSld modSld">
      <pc:chgData name="Ellen Torfs" userId="c6aa1e10-4a12-4511-8c7c-135720d4f277" providerId="ADAL" clId="{F63E8D1A-2D24-43BF-974C-8CD81585CF2D}" dt="2023-10-19T08:13:18.294" v="129" actId="20577"/>
      <pc:docMkLst>
        <pc:docMk/>
      </pc:docMkLst>
      <pc:sldChg chg="modSp mod">
        <pc:chgData name="Ellen Torfs" userId="c6aa1e10-4a12-4511-8c7c-135720d4f277" providerId="ADAL" clId="{F63E8D1A-2D24-43BF-974C-8CD81585CF2D}" dt="2023-10-19T08:07:32.250" v="3" actId="20577"/>
        <pc:sldMkLst>
          <pc:docMk/>
          <pc:sldMk cId="54334544" sldId="256"/>
        </pc:sldMkLst>
        <pc:spChg chg="mod">
          <ac:chgData name="Ellen Torfs" userId="c6aa1e10-4a12-4511-8c7c-135720d4f277" providerId="ADAL" clId="{F63E8D1A-2D24-43BF-974C-8CD81585CF2D}" dt="2023-10-19T08:07:32.250" v="3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F63E8D1A-2D24-43BF-974C-8CD81585CF2D}" dt="2023-10-19T08:08:00.376" v="4" actId="47"/>
        <pc:sldMkLst>
          <pc:docMk/>
          <pc:sldMk cId="3503501734" sldId="257"/>
        </pc:sldMkLst>
      </pc:sldChg>
      <pc:sldChg chg="modSp mod">
        <pc:chgData name="Ellen Torfs" userId="c6aa1e10-4a12-4511-8c7c-135720d4f277" providerId="ADAL" clId="{F63E8D1A-2D24-43BF-974C-8CD81585CF2D}" dt="2023-10-19T08:08:58.160" v="25" actId="20577"/>
        <pc:sldMkLst>
          <pc:docMk/>
          <pc:sldMk cId="3945943254" sldId="258"/>
        </pc:sldMkLst>
        <pc:spChg chg="mod">
          <ac:chgData name="Ellen Torfs" userId="c6aa1e10-4a12-4511-8c7c-135720d4f277" providerId="ADAL" clId="{F63E8D1A-2D24-43BF-974C-8CD81585CF2D}" dt="2023-10-19T08:08:58.160" v="25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mod">
        <pc:chgData name="Ellen Torfs" userId="c6aa1e10-4a12-4511-8c7c-135720d4f277" providerId="ADAL" clId="{F63E8D1A-2D24-43BF-974C-8CD81585CF2D}" dt="2023-10-19T08:13:18.294" v="129" actId="20577"/>
        <pc:sldMkLst>
          <pc:docMk/>
          <pc:sldMk cId="95841179" sldId="259"/>
        </pc:sldMkLst>
        <pc:spChg chg="mod">
          <ac:chgData name="Ellen Torfs" userId="c6aa1e10-4a12-4511-8c7c-135720d4f277" providerId="ADAL" clId="{F63E8D1A-2D24-43BF-974C-8CD81585CF2D}" dt="2023-10-19T08:13:18.294" v="129" actId="20577"/>
          <ac:spMkLst>
            <pc:docMk/>
            <pc:sldMk cId="95841179" sldId="259"/>
            <ac:spMk id="3" creationId="{4D2F1897-B527-3D48-C115-C04C3AFB3E21}"/>
          </ac:spMkLst>
        </pc:spChg>
      </pc:sldChg>
    </pc:docChg>
  </pc:docChgLst>
  <pc:docChgLst>
    <pc:chgData name="Jochen Mariën" userId="S::u0068647@thomasmore.be::a4f8d9ed-3895-4365-b2d5-9432cb8a20d4" providerId="AD" clId="Web-{1B047FB4-1354-41BD-8F9D-389E55DBA64F}"/>
    <pc:docChg chg="modSld">
      <pc:chgData name="Jochen Mariën" userId="S::u0068647@thomasmore.be::a4f8d9ed-3895-4365-b2d5-9432cb8a20d4" providerId="AD" clId="Web-{1B047FB4-1354-41BD-8F9D-389E55DBA64F}" dt="2023-10-30T09:06:46.402" v="5" actId="20577"/>
      <pc:docMkLst>
        <pc:docMk/>
      </pc:docMkLst>
      <pc:sldChg chg="modSp">
        <pc:chgData name="Jochen Mariën" userId="S::u0068647@thomasmore.be::a4f8d9ed-3895-4365-b2d5-9432cb8a20d4" providerId="AD" clId="Web-{1B047FB4-1354-41BD-8F9D-389E55DBA64F}" dt="2023-10-30T08:58:41.542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1B047FB4-1354-41BD-8F9D-389E55DBA64F}" dt="2023-10-30T08:58:41.542" v="1" actId="20577"/>
          <ac:spMkLst>
            <pc:docMk/>
            <pc:sldMk cId="3906571617" sldId="268"/>
            <ac:spMk id="3" creationId="{0A2AD574-FA20-E1BA-457F-3A3A0B1DAD68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2:52.519" v="2" actId="20577"/>
        <pc:sldMkLst>
          <pc:docMk/>
          <pc:sldMk cId="3919947077" sldId="279"/>
        </pc:sldMkLst>
        <pc:spChg chg="mod">
          <ac:chgData name="Jochen Mariën" userId="S::u0068647@thomasmore.be::a4f8d9ed-3895-4365-b2d5-9432cb8a20d4" providerId="AD" clId="Web-{1B047FB4-1354-41BD-8F9D-389E55DBA64F}" dt="2023-10-30T09:02:52.519" v="2" actId="20577"/>
          <ac:spMkLst>
            <pc:docMk/>
            <pc:sldMk cId="3919947077" sldId="279"/>
            <ac:spMk id="2" creationId="{07788803-D8B0-C786-FCD1-509A513F6DB0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4:57.086" v="3" actId="20577"/>
        <pc:sldMkLst>
          <pc:docMk/>
          <pc:sldMk cId="3403620141" sldId="284"/>
        </pc:sldMkLst>
        <pc:spChg chg="mod">
          <ac:chgData name="Jochen Mariën" userId="S::u0068647@thomasmore.be::a4f8d9ed-3895-4365-b2d5-9432cb8a20d4" providerId="AD" clId="Web-{1B047FB4-1354-41BD-8F9D-389E55DBA64F}" dt="2023-10-30T09:04:57.086" v="3" actId="20577"/>
          <ac:spMkLst>
            <pc:docMk/>
            <pc:sldMk cId="3403620141" sldId="284"/>
            <ac:spMk id="2" creationId="{5F37E2A0-3628-A019-DEB2-E357CAB53741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5:43.337" v="4" actId="20577"/>
        <pc:sldMkLst>
          <pc:docMk/>
          <pc:sldMk cId="2760852640" sldId="287"/>
        </pc:sldMkLst>
        <pc:spChg chg="mod">
          <ac:chgData name="Jochen Mariën" userId="S::u0068647@thomasmore.be::a4f8d9ed-3895-4365-b2d5-9432cb8a20d4" providerId="AD" clId="Web-{1B047FB4-1354-41BD-8F9D-389E55DBA64F}" dt="2023-10-30T09:05:43.337" v="4" actId="20577"/>
          <ac:spMkLst>
            <pc:docMk/>
            <pc:sldMk cId="2760852640" sldId="287"/>
            <ac:spMk id="2" creationId="{554B1196-2B1B-4DD9-E533-01CAFF0BB983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6:46.402" v="5" actId="20577"/>
        <pc:sldMkLst>
          <pc:docMk/>
          <pc:sldMk cId="104264709" sldId="289"/>
        </pc:sldMkLst>
        <pc:spChg chg="mod">
          <ac:chgData name="Jochen Mariën" userId="S::u0068647@thomasmore.be::a4f8d9ed-3895-4365-b2d5-9432cb8a20d4" providerId="AD" clId="Web-{1B047FB4-1354-41BD-8F9D-389E55DBA64F}" dt="2023-10-30T09:06:46.402" v="5" actId="20577"/>
          <ac:spMkLst>
            <pc:docMk/>
            <pc:sldMk cId="104264709" sldId="289"/>
            <ac:spMk id="3" creationId="{9C8EF166-635B-230A-C803-76A551F2C0E3}"/>
          </ac:spMkLst>
        </pc:spChg>
      </pc:sldChg>
    </pc:docChg>
  </pc:docChgLst>
  <pc:docChgLst>
    <pc:chgData name="Jochen Mariën" userId="a4f8d9ed-3895-4365-b2d5-9432cb8a20d4" providerId="ADAL" clId="{469C3D16-A691-4441-8154-A30B959950D5}"/>
    <pc:docChg chg="custSel addSld modSld">
      <pc:chgData name="Jochen Mariën" userId="a4f8d9ed-3895-4365-b2d5-9432cb8a20d4" providerId="ADAL" clId="{469C3D16-A691-4441-8154-A30B959950D5}" dt="2023-12-04T10:23:40.617" v="735" actId="20577"/>
      <pc:docMkLst>
        <pc:docMk/>
      </pc:docMkLst>
      <pc:sldChg chg="addSp modSp new mod modNotesTx">
        <pc:chgData name="Jochen Mariën" userId="a4f8d9ed-3895-4365-b2d5-9432cb8a20d4" providerId="ADAL" clId="{469C3D16-A691-4441-8154-A30B959950D5}" dt="2023-12-04T10:23:40.617" v="735" actId="20577"/>
        <pc:sldMkLst>
          <pc:docMk/>
          <pc:sldMk cId="2596842034" sldId="293"/>
        </pc:sldMkLst>
        <pc:spChg chg="mod">
          <ac:chgData name="Jochen Mariën" userId="a4f8d9ed-3895-4365-b2d5-9432cb8a20d4" providerId="ADAL" clId="{469C3D16-A691-4441-8154-A30B959950D5}" dt="2023-12-04T10:15:11.103" v="1"/>
          <ac:spMkLst>
            <pc:docMk/>
            <pc:sldMk cId="2596842034" sldId="293"/>
            <ac:spMk id="2" creationId="{86D25500-BDF9-C49A-F7FC-2FBB1DF8FDCD}"/>
          </ac:spMkLst>
        </pc:spChg>
        <pc:spChg chg="mod">
          <ac:chgData name="Jochen Mariën" userId="a4f8d9ed-3895-4365-b2d5-9432cb8a20d4" providerId="ADAL" clId="{469C3D16-A691-4441-8154-A30B959950D5}" dt="2023-12-04T10:20:08.253" v="372" actId="20577"/>
          <ac:spMkLst>
            <pc:docMk/>
            <pc:sldMk cId="2596842034" sldId="293"/>
            <ac:spMk id="3" creationId="{6948DBB1-2433-41B9-933C-BD156FEB42F9}"/>
          </ac:spMkLst>
        </pc:spChg>
        <pc:spChg chg="add mod">
          <ac:chgData name="Jochen Mariën" userId="a4f8d9ed-3895-4365-b2d5-9432cb8a20d4" providerId="ADAL" clId="{469C3D16-A691-4441-8154-A30B959950D5}" dt="2023-12-04T10:21:48.711" v="376" actId="1076"/>
          <ac:spMkLst>
            <pc:docMk/>
            <pc:sldMk cId="2596842034" sldId="293"/>
            <ac:spMk id="13" creationId="{DD590320-4588-2776-9C37-FF0E8657EFAE}"/>
          </ac:spMkLst>
        </pc:spChg>
        <pc:spChg chg="add mod">
          <ac:chgData name="Jochen Mariën" userId="a4f8d9ed-3895-4365-b2d5-9432cb8a20d4" providerId="ADAL" clId="{469C3D16-A691-4441-8154-A30B959950D5}" dt="2023-12-04T10:22:25.357" v="436" actId="1076"/>
          <ac:spMkLst>
            <pc:docMk/>
            <pc:sldMk cId="2596842034" sldId="293"/>
            <ac:spMk id="16" creationId="{8DEC1ACE-F064-FB8C-60F2-053E8CBAD1FE}"/>
          </ac:spMkLst>
        </pc:spChg>
        <pc:picChg chg="add mod">
          <ac:chgData name="Jochen Mariën" userId="a4f8d9ed-3895-4365-b2d5-9432cb8a20d4" providerId="ADAL" clId="{469C3D16-A691-4441-8154-A30B959950D5}" dt="2023-12-04T10:17:16.873" v="72" actId="1076"/>
          <ac:picMkLst>
            <pc:docMk/>
            <pc:sldMk cId="2596842034" sldId="293"/>
            <ac:picMk id="6" creationId="{1C43274A-3504-086F-060A-733A660150F6}"/>
          </ac:picMkLst>
        </pc:picChg>
        <pc:picChg chg="add mod">
          <ac:chgData name="Jochen Mariën" userId="a4f8d9ed-3895-4365-b2d5-9432cb8a20d4" providerId="ADAL" clId="{469C3D16-A691-4441-8154-A30B959950D5}" dt="2023-12-04T10:18:04.421" v="204" actId="1076"/>
          <ac:picMkLst>
            <pc:docMk/>
            <pc:sldMk cId="2596842034" sldId="293"/>
            <ac:picMk id="8" creationId="{B9932623-1681-E053-72EF-0E0BC658D841}"/>
          </ac:picMkLst>
        </pc:picChg>
        <pc:picChg chg="add mod">
          <ac:chgData name="Jochen Mariën" userId="a4f8d9ed-3895-4365-b2d5-9432cb8a20d4" providerId="ADAL" clId="{469C3D16-A691-4441-8154-A30B959950D5}" dt="2023-12-04T10:21:39.823" v="375" actId="1076"/>
          <ac:picMkLst>
            <pc:docMk/>
            <pc:sldMk cId="2596842034" sldId="293"/>
            <ac:picMk id="10" creationId="{644ABD03-EBE0-43F1-105D-5E9993F0A54B}"/>
          </ac:picMkLst>
        </pc:picChg>
        <pc:picChg chg="add mod">
          <ac:chgData name="Jochen Mariën" userId="a4f8d9ed-3895-4365-b2d5-9432cb8a20d4" providerId="ADAL" clId="{469C3D16-A691-4441-8154-A30B959950D5}" dt="2023-12-04T10:21:48.711" v="376" actId="1076"/>
          <ac:picMkLst>
            <pc:docMk/>
            <pc:sldMk cId="2596842034" sldId="293"/>
            <ac:picMk id="12" creationId="{48A80ECF-22BB-8142-1E8A-FC7E71AC6177}"/>
          </ac:picMkLst>
        </pc:picChg>
        <pc:picChg chg="add mod">
          <ac:chgData name="Jochen Mariën" userId="a4f8d9ed-3895-4365-b2d5-9432cb8a20d4" providerId="ADAL" clId="{469C3D16-A691-4441-8154-A30B959950D5}" dt="2023-12-04T10:21:53.735" v="377" actId="1076"/>
          <ac:picMkLst>
            <pc:docMk/>
            <pc:sldMk cId="2596842034" sldId="293"/>
            <ac:picMk id="15" creationId="{0C817EA9-0ECE-967C-89DE-04D9C106C814}"/>
          </ac:picMkLst>
        </pc:picChg>
      </pc:sldChg>
    </pc:docChg>
  </pc:docChgLst>
  <pc:docChgLst>
    <pc:chgData name="Jochen Mariën" userId="a4f8d9ed-3895-4365-b2d5-9432cb8a20d4" providerId="ADAL" clId="{8AF057AC-BCA7-4FBE-8375-9CCE83B5818F}"/>
    <pc:docChg chg="custSel modSld">
      <pc:chgData name="Jochen Mariën" userId="a4f8d9ed-3895-4365-b2d5-9432cb8a20d4" providerId="ADAL" clId="{8AF057AC-BCA7-4FBE-8375-9CCE83B5818F}" dt="2022-09-01T12:02:55.277" v="11" actId="313"/>
      <pc:docMkLst>
        <pc:docMk/>
      </pc:docMkLst>
      <pc:sldChg chg="modSp mod">
        <pc:chgData name="Jochen Mariën" userId="a4f8d9ed-3895-4365-b2d5-9432cb8a20d4" providerId="ADAL" clId="{8AF057AC-BCA7-4FBE-8375-9CCE83B5818F}" dt="2022-09-01T12:01:39.409" v="5" actId="20577"/>
        <pc:sldMkLst>
          <pc:docMk/>
          <pc:sldMk cId="2263161374" sldId="276"/>
        </pc:sldMkLst>
        <pc:spChg chg="mod">
          <ac:chgData name="Jochen Mariën" userId="a4f8d9ed-3895-4365-b2d5-9432cb8a20d4" providerId="ADAL" clId="{8AF057AC-BCA7-4FBE-8375-9CCE83B5818F}" dt="2022-09-01T12:01:39.409" v="5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8AF057AC-BCA7-4FBE-8375-9CCE83B5818F}" dt="2022-09-01T12:01:27.735" v="3" actId="20577"/>
          <ac:spMkLst>
            <pc:docMk/>
            <pc:sldMk cId="2263161374" sldId="276"/>
            <ac:spMk id="3" creationId="{A73D1C2B-F02C-4C36-85BB-402AA963AD5A}"/>
          </ac:spMkLst>
        </pc:spChg>
      </pc:sldChg>
      <pc:sldChg chg="modSp mod">
        <pc:chgData name="Jochen Mariën" userId="a4f8d9ed-3895-4365-b2d5-9432cb8a20d4" providerId="ADAL" clId="{8AF057AC-BCA7-4FBE-8375-9CCE83B5818F}" dt="2022-09-01T12:02:37.836" v="10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8AF057AC-BCA7-4FBE-8375-9CCE83B5818F}" dt="2022-09-01T12:02:37.836" v="10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mod">
        <pc:chgData name="Jochen Mariën" userId="a4f8d9ed-3895-4365-b2d5-9432cb8a20d4" providerId="ADAL" clId="{8AF057AC-BCA7-4FBE-8375-9CCE83B5818F}" dt="2022-09-01T12:02:55.277" v="11" actId="313"/>
        <pc:sldMkLst>
          <pc:docMk/>
          <pc:sldMk cId="953451275" sldId="280"/>
        </pc:sldMkLst>
        <pc:spChg chg="mod">
          <ac:chgData name="Jochen Mariën" userId="a4f8d9ed-3895-4365-b2d5-9432cb8a20d4" providerId="ADAL" clId="{8AF057AC-BCA7-4FBE-8375-9CCE83B5818F}" dt="2022-09-01T12:02:55.277" v="11" actId="313"/>
          <ac:spMkLst>
            <pc:docMk/>
            <pc:sldMk cId="953451275" sldId="280"/>
            <ac:spMk id="2" creationId="{EF042983-0403-4BCA-927E-135811F3E397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BE0A6E12-6EED-4666-91F5-A59866CBC24E}"/>
    <pc:docChg chg="undo custSel addSld delSld modSld addSection modSection">
      <pc:chgData name="Jochen Mariën" userId="a4f8d9ed-3895-4365-b2d5-9432cb8a20d4" providerId="ADAL" clId="{BE0A6E12-6EED-4666-91F5-A59866CBC24E}" dt="2022-02-15T15:37:55.388" v="1516" actId="1076"/>
      <pc:docMkLst>
        <pc:docMk/>
      </pc:docMkLst>
      <pc:sldChg chg="addSp modSp mod modNotesTx">
        <pc:chgData name="Jochen Mariën" userId="a4f8d9ed-3895-4365-b2d5-9432cb8a20d4" providerId="ADAL" clId="{BE0A6E12-6EED-4666-91F5-A59866CBC24E}" dt="2022-02-10T12:09:47.754" v="15"/>
        <pc:sldMkLst>
          <pc:docMk/>
          <pc:sldMk cId="3503501734" sldId="257"/>
        </pc:sldMkLst>
        <pc:spChg chg="mod">
          <ac:chgData name="Jochen Mariën" userId="a4f8d9ed-3895-4365-b2d5-9432cb8a20d4" providerId="ADAL" clId="{BE0A6E12-6EED-4666-91F5-A59866CBC24E}" dt="2022-02-10T12:09:39.321" v="12" actId="20577"/>
          <ac:spMkLst>
            <pc:docMk/>
            <pc:sldMk cId="3503501734" sldId="257"/>
            <ac:spMk id="2" creationId="{2FDFDAAF-B6BB-4A04-9065-D1C13A21AE3F}"/>
          </ac:spMkLst>
        </pc:spChg>
        <pc:picChg chg="add mod">
          <ac:chgData name="Jochen Mariën" userId="a4f8d9ed-3895-4365-b2d5-9432cb8a20d4" providerId="ADAL" clId="{BE0A6E12-6EED-4666-91F5-A59866CBC24E}" dt="2022-02-10T12:09:43.186" v="14" actId="1076"/>
          <ac:picMkLst>
            <pc:docMk/>
            <pc:sldMk cId="3503501734" sldId="257"/>
            <ac:picMk id="5" creationId="{4D7E66FE-2AE0-46E0-B6CB-8AA85406BF0A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0:23.747" v="26"/>
        <pc:sldMkLst>
          <pc:docMk/>
          <pc:sldMk cId="3552420801" sldId="258"/>
        </pc:sldMkLst>
        <pc:spChg chg="mod">
          <ac:chgData name="Jochen Mariën" userId="a4f8d9ed-3895-4365-b2d5-9432cb8a20d4" providerId="ADAL" clId="{BE0A6E12-6EED-4666-91F5-A59866CBC24E}" dt="2022-02-10T12:10:04.361" v="19"/>
          <ac:spMkLst>
            <pc:docMk/>
            <pc:sldMk cId="3552420801" sldId="258"/>
            <ac:spMk id="2" creationId="{91DCB965-7688-4395-9936-317EB25F7013}"/>
          </ac:spMkLst>
        </pc:spChg>
        <pc:spChg chg="add del">
          <ac:chgData name="Jochen Mariën" userId="a4f8d9ed-3895-4365-b2d5-9432cb8a20d4" providerId="ADAL" clId="{BE0A6E12-6EED-4666-91F5-A59866CBC24E}" dt="2022-02-10T12:10:23.747" v="26"/>
          <ac:spMkLst>
            <pc:docMk/>
            <pc:sldMk cId="3552420801" sldId="258"/>
            <ac:spMk id="3" creationId="{4A09EC14-DB2B-4495-9F4E-3153BA1137B6}"/>
          </ac:spMkLst>
        </pc:spChg>
        <pc:picChg chg="add del mod">
          <ac:chgData name="Jochen Mariën" userId="a4f8d9ed-3895-4365-b2d5-9432cb8a20d4" providerId="ADAL" clId="{BE0A6E12-6EED-4666-91F5-A59866CBC24E}" dt="2022-02-10T12:10:22.536" v="25"/>
          <ac:picMkLst>
            <pc:docMk/>
            <pc:sldMk cId="3552420801" sldId="258"/>
            <ac:picMk id="5" creationId="{EBC2D3E4-B5ED-40D1-A1AF-CA69385CEE88}"/>
          </ac:picMkLst>
        </pc:picChg>
        <pc:picChg chg="add mod">
          <ac:chgData name="Jochen Mariën" userId="a4f8d9ed-3895-4365-b2d5-9432cb8a20d4" providerId="ADAL" clId="{BE0A6E12-6EED-4666-91F5-A59866CBC24E}" dt="2022-02-10T12:10:23.747" v="26"/>
          <ac:picMkLst>
            <pc:docMk/>
            <pc:sldMk cId="3552420801" sldId="258"/>
            <ac:picMk id="6" creationId="{5E0DE60F-1F47-4F09-9493-DF104AB555F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5.708" v="61"/>
        <pc:sldMkLst>
          <pc:docMk/>
          <pc:sldMk cId="1973088971" sldId="259"/>
        </pc:sldMkLst>
        <pc:spChg chg="mod">
          <ac:chgData name="Jochen Mariën" userId="a4f8d9ed-3895-4365-b2d5-9432cb8a20d4" providerId="ADAL" clId="{BE0A6E12-6EED-4666-91F5-A59866CBC24E}" dt="2022-02-10T12:13:05.708" v="61"/>
          <ac:spMkLst>
            <pc:docMk/>
            <pc:sldMk cId="1973088971" sldId="259"/>
            <ac:spMk id="2" creationId="{18E0DFDA-9E6C-4CDC-8E61-1168DEDF3B5E}"/>
          </ac:spMkLst>
        </pc:spChg>
        <pc:spChg chg="del">
          <ac:chgData name="Jochen Mariën" userId="a4f8d9ed-3895-4365-b2d5-9432cb8a20d4" providerId="ADAL" clId="{BE0A6E12-6EED-4666-91F5-A59866CBC24E}" dt="2022-02-10T12:10:39.378" v="32"/>
          <ac:spMkLst>
            <pc:docMk/>
            <pc:sldMk cId="1973088971" sldId="259"/>
            <ac:spMk id="3" creationId="{D2DAF40E-2AAC-4B0A-A287-EC878766116A}"/>
          </ac:spMkLst>
        </pc:spChg>
        <pc:picChg chg="add del mod">
          <ac:chgData name="Jochen Mariën" userId="a4f8d9ed-3895-4365-b2d5-9432cb8a20d4" providerId="ADAL" clId="{BE0A6E12-6EED-4666-91F5-A59866CBC24E}" dt="2022-02-10T12:10:37.483" v="31"/>
          <ac:picMkLst>
            <pc:docMk/>
            <pc:sldMk cId="1973088971" sldId="259"/>
            <ac:picMk id="5" creationId="{84EBB7A9-C6B3-4242-9F90-10B27C8451AF}"/>
          </ac:picMkLst>
        </pc:picChg>
        <pc:picChg chg="add mod">
          <ac:chgData name="Jochen Mariën" userId="a4f8d9ed-3895-4365-b2d5-9432cb8a20d4" providerId="ADAL" clId="{BE0A6E12-6EED-4666-91F5-A59866CBC24E}" dt="2022-02-10T12:10:39.378" v="32"/>
          <ac:picMkLst>
            <pc:docMk/>
            <pc:sldMk cId="1973088971" sldId="259"/>
            <ac:picMk id="6" creationId="{0BAB5431-E7B0-472D-845D-037BDD6F5BF8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7.507" v="62"/>
        <pc:sldMkLst>
          <pc:docMk/>
          <pc:sldMk cId="1813512616" sldId="260"/>
        </pc:sldMkLst>
        <pc:spChg chg="mod">
          <ac:chgData name="Jochen Mariën" userId="a4f8d9ed-3895-4365-b2d5-9432cb8a20d4" providerId="ADAL" clId="{BE0A6E12-6EED-4666-91F5-A59866CBC24E}" dt="2022-02-10T12:13:07.507" v="62"/>
          <ac:spMkLst>
            <pc:docMk/>
            <pc:sldMk cId="1813512616" sldId="260"/>
            <ac:spMk id="2" creationId="{E66A697F-0995-4831-A5FF-78581CBB3951}"/>
          </ac:spMkLst>
        </pc:spChg>
        <pc:spChg chg="del">
          <ac:chgData name="Jochen Mariën" userId="a4f8d9ed-3895-4365-b2d5-9432cb8a20d4" providerId="ADAL" clId="{BE0A6E12-6EED-4666-91F5-A59866CBC24E}" dt="2022-02-10T12:10:59.474" v="35" actId="478"/>
          <ac:spMkLst>
            <pc:docMk/>
            <pc:sldMk cId="1813512616" sldId="260"/>
            <ac:spMk id="3" creationId="{EA56EB99-4413-4585-A374-91D6264302CB}"/>
          </ac:spMkLst>
        </pc:sp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5" creationId="{FC4D2043-0424-4C2D-933B-779B624FF5B6}"/>
          </ac:picMkLst>
        </pc:pic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6" creationId="{F9DFBB73-E417-49D3-8BE6-7CDFB5140D2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7:49.654" v="146" actId="1076"/>
        <pc:sldMkLst>
          <pc:docMk/>
          <pc:sldMk cId="3146365000" sldId="261"/>
        </pc:sldMkLst>
        <pc:spChg chg="mod">
          <ac:chgData name="Jochen Mariën" userId="a4f8d9ed-3895-4365-b2d5-9432cb8a20d4" providerId="ADAL" clId="{BE0A6E12-6EED-4666-91F5-A59866CBC24E}" dt="2022-02-10T12:13:09.492" v="63"/>
          <ac:spMkLst>
            <pc:docMk/>
            <pc:sldMk cId="3146365000" sldId="261"/>
            <ac:spMk id="2" creationId="{1DB82E4A-3C5A-44B6-B766-59A94D2CAE1C}"/>
          </ac:spMkLst>
        </pc:spChg>
        <pc:spChg chg="del">
          <ac:chgData name="Jochen Mariën" userId="a4f8d9ed-3895-4365-b2d5-9432cb8a20d4" providerId="ADAL" clId="{BE0A6E12-6EED-4666-91F5-A59866CBC24E}" dt="2022-02-10T12:11:16.621" v="37" actId="478"/>
          <ac:spMkLst>
            <pc:docMk/>
            <pc:sldMk cId="3146365000" sldId="261"/>
            <ac:spMk id="3" creationId="{85BFB10E-A6AF-44CF-A992-54997FBB1695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9" creationId="{55C52FA1-6CA8-4DB1-B6D9-3460C7933B7B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0" creationId="{AC2BC968-C9D2-4E2D-A312-070B646EAA68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1" creationId="{59E4309F-AB8C-44AD-84C5-CA7952CB896D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2" creationId="{20EDADD8-BB32-4410-A536-82EC71779CDD}"/>
          </ac:spMkLst>
        </pc:spChg>
        <pc:spChg chg="add mod">
          <ac:chgData name="Jochen Mariën" userId="a4f8d9ed-3895-4365-b2d5-9432cb8a20d4" providerId="ADAL" clId="{BE0A6E12-6EED-4666-91F5-A59866CBC24E}" dt="2022-02-10T12:13:29.597" v="65" actId="1076"/>
          <ac:spMkLst>
            <pc:docMk/>
            <pc:sldMk cId="3146365000" sldId="261"/>
            <ac:spMk id="18" creationId="{7FF89CBA-7EE0-4842-B819-5844AE3E280C}"/>
          </ac:spMkLst>
        </pc:spChg>
        <pc:spChg chg="add mod">
          <ac:chgData name="Jochen Mariën" userId="a4f8d9ed-3895-4365-b2d5-9432cb8a20d4" providerId="ADAL" clId="{BE0A6E12-6EED-4666-91F5-A59866CBC24E}" dt="2022-02-10T12:13:37.445" v="67" actId="1076"/>
          <ac:spMkLst>
            <pc:docMk/>
            <pc:sldMk cId="3146365000" sldId="261"/>
            <ac:spMk id="19" creationId="{7296240C-05E0-4CE6-B48B-A4857E41D17F}"/>
          </ac:spMkLst>
        </pc:spChg>
        <pc:spChg chg="add mod">
          <ac:chgData name="Jochen Mariën" userId="a4f8d9ed-3895-4365-b2d5-9432cb8a20d4" providerId="ADAL" clId="{BE0A6E12-6EED-4666-91F5-A59866CBC24E}" dt="2022-02-10T12:17:49.654" v="146" actId="1076"/>
          <ac:spMkLst>
            <pc:docMk/>
            <pc:sldMk cId="3146365000" sldId="261"/>
            <ac:spMk id="20" creationId="{E933EB73-CD7D-43A8-9A11-A5C6632B0B7F}"/>
          </ac:spMkLst>
        </pc:spChg>
        <pc:spChg chg="add mod">
          <ac:chgData name="Jochen Mariën" userId="a4f8d9ed-3895-4365-b2d5-9432cb8a20d4" providerId="ADAL" clId="{BE0A6E12-6EED-4666-91F5-A59866CBC24E}" dt="2022-02-10T12:15:21.151" v="122" actId="20577"/>
          <ac:spMkLst>
            <pc:docMk/>
            <pc:sldMk cId="3146365000" sldId="261"/>
            <ac:spMk id="21" creationId="{66803D0A-B30D-436B-AE7D-196AFFA29A36}"/>
          </ac:spMkLst>
        </pc:sp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5" creationId="{5A65DD8B-16AA-45DC-BBD8-4FD94976CA3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6" creationId="{396A093D-188A-4AE1-BD75-D386B4DC8471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7" creationId="{A85147AC-D2B8-4422-8F9D-BDFE237C8EA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8" creationId="{7C3B7789-DE12-4BDA-9FA8-FAF284A604F1}"/>
          </ac:picMkLst>
        </pc:picChg>
        <pc:picChg chg="add mod">
          <ac:chgData name="Jochen Mariën" userId="a4f8d9ed-3895-4365-b2d5-9432cb8a20d4" providerId="ADAL" clId="{BE0A6E12-6EED-4666-91F5-A59866CBC24E}" dt="2022-02-10T12:12:56.850" v="60" actId="1076"/>
          <ac:picMkLst>
            <pc:docMk/>
            <pc:sldMk cId="3146365000" sldId="261"/>
            <ac:picMk id="13" creationId="{4844DA3E-5540-40FC-B67D-71F22BCE4981}"/>
          </ac:picMkLst>
        </pc:picChg>
        <pc:picChg chg="add mod">
          <ac:chgData name="Jochen Mariën" userId="a4f8d9ed-3895-4365-b2d5-9432cb8a20d4" providerId="ADAL" clId="{BE0A6E12-6EED-4666-91F5-A59866CBC24E}" dt="2022-02-10T12:12:19.594" v="49" actId="1076"/>
          <ac:picMkLst>
            <pc:docMk/>
            <pc:sldMk cId="3146365000" sldId="261"/>
            <ac:picMk id="14" creationId="{D3EC1A04-7B49-4847-A822-E01B3BED2292}"/>
          </ac:picMkLst>
        </pc:picChg>
        <pc:picChg chg="add mod">
          <ac:chgData name="Jochen Mariën" userId="a4f8d9ed-3895-4365-b2d5-9432cb8a20d4" providerId="ADAL" clId="{BE0A6E12-6EED-4666-91F5-A59866CBC24E}" dt="2022-02-10T12:12:33.017" v="53" actId="1076"/>
          <ac:picMkLst>
            <pc:docMk/>
            <pc:sldMk cId="3146365000" sldId="261"/>
            <ac:picMk id="15" creationId="{AC2F0A99-1A9D-4EB2-A222-0F20305B151A}"/>
          </ac:picMkLst>
        </pc:picChg>
        <pc:picChg chg="add mod">
          <ac:chgData name="Jochen Mariën" userId="a4f8d9ed-3895-4365-b2d5-9432cb8a20d4" providerId="ADAL" clId="{BE0A6E12-6EED-4666-91F5-A59866CBC24E}" dt="2022-02-10T12:12:39.224" v="56" actId="1076"/>
          <ac:picMkLst>
            <pc:docMk/>
            <pc:sldMk cId="3146365000" sldId="261"/>
            <ac:picMk id="16" creationId="{41C7D95D-491D-40F9-AB9C-7D4ABD004EF1}"/>
          </ac:picMkLst>
        </pc:picChg>
        <pc:picChg chg="add mod">
          <ac:chgData name="Jochen Mariën" userId="a4f8d9ed-3895-4365-b2d5-9432cb8a20d4" providerId="ADAL" clId="{BE0A6E12-6EED-4666-91F5-A59866CBC24E}" dt="2022-02-10T12:12:46.881" v="59" actId="1076"/>
          <ac:picMkLst>
            <pc:docMk/>
            <pc:sldMk cId="3146365000" sldId="261"/>
            <ac:picMk id="17" creationId="{EBD6D508-F628-45D2-B325-3A4B27C7923A}"/>
          </ac:picMkLst>
        </pc:picChg>
        <pc:picChg chg="add mod modCrop">
          <ac:chgData name="Jochen Mariën" userId="a4f8d9ed-3895-4365-b2d5-9432cb8a20d4" providerId="ADAL" clId="{BE0A6E12-6EED-4666-91F5-A59866CBC24E}" dt="2022-02-10T12:16:28.402" v="135" actId="1076"/>
          <ac:picMkLst>
            <pc:docMk/>
            <pc:sldMk cId="3146365000" sldId="261"/>
            <ac:picMk id="23" creationId="{0315F253-6846-4CA6-B916-F14389A9BC57}"/>
          </ac:picMkLst>
        </pc:picChg>
        <pc:picChg chg="add mod ord modCrop">
          <ac:chgData name="Jochen Mariën" userId="a4f8d9ed-3895-4365-b2d5-9432cb8a20d4" providerId="ADAL" clId="{BE0A6E12-6EED-4666-91F5-A59866CBC24E}" dt="2022-02-10T12:17:41.042" v="145" actId="1076"/>
          <ac:picMkLst>
            <pc:docMk/>
            <pc:sldMk cId="3146365000" sldId="261"/>
            <ac:picMk id="25" creationId="{E9BF5C23-07D2-4ABC-A5CC-789E52824B35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18:51.167" v="156"/>
        <pc:sldMkLst>
          <pc:docMk/>
          <pc:sldMk cId="2205771123" sldId="262"/>
        </pc:sldMkLst>
        <pc:spChg chg="mod">
          <ac:chgData name="Jochen Mariën" userId="a4f8d9ed-3895-4365-b2d5-9432cb8a20d4" providerId="ADAL" clId="{BE0A6E12-6EED-4666-91F5-A59866CBC24E}" dt="2022-02-10T12:18:45.447" v="155" actId="20577"/>
          <ac:spMkLst>
            <pc:docMk/>
            <pc:sldMk cId="2205771123" sldId="262"/>
            <ac:spMk id="2" creationId="{7E6A9CF4-0471-4931-8666-8A571D852BD5}"/>
          </ac:spMkLst>
        </pc:spChg>
        <pc:spChg chg="mod">
          <ac:chgData name="Jochen Mariën" userId="a4f8d9ed-3895-4365-b2d5-9432cb8a20d4" providerId="ADAL" clId="{BE0A6E12-6EED-4666-91F5-A59866CBC24E}" dt="2022-02-10T12:18:34.526" v="153"/>
          <ac:spMkLst>
            <pc:docMk/>
            <pc:sldMk cId="2205771123" sldId="262"/>
            <ac:spMk id="3" creationId="{E47E413C-2099-4BF1-B3C6-E8F603C92E20}"/>
          </ac:spMkLst>
        </pc:spChg>
        <pc:picChg chg="add mod">
          <ac:chgData name="Jochen Mariën" userId="a4f8d9ed-3895-4365-b2d5-9432cb8a20d4" providerId="ADAL" clId="{BE0A6E12-6EED-4666-91F5-A59866CBC24E}" dt="2022-02-10T12:18:26.221" v="151" actId="1076"/>
          <ac:picMkLst>
            <pc:docMk/>
            <pc:sldMk cId="2205771123" sldId="262"/>
            <ac:picMk id="5" creationId="{538BF73F-AE78-4C35-974E-E5970EC99AA8}"/>
          </ac:picMkLst>
        </pc:picChg>
      </pc:sldChg>
      <pc:sldChg chg="addSp modSp new mod addCm modNotesTx">
        <pc:chgData name="Jochen Mariën" userId="a4f8d9ed-3895-4365-b2d5-9432cb8a20d4" providerId="ADAL" clId="{BE0A6E12-6EED-4666-91F5-A59866CBC24E}" dt="2022-02-10T12:20:27.879" v="173"/>
        <pc:sldMkLst>
          <pc:docMk/>
          <pc:sldMk cId="876488423" sldId="263"/>
        </pc:sldMkLst>
        <pc:spChg chg="mod">
          <ac:chgData name="Jochen Mariën" userId="a4f8d9ed-3895-4365-b2d5-9432cb8a20d4" providerId="ADAL" clId="{BE0A6E12-6EED-4666-91F5-A59866CBC24E}" dt="2022-02-10T12:19:45.113" v="167" actId="20577"/>
          <ac:spMkLst>
            <pc:docMk/>
            <pc:sldMk cId="876488423" sldId="263"/>
            <ac:spMk id="2" creationId="{92DB31E1-8516-40B7-9764-72DC6534EC10}"/>
          </ac:spMkLst>
        </pc:spChg>
        <pc:spChg chg="mod">
          <ac:chgData name="Jochen Mariën" userId="a4f8d9ed-3895-4365-b2d5-9432cb8a20d4" providerId="ADAL" clId="{BE0A6E12-6EED-4666-91F5-A59866CBC24E}" dt="2022-02-10T12:19:34.038" v="162" actId="27636"/>
          <ac:spMkLst>
            <pc:docMk/>
            <pc:sldMk cId="876488423" sldId="263"/>
            <ac:spMk id="3" creationId="{06A80E0A-D68E-4E75-B60B-F415F87F5199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5" creationId="{6432172D-69FE-4945-8E04-4C162F3503AF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6" creationId="{F1627F79-F07B-4923-8CF8-60DD6DA2FA54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7" creationId="{7274CDE8-973A-4E53-B316-5AE8A09DBEE5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8" creationId="{C973841F-E72A-4BF6-8C5B-5A4B715B6925}"/>
          </ac:spMkLst>
        </pc:spChg>
      </pc:sldChg>
      <pc:sldChg chg="addSp delSp modSp new mod modNotesTx">
        <pc:chgData name="Jochen Mariën" userId="a4f8d9ed-3895-4365-b2d5-9432cb8a20d4" providerId="ADAL" clId="{BE0A6E12-6EED-4666-91F5-A59866CBC24E}" dt="2022-02-10T12:21:06.780" v="179"/>
        <pc:sldMkLst>
          <pc:docMk/>
          <pc:sldMk cId="1413917546" sldId="264"/>
        </pc:sldMkLst>
        <pc:spChg chg="mod">
          <ac:chgData name="Jochen Mariën" userId="a4f8d9ed-3895-4365-b2d5-9432cb8a20d4" providerId="ADAL" clId="{BE0A6E12-6EED-4666-91F5-A59866CBC24E}" dt="2022-02-10T12:21:06.780" v="179"/>
          <ac:spMkLst>
            <pc:docMk/>
            <pc:sldMk cId="1413917546" sldId="264"/>
            <ac:spMk id="2" creationId="{DCDB622F-3B5D-46BB-906E-A32D944202AD}"/>
          </ac:spMkLst>
        </pc:spChg>
        <pc:spChg chg="del">
          <ac:chgData name="Jochen Mariën" userId="a4f8d9ed-3895-4365-b2d5-9432cb8a20d4" providerId="ADAL" clId="{BE0A6E12-6EED-4666-91F5-A59866CBC24E}" dt="2022-02-10T12:21:01.981" v="178" actId="478"/>
          <ac:spMkLst>
            <pc:docMk/>
            <pc:sldMk cId="1413917546" sldId="264"/>
            <ac:spMk id="3" creationId="{B91C205B-F5A9-4C50-A1C0-31EC7131F687}"/>
          </ac:spMkLst>
        </pc:spChg>
        <pc:spChg chg="add mod">
          <ac:chgData name="Jochen Mariën" userId="a4f8d9ed-3895-4365-b2d5-9432cb8a20d4" providerId="ADAL" clId="{BE0A6E12-6EED-4666-91F5-A59866CBC24E}" dt="2022-02-10T12:20:58.981" v="177" actId="14100"/>
          <ac:spMkLst>
            <pc:docMk/>
            <pc:sldMk cId="1413917546" sldId="264"/>
            <ac:spMk id="7" creationId="{8AF6B01B-1B0E-4B4C-8F6D-21D948E22CDB}"/>
          </ac:spMkLst>
        </pc:sp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5" creationId="{5CC35BAA-6366-4274-A2FF-22BD370D99BD}"/>
          </ac:picMkLst>
        </pc:pic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48:11.043" v="1318"/>
        <pc:sldMkLst>
          <pc:docMk/>
          <pc:sldMk cId="3545594292" sldId="265"/>
        </pc:sldMkLst>
        <pc:spChg chg="mod">
          <ac:chgData name="Jochen Mariën" userId="a4f8d9ed-3895-4365-b2d5-9432cb8a20d4" providerId="ADAL" clId="{BE0A6E12-6EED-4666-91F5-A59866CBC24E}" dt="2022-02-10T12:48:11.043" v="1318"/>
          <ac:spMkLst>
            <pc:docMk/>
            <pc:sldMk cId="3545594292" sldId="265"/>
            <ac:spMk id="2" creationId="{47C4E697-5EEB-4CEE-A0CC-996039C48A2E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7" creationId="{9EBA1AC1-2830-45FA-8FBE-3BCB7D4CECFD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8" creationId="{51A8F133-856E-4AAC-841E-EDB594FA5448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9" creationId="{2C9E5E80-CF8D-42A0-B693-54B23032E12A}"/>
          </ac:spMkLst>
        </pc:sp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5" creationId="{B297789F-C0C9-41A0-9B09-F6E9C97DC20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6" creationId="{0F2DF4EB-EACF-4E8D-9C03-CEFFF5D98C9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7" creationId="{027D8B24-AEE9-4114-938C-22F7D442D82C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8" creationId="{D913FEBE-B512-448A-A59C-55C9ED56A1EA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9" creationId="{7960BCDA-822E-41DE-B519-4E7767B33A6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0" creationId="{EACFB021-5577-430C-B32B-57647F75454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1" creationId="{E8D70166-379E-4F16-819D-EE4A9BFE7654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2" creationId="{387264A0-AF1E-4D4A-8CD5-C080E7D30FF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3" creationId="{157AC401-A502-4B96-8A71-56C8591C6DDE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4" creationId="{E85B1462-37D5-4DCF-A6B5-A5AF48F7DA1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5" creationId="{B5B1DAA4-F1A8-41A4-BB7F-D135388E8360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6" creationId="{9E8EFCAC-278D-44B4-A447-10AFE0F1A175}"/>
          </ac:picMkLst>
        </pc:pic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0" creationId="{18B39182-C8AE-4CB2-AEF9-A76A4091DDDF}"/>
          </ac:cxnSpMkLst>
        </pc:cxn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1" creationId="{237D5ACC-14DC-431C-8294-645F536AEF4E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3.169" v="1319"/>
        <pc:sldMkLst>
          <pc:docMk/>
          <pc:sldMk cId="1311075334" sldId="266"/>
        </pc:sldMkLst>
        <pc:spChg chg="mod">
          <ac:chgData name="Jochen Mariën" userId="a4f8d9ed-3895-4365-b2d5-9432cb8a20d4" providerId="ADAL" clId="{BE0A6E12-6EED-4666-91F5-A59866CBC24E}" dt="2022-02-10T12:48:13.169" v="1319"/>
          <ac:spMkLst>
            <pc:docMk/>
            <pc:sldMk cId="1311075334" sldId="266"/>
            <ac:spMk id="2" creationId="{1C4AE74A-D73B-47BA-A4AC-AFAAFAC4DD7C}"/>
          </ac:spMkLst>
        </pc:spChg>
        <pc:spChg chg="del">
          <ac:chgData name="Jochen Mariën" userId="a4f8d9ed-3895-4365-b2d5-9432cb8a20d4" providerId="ADAL" clId="{BE0A6E12-6EED-4666-91F5-A59866CBC24E}" dt="2022-02-10T12:22:13.227" v="187" actId="478"/>
          <ac:spMkLst>
            <pc:docMk/>
            <pc:sldMk cId="1311075334" sldId="266"/>
            <ac:spMk id="3" creationId="{4EEE2E95-C459-4267-9230-1443CC0CA563}"/>
          </ac:spMkLst>
        </pc:spChg>
        <pc:spChg chg="add del mod">
          <ac:chgData name="Jochen Mariën" userId="a4f8d9ed-3895-4365-b2d5-9432cb8a20d4" providerId="ADAL" clId="{BE0A6E12-6EED-4666-91F5-A59866CBC24E}" dt="2022-02-10T12:22:02.878" v="186" actId="478"/>
          <ac:spMkLst>
            <pc:docMk/>
            <pc:sldMk cId="1311075334" sldId="266"/>
            <ac:spMk id="5" creationId="{E3FBA8C4-13AD-4F60-B131-3A52534653C9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8" creationId="{1696406F-E36C-44D9-A9A3-2D718C4B01AC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9" creationId="{27340F71-3B62-4597-869E-4653821B8102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20" creationId="{89EAC7C4-ED72-4F26-96C0-952685060A48}"/>
          </ac:spMkLst>
        </pc:sp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6" creationId="{358ECB2D-8E61-46F6-8D34-7199A1CDD0A2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7" creationId="{AB568E0C-4733-495C-9E24-F6AF1602A2E5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8" creationId="{ECCEAC30-451A-478E-803D-F7B26E065581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9" creationId="{400251B2-486D-42CA-8E2C-95423CAEB0DE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0" creationId="{39722583-867F-442E-8B96-757B2B77621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1" creationId="{A4DAC9C8-3584-4E31-B3C1-A2C3D10EE6A9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2" creationId="{DF4E1EA4-5325-4FFE-9F7D-904CB41A50D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3" creationId="{2D09AF38-D463-47CC-866A-D6CC7AC04B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4" creationId="{C73CF93F-F847-410E-A4AD-BA1B4AA5AE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5" creationId="{1C75E398-4CFD-4425-B712-0440D900B998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6" creationId="{E55C0894-B17E-49AF-8A0C-759B506AB3D4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7" creationId="{3FEB380A-6402-4CC2-997E-9496A0FBD977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23" creationId="{E6C4BD78-222F-4BA3-BE23-571A3EE94440}"/>
          </ac:picMkLst>
        </pc:pic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1" creationId="{C8D6EAAF-F4C2-4F4B-8134-4A9814F37095}"/>
          </ac:cxnSpMkLst>
        </pc:cxn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2" creationId="{6FC1196E-8CC7-44F0-BF29-9312E4CEFB9F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5.474" v="1320"/>
        <pc:sldMkLst>
          <pc:docMk/>
          <pc:sldMk cId="1425194023" sldId="267"/>
        </pc:sldMkLst>
        <pc:spChg chg="mod">
          <ac:chgData name="Jochen Mariën" userId="a4f8d9ed-3895-4365-b2d5-9432cb8a20d4" providerId="ADAL" clId="{BE0A6E12-6EED-4666-91F5-A59866CBC24E}" dt="2022-02-10T12:48:15.474" v="1320"/>
          <ac:spMkLst>
            <pc:docMk/>
            <pc:sldMk cId="1425194023" sldId="267"/>
            <ac:spMk id="2" creationId="{68329523-D567-4FBD-A4B5-53A4D44B1C49}"/>
          </ac:spMkLst>
        </pc:spChg>
        <pc:spChg chg="del">
          <ac:chgData name="Jochen Mariën" userId="a4f8d9ed-3895-4365-b2d5-9432cb8a20d4" providerId="ADAL" clId="{BE0A6E12-6EED-4666-91F5-A59866CBC24E}" dt="2022-02-10T12:22:50.377" v="193" actId="478"/>
          <ac:spMkLst>
            <pc:docMk/>
            <pc:sldMk cId="1425194023" sldId="267"/>
            <ac:spMk id="3" creationId="{6A9E6127-F5FE-4B7A-96E9-3012030802A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9" creationId="{14E0847F-C66D-4596-A2E0-EC1D3BED3A4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10" creationId="{88C78676-36B0-48AF-8844-D66A733604BC}"/>
          </ac:spMkLst>
        </pc:sp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5" creationId="{6ECE9968-1261-4458-A397-168A278C5658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6" creationId="{499700E8-40AD-45E9-8C95-416FA474F7F9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7" creationId="{8B08563D-7EF2-489B-8290-799F5663F5E2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8" creationId="{033AEE78-A7A6-4760-92CD-C05C0E5FF697}"/>
          </ac:picMkLst>
        </pc:picChg>
      </pc:sldChg>
      <pc:sldChg chg="addSp delSp modSp new mod modNotesTx">
        <pc:chgData name="Jochen Mariën" userId="a4f8d9ed-3895-4365-b2d5-9432cb8a20d4" providerId="ADAL" clId="{BE0A6E12-6EED-4666-91F5-A59866CBC24E}" dt="2022-02-10T12:48:17.933" v="1321"/>
        <pc:sldMkLst>
          <pc:docMk/>
          <pc:sldMk cId="933814863" sldId="268"/>
        </pc:sldMkLst>
        <pc:spChg chg="mod">
          <ac:chgData name="Jochen Mariën" userId="a4f8d9ed-3895-4365-b2d5-9432cb8a20d4" providerId="ADAL" clId="{BE0A6E12-6EED-4666-91F5-A59866CBC24E}" dt="2022-02-10T12:48:17.933" v="1321"/>
          <ac:spMkLst>
            <pc:docMk/>
            <pc:sldMk cId="933814863" sldId="268"/>
            <ac:spMk id="2" creationId="{3E711253-814C-4A14-AFE3-106892BBC547}"/>
          </ac:spMkLst>
        </pc:spChg>
        <pc:spChg chg="del">
          <ac:chgData name="Jochen Mariën" userId="a4f8d9ed-3895-4365-b2d5-9432cb8a20d4" providerId="ADAL" clId="{BE0A6E12-6EED-4666-91F5-A59866CBC24E}" dt="2022-02-10T12:23:04.919" v="195" actId="478"/>
          <ac:spMkLst>
            <pc:docMk/>
            <pc:sldMk cId="933814863" sldId="268"/>
            <ac:spMk id="3" creationId="{C960793A-922C-4E07-A847-3C105DD5F687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9" creationId="{58BDF071-FB89-4435-B918-A05488484365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0" creationId="{18C40A55-EBDE-42BB-AFE8-C5C947948749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1" creationId="{0F319ECD-5FCA-498F-BA29-97273FCB64CD}"/>
          </ac:spMkLst>
        </pc:sp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5" creationId="{7368B872-683E-4AEA-BF39-C3B96167A30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6" creationId="{394206BC-31A9-49D2-8FC8-AC3FE2FF021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7" creationId="{15F7B3A4-5DBD-466C-B16B-78919322F3F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8" creationId="{6E15173F-1607-41CE-AE94-C5D09BBB5BF5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4" creationId="{56E7F04D-8D6B-476E-A7FF-0A2BCFC0B45F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5" creationId="{72039117-318C-48CB-95EF-29D39636B23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6" creationId="{7A621579-8859-4EA0-9492-FDA6E81E6357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7" creationId="{4D0045F2-3909-4ABB-9056-729FAA92782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8" creationId="{DC34EFB3-BE2F-4EE3-B8E7-23CC0B17023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9" creationId="{133E3253-9A1F-414A-8B5A-B09A43983E7D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0" creationId="{0B067EF8-4C5A-4EA0-9010-3E5D485F87CA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1" creationId="{3CB45E7C-1BED-42F0-A1C0-52E95FD289AE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2" creationId="{2ECE2D15-CDC5-436D-AA98-58EE83CF3174}"/>
          </ac:picMkLst>
        </pc:pic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2" creationId="{E9DE4936-E212-4E1D-ADF6-6115317D1611}"/>
          </ac:cxnSpMkLst>
        </pc:cxn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3" creationId="{1FECF86A-58F9-4582-86F5-DA18C908269F}"/>
          </ac:cxnSpMkLst>
        </pc:cxnChg>
      </pc:sldChg>
      <pc:sldChg chg="addSp delSp modSp add del mod delAnim chgLayout">
        <pc:chgData name="Jochen Mariën" userId="a4f8d9ed-3895-4365-b2d5-9432cb8a20d4" providerId="ADAL" clId="{BE0A6E12-6EED-4666-91F5-A59866CBC24E}" dt="2022-02-10T12:15:28.764" v="123" actId="47"/>
        <pc:sldMkLst>
          <pc:docMk/>
          <pc:sldMk cId="1566672561" sldId="268"/>
        </pc:sldMkLst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3" creationId="{16E8E97B-A7D0-714E-B3DD-841E28BA4ED6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4" creationId="{2A3E58E4-19FB-EE4C-BA5A-7C9D6FB0E048}"/>
          </ac:spMkLst>
        </pc:spChg>
        <pc:spChg chg="add del mod">
          <ac:chgData name="Jochen Mariën" userId="a4f8d9ed-3895-4365-b2d5-9432cb8a20d4" providerId="ADAL" clId="{BE0A6E12-6EED-4666-91F5-A59866CBC24E}" dt="2022-02-10T12:12:27.617" v="50" actId="478"/>
          <ac:spMkLst>
            <pc:docMk/>
            <pc:sldMk cId="1566672561" sldId="268"/>
            <ac:spMk id="5" creationId="{EE90BCE6-2D09-4F78-8B6D-315B8CCF16ED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17" creationId="{FBE8F87F-A75B-9540-9A2E-B5328D72E8F6}"/>
          </ac:spMkLst>
        </pc:spChg>
        <pc:picChg chg="del">
          <ac:chgData name="Jochen Mariën" userId="a4f8d9ed-3895-4365-b2d5-9432cb8a20d4" providerId="ADAL" clId="{BE0A6E12-6EED-4666-91F5-A59866CBC24E}" dt="2022-02-10T12:11:36.488" v="42" actId="478"/>
          <ac:picMkLst>
            <pc:docMk/>
            <pc:sldMk cId="1566672561" sldId="268"/>
            <ac:picMk id="2" creationId="{9BE4653D-AF91-5741-BCBF-9C3FED4C073E}"/>
          </ac:picMkLst>
        </pc:picChg>
        <pc:picChg chg="del mod ord">
          <ac:chgData name="Jochen Mariën" userId="a4f8d9ed-3895-4365-b2d5-9432cb8a20d4" providerId="ADAL" clId="{BE0A6E12-6EED-4666-91F5-A59866CBC24E}" dt="2022-02-10T12:12:11.918" v="47" actId="21"/>
          <ac:picMkLst>
            <pc:docMk/>
            <pc:sldMk cId="1566672561" sldId="268"/>
            <ac:picMk id="9" creationId="{BC449EC4-FF3F-D64E-85E5-B1EB3AE5260D}"/>
          </ac:picMkLst>
        </pc:picChg>
        <pc:picChg chg="del mod ord">
          <ac:chgData name="Jochen Mariën" userId="a4f8d9ed-3895-4365-b2d5-9432cb8a20d4" providerId="ADAL" clId="{BE0A6E12-6EED-4666-91F5-A59866CBC24E}" dt="2022-02-10T12:12:35.728" v="54" actId="21"/>
          <ac:picMkLst>
            <pc:docMk/>
            <pc:sldMk cId="1566672561" sldId="268"/>
            <ac:picMk id="11" creationId="{6E4D0994-64CB-9D4E-B4F1-E6986F535571}"/>
          </ac:picMkLst>
        </pc:picChg>
        <pc:picChg chg="del">
          <ac:chgData name="Jochen Mariën" userId="a4f8d9ed-3895-4365-b2d5-9432cb8a20d4" providerId="ADAL" clId="{BE0A6E12-6EED-4666-91F5-A59866CBC24E}" dt="2022-02-10T12:12:42.724" v="57" actId="21"/>
          <ac:picMkLst>
            <pc:docMk/>
            <pc:sldMk cId="1566672561" sldId="268"/>
            <ac:picMk id="12" creationId="{5EB5E989-B6D4-F14C-8857-92E1CBCB0156}"/>
          </ac:picMkLst>
        </pc:picChg>
        <pc:picChg chg="del">
          <ac:chgData name="Jochen Mariën" userId="a4f8d9ed-3895-4365-b2d5-9432cb8a20d4" providerId="ADAL" clId="{BE0A6E12-6EED-4666-91F5-A59866CBC24E}" dt="2022-02-10T12:12:29.804" v="51" actId="21"/>
          <ac:picMkLst>
            <pc:docMk/>
            <pc:sldMk cId="1566672561" sldId="268"/>
            <ac:picMk id="13" creationId="{034433FE-2B2F-FD49-9A37-6013A04DE47C}"/>
          </ac:picMkLst>
        </pc:picChg>
        <pc:picChg chg="del">
          <ac:chgData name="Jochen Mariën" userId="a4f8d9ed-3895-4365-b2d5-9432cb8a20d4" providerId="ADAL" clId="{BE0A6E12-6EED-4666-91F5-A59866CBC24E}" dt="2022-02-10T12:12:03.894" v="44" actId="21"/>
          <ac:picMkLst>
            <pc:docMk/>
            <pc:sldMk cId="1566672561" sldId="268"/>
            <ac:picMk id="14" creationId="{F2354628-AA71-7745-90E4-006969808C4C}"/>
          </ac:picMkLst>
        </pc:picChg>
      </pc:sldChg>
      <pc:sldChg chg="addSp delSp modSp new del mod addCm modNotesTx">
        <pc:chgData name="Jochen Mariën" userId="a4f8d9ed-3895-4365-b2d5-9432cb8a20d4" providerId="ADAL" clId="{BE0A6E12-6EED-4666-91F5-A59866CBC24E}" dt="2022-02-15T08:51:12.037" v="1322" actId="47"/>
        <pc:sldMkLst>
          <pc:docMk/>
          <pc:sldMk cId="2935527269" sldId="269"/>
        </pc:sldMkLst>
        <pc:spChg chg="mod">
          <ac:chgData name="Jochen Mariën" userId="a4f8d9ed-3895-4365-b2d5-9432cb8a20d4" providerId="ADAL" clId="{BE0A6E12-6EED-4666-91F5-A59866CBC24E}" dt="2022-02-10T12:23:43.372" v="224" actId="20577"/>
          <ac:spMkLst>
            <pc:docMk/>
            <pc:sldMk cId="2935527269" sldId="269"/>
            <ac:spMk id="2" creationId="{6AA265D6-E688-4026-995B-B14FFE39BEDC}"/>
          </ac:spMkLst>
        </pc:spChg>
        <pc:spChg chg="del">
          <ac:chgData name="Jochen Mariën" userId="a4f8d9ed-3895-4365-b2d5-9432cb8a20d4" providerId="ADAL" clId="{BE0A6E12-6EED-4666-91F5-A59866CBC24E}" dt="2022-02-10T12:23:48.038" v="225"/>
          <ac:spMkLst>
            <pc:docMk/>
            <pc:sldMk cId="2935527269" sldId="269"/>
            <ac:spMk id="3" creationId="{5481AF14-8110-448A-B68A-A5313390483C}"/>
          </ac:spMkLst>
        </pc:spChg>
        <pc:picChg chg="add mod">
          <ac:chgData name="Jochen Mariën" userId="a4f8d9ed-3895-4365-b2d5-9432cb8a20d4" providerId="ADAL" clId="{BE0A6E12-6EED-4666-91F5-A59866CBC24E}" dt="2022-02-10T12:24:03.587" v="228" actId="1076"/>
          <ac:picMkLst>
            <pc:docMk/>
            <pc:sldMk cId="2935527269" sldId="269"/>
            <ac:picMk id="5" creationId="{AE710CAC-032D-43BF-9A99-04920E383F5E}"/>
          </ac:picMkLst>
        </pc:picChg>
      </pc:sldChg>
      <pc:sldChg chg="addSp modSp new mod modAnim modNotesTx">
        <pc:chgData name="Jochen Mariën" userId="a4f8d9ed-3895-4365-b2d5-9432cb8a20d4" providerId="ADAL" clId="{BE0A6E12-6EED-4666-91F5-A59866CBC24E}" dt="2022-02-10T12:41:55.521" v="902"/>
        <pc:sldMkLst>
          <pc:docMk/>
          <pc:sldMk cId="4116537878" sldId="270"/>
        </pc:sldMkLst>
        <pc:spChg chg="mod">
          <ac:chgData name="Jochen Mariën" userId="a4f8d9ed-3895-4365-b2d5-9432cb8a20d4" providerId="ADAL" clId="{BE0A6E12-6EED-4666-91F5-A59866CBC24E}" dt="2022-02-10T12:34:47.864" v="281" actId="20577"/>
          <ac:spMkLst>
            <pc:docMk/>
            <pc:sldMk cId="4116537878" sldId="270"/>
            <ac:spMk id="2" creationId="{E4C93E21-94D8-4926-9F52-DF1BF58B786C}"/>
          </ac:spMkLst>
        </pc:spChg>
        <pc:spChg chg="mod">
          <ac:chgData name="Jochen Mariën" userId="a4f8d9ed-3895-4365-b2d5-9432cb8a20d4" providerId="ADAL" clId="{BE0A6E12-6EED-4666-91F5-A59866CBC24E}" dt="2022-02-10T12:39:46.160" v="787" actId="20577"/>
          <ac:spMkLst>
            <pc:docMk/>
            <pc:sldMk cId="4116537878" sldId="270"/>
            <ac:spMk id="3" creationId="{2714CBDB-918F-4AAD-AF7C-AB8FEDDAEC25}"/>
          </ac:spMkLst>
        </pc:spChg>
        <pc:spChg chg="add mod">
          <ac:chgData name="Jochen Mariën" userId="a4f8d9ed-3895-4365-b2d5-9432cb8a20d4" providerId="ADAL" clId="{BE0A6E12-6EED-4666-91F5-A59866CBC24E}" dt="2022-02-10T12:40:35.745" v="899" actId="207"/>
          <ac:spMkLst>
            <pc:docMk/>
            <pc:sldMk cId="4116537878" sldId="270"/>
            <ac:spMk id="5" creationId="{6681D216-6364-4705-94E6-79D7525F502A}"/>
          </ac:spMkLst>
        </pc:spChg>
      </pc:sldChg>
      <pc:sldChg chg="addSp modSp new mod addCm">
        <pc:chgData name="Jochen Mariën" userId="a4f8d9ed-3895-4365-b2d5-9432cb8a20d4" providerId="ADAL" clId="{BE0A6E12-6EED-4666-91F5-A59866CBC24E}" dt="2022-02-15T15:37:55.388" v="1516" actId="1076"/>
        <pc:sldMkLst>
          <pc:docMk/>
          <pc:sldMk cId="115509626" sldId="271"/>
        </pc:sldMkLst>
        <pc:spChg chg="mod">
          <ac:chgData name="Jochen Mariën" userId="a4f8d9ed-3895-4365-b2d5-9432cb8a20d4" providerId="ADAL" clId="{BE0A6E12-6EED-4666-91F5-A59866CBC24E}" dt="2022-02-10T12:43:45.426" v="993" actId="20577"/>
          <ac:spMkLst>
            <pc:docMk/>
            <pc:sldMk cId="115509626" sldId="271"/>
            <ac:spMk id="2" creationId="{472405FF-406A-41C1-89A7-28776C5358C0}"/>
          </ac:spMkLst>
        </pc:spChg>
        <pc:spChg chg="mod">
          <ac:chgData name="Jochen Mariën" userId="a4f8d9ed-3895-4365-b2d5-9432cb8a20d4" providerId="ADAL" clId="{BE0A6E12-6EED-4666-91F5-A59866CBC24E}" dt="2022-02-15T15:37:19.500" v="1511" actId="20577"/>
          <ac:spMkLst>
            <pc:docMk/>
            <pc:sldMk cId="115509626" sldId="271"/>
            <ac:spMk id="3" creationId="{24056FB9-5BE2-4444-98EF-80625D605E2D}"/>
          </ac:spMkLst>
        </pc:spChg>
        <pc:picChg chg="add mod">
          <ac:chgData name="Jochen Mariën" userId="a4f8d9ed-3895-4365-b2d5-9432cb8a20d4" providerId="ADAL" clId="{BE0A6E12-6EED-4666-91F5-A59866CBC24E}" dt="2022-02-15T15:37:55.388" v="1516" actId="1076"/>
          <ac:picMkLst>
            <pc:docMk/>
            <pc:sldMk cId="115509626" sldId="271"/>
            <ac:picMk id="6" creationId="{48C63283-0DE5-4E87-9465-31C45E33483C}"/>
          </ac:picMkLst>
        </pc:picChg>
      </pc:sldChg>
      <pc:sldChg chg="modSp new mod">
        <pc:chgData name="Jochen Mariën" userId="a4f8d9ed-3895-4365-b2d5-9432cb8a20d4" providerId="ADAL" clId="{BE0A6E12-6EED-4666-91F5-A59866CBC24E}" dt="2022-02-10T12:45:00.385" v="1136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BE0A6E12-6EED-4666-91F5-A59866CBC24E}" dt="2022-02-10T12:45:00.385" v="1136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new del">
        <pc:chgData name="Jochen Mariën" userId="a4f8d9ed-3895-4365-b2d5-9432cb8a20d4" providerId="ADAL" clId="{BE0A6E12-6EED-4666-91F5-A59866CBC24E}" dt="2022-02-10T12:44:03.199" v="995" actId="680"/>
        <pc:sldMkLst>
          <pc:docMk/>
          <pc:sldMk cId="1732102838" sldId="272"/>
        </pc:sldMkLst>
      </pc:sldChg>
      <pc:sldChg chg="addSp delSp modSp new mod modNotesTx">
        <pc:chgData name="Jochen Mariën" userId="a4f8d9ed-3895-4365-b2d5-9432cb8a20d4" providerId="ADAL" clId="{BE0A6E12-6EED-4666-91F5-A59866CBC24E}" dt="2022-02-10T12:47:39.072" v="1317" actId="5793"/>
        <pc:sldMkLst>
          <pc:docMk/>
          <pc:sldMk cId="4292923881" sldId="273"/>
        </pc:sldMkLst>
        <pc:spChg chg="mod">
          <ac:chgData name="Jochen Mariën" userId="a4f8d9ed-3895-4365-b2d5-9432cb8a20d4" providerId="ADAL" clId="{BE0A6E12-6EED-4666-91F5-A59866CBC24E}" dt="2022-02-10T12:46:15.601" v="1164" actId="20577"/>
          <ac:spMkLst>
            <pc:docMk/>
            <pc:sldMk cId="4292923881" sldId="273"/>
            <ac:spMk id="2" creationId="{67F63DE0-9797-48C0-A6E5-906BE45BB574}"/>
          </ac:spMkLst>
        </pc:spChg>
        <pc:spChg chg="del">
          <ac:chgData name="Jochen Mariën" userId="a4f8d9ed-3895-4365-b2d5-9432cb8a20d4" providerId="ADAL" clId="{BE0A6E12-6EED-4666-91F5-A59866CBC24E}" dt="2022-02-10T12:46:08.631" v="1138" actId="478"/>
          <ac:spMkLst>
            <pc:docMk/>
            <pc:sldMk cId="4292923881" sldId="273"/>
            <ac:spMk id="3" creationId="{3BC5EA13-FD7A-4E51-A68C-901B3688A467}"/>
          </ac:spMkLst>
        </pc:spChg>
        <pc:picChg chg="add mod">
          <ac:chgData name="Jochen Mariën" userId="a4f8d9ed-3895-4365-b2d5-9432cb8a20d4" providerId="ADAL" clId="{BE0A6E12-6EED-4666-91F5-A59866CBC24E}" dt="2022-02-10T12:46:10.437" v="1141" actId="962"/>
          <ac:picMkLst>
            <pc:docMk/>
            <pc:sldMk cId="4292923881" sldId="273"/>
            <ac:picMk id="6" creationId="{5B6B9F47-5704-4973-877B-C15D37CE6AA4}"/>
          </ac:picMkLst>
        </pc:picChg>
      </pc:sldChg>
      <pc:sldChg chg="modNotesTx">
        <pc:chgData name="Jochen Mariën" userId="a4f8d9ed-3895-4365-b2d5-9432cb8a20d4" providerId="ADAL" clId="{BE0A6E12-6EED-4666-91F5-A59866CBC24E}" dt="2022-02-15T08:54:56.657" v="1497" actId="20577"/>
        <pc:sldMkLst>
          <pc:docMk/>
          <pc:sldMk cId="1829888262" sldId="275"/>
        </pc:sldMkLst>
      </pc:sldChg>
      <pc:sldMasterChg chg="delSldLayout">
        <pc:chgData name="Jochen Mariën" userId="a4f8d9ed-3895-4365-b2d5-9432cb8a20d4" providerId="ADAL" clId="{BE0A6E12-6EED-4666-91F5-A59866CBC24E}" dt="2022-02-10T12:15:28.764" v="123" actId="47"/>
        <pc:sldMasterMkLst>
          <pc:docMk/>
          <pc:sldMasterMk cId="898952359" sldId="2147483648"/>
        </pc:sldMasterMkLst>
        <pc:sldLayoutChg chg="del">
          <pc:chgData name="Jochen Mariën" userId="a4f8d9ed-3895-4365-b2d5-9432cb8a20d4" providerId="ADAL" clId="{BE0A6E12-6EED-4666-91F5-A59866CBC24E}" dt="2022-02-10T12:15:28.764" v="123" actId="47"/>
          <pc:sldLayoutMkLst>
            <pc:docMk/>
            <pc:sldMasterMk cId="898952359" sldId="2147483648"/>
            <pc:sldLayoutMk cId="534415140" sldId="2147483660"/>
          </pc:sldLayoutMkLst>
        </pc:sldLayoutChg>
      </pc:sldMasterChg>
    </pc:docChg>
  </pc:docChgLst>
  <pc:docChgLst>
    <pc:chgData name="Ellen Torfs" userId="c6aa1e10-4a12-4511-8c7c-135720d4f277" providerId="ADAL" clId="{E8C14D58-08E4-4914-959A-DD56EC8F12A8}"/>
    <pc:docChg chg="undo custSel modSld">
      <pc:chgData name="Ellen Torfs" userId="c6aa1e10-4a12-4511-8c7c-135720d4f277" providerId="ADAL" clId="{E8C14D58-08E4-4914-959A-DD56EC8F12A8}" dt="2022-09-26T14:30:40.478" v="10" actId="313"/>
      <pc:docMkLst>
        <pc:docMk/>
      </pc:docMkLst>
      <pc:sldChg chg="modSp mod">
        <pc:chgData name="Ellen Torfs" userId="c6aa1e10-4a12-4511-8c7c-135720d4f277" providerId="ADAL" clId="{E8C14D58-08E4-4914-959A-DD56EC8F12A8}" dt="2022-09-26T14:30:40.478" v="10" actId="313"/>
        <pc:sldMkLst>
          <pc:docMk/>
          <pc:sldMk cId="1413218804" sldId="272"/>
        </pc:sldMkLst>
        <pc:spChg chg="mod">
          <ac:chgData name="Ellen Torfs" userId="c6aa1e10-4a12-4511-8c7c-135720d4f277" providerId="ADAL" clId="{E8C14D58-08E4-4914-959A-DD56EC8F12A8}" dt="2022-09-26T14:30:40.478" v="10" actId="313"/>
          <ac:spMkLst>
            <pc:docMk/>
            <pc:sldMk cId="1413218804" sldId="272"/>
            <ac:spMk id="3" creationId="{14CD89D5-93D9-495F-9388-5158C4405ACE}"/>
          </ac:spMkLst>
        </pc:spChg>
      </pc:sld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Jochen Mariën" userId="a4f8d9ed-3895-4365-b2d5-9432cb8a20d4" providerId="ADAL" clId="{305E673F-BED6-42CE-BBBA-7EA62AFC0594}"/>
    <pc:docChg chg="undo redo custSel addSld modSld sldOrd modSection">
      <pc:chgData name="Jochen Mariën" userId="a4f8d9ed-3895-4365-b2d5-9432cb8a20d4" providerId="ADAL" clId="{305E673F-BED6-42CE-BBBA-7EA62AFC0594}" dt="2022-03-23T15:22:36.604" v="2022" actId="20577"/>
      <pc:docMkLst>
        <pc:docMk/>
      </pc:docMkLst>
      <pc:sldChg chg="delCm">
        <pc:chgData name="Jochen Mariën" userId="a4f8d9ed-3895-4365-b2d5-9432cb8a20d4" providerId="ADAL" clId="{305E673F-BED6-42CE-BBBA-7EA62AFC0594}" dt="2022-03-23T15:21:10.831" v="1875"/>
        <pc:sldMkLst>
          <pc:docMk/>
          <pc:sldMk cId="115509626" sldId="271"/>
        </pc:sldMkLst>
      </pc:sldChg>
      <pc:sldChg chg="modSp mod">
        <pc:chgData name="Jochen Mariën" userId="a4f8d9ed-3895-4365-b2d5-9432cb8a20d4" providerId="ADAL" clId="{305E673F-BED6-42CE-BBBA-7EA62AFC0594}" dt="2022-03-23T15:22:36.604" v="2022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305E673F-BED6-42CE-BBBA-7EA62AFC0594}" dt="2022-03-23T15:21:56.910" v="1906" actId="20577"/>
          <ac:spMkLst>
            <pc:docMk/>
            <pc:sldMk cId="1413218804" sldId="272"/>
            <ac:spMk id="2" creationId="{7F8A70D3-B0AF-4155-8F81-82263D5439F9}"/>
          </ac:spMkLst>
        </pc:spChg>
        <pc:spChg chg="mod">
          <ac:chgData name="Jochen Mariën" userId="a4f8d9ed-3895-4365-b2d5-9432cb8a20d4" providerId="ADAL" clId="{305E673F-BED6-42CE-BBBA-7EA62AFC0594}" dt="2022-03-23T15:22:36.604" v="2022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Jochen Mariën" userId="a4f8d9ed-3895-4365-b2d5-9432cb8a20d4" providerId="ADAL" clId="{305E673F-BED6-42CE-BBBA-7EA62AFC0594}" dt="2022-03-23T15:20:48.401" v="1873" actId="1076"/>
        <pc:sldMkLst>
          <pc:docMk/>
          <pc:sldMk cId="4292923881" sldId="273"/>
        </pc:sldMkLst>
        <pc:picChg chg="mod">
          <ac:chgData name="Jochen Mariën" userId="a4f8d9ed-3895-4365-b2d5-9432cb8a20d4" providerId="ADAL" clId="{305E673F-BED6-42CE-BBBA-7EA62AFC0594}" dt="2022-03-23T15:20:48.401" v="1873" actId="1076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 ord">
        <pc:chgData name="Jochen Mariën" userId="a4f8d9ed-3895-4365-b2d5-9432cb8a20d4" providerId="ADAL" clId="{305E673F-BED6-42CE-BBBA-7EA62AFC0594}" dt="2022-03-23T15:20:17.131" v="1872" actId="20577"/>
        <pc:sldMkLst>
          <pc:docMk/>
          <pc:sldMk cId="1829888262" sldId="275"/>
        </pc:sldMkLst>
        <pc:spChg chg="mod">
          <ac:chgData name="Jochen Mariën" userId="a4f8d9ed-3895-4365-b2d5-9432cb8a20d4" providerId="ADAL" clId="{305E673F-BED6-42CE-BBBA-7EA62AFC0594}" dt="2022-03-23T15:20:17.131" v="1872" actId="20577"/>
          <ac:spMkLst>
            <pc:docMk/>
            <pc:sldMk cId="1829888262" sldId="275"/>
            <ac:spMk id="2" creationId="{F9C55B51-7D4D-4315-86E6-C1271499B26A}"/>
          </ac:spMkLst>
        </pc:spChg>
      </pc:sldChg>
      <pc:sldChg chg="modSp new mod">
        <pc:chgData name="Jochen Mariën" userId="a4f8d9ed-3895-4365-b2d5-9432cb8a20d4" providerId="ADAL" clId="{305E673F-BED6-42CE-BBBA-7EA62AFC0594}" dt="2022-03-23T15:05:51.407" v="231" actId="15"/>
        <pc:sldMkLst>
          <pc:docMk/>
          <pc:sldMk cId="2263161374" sldId="276"/>
        </pc:sldMkLst>
        <pc:spChg chg="mod">
          <ac:chgData name="Jochen Mariën" userId="a4f8d9ed-3895-4365-b2d5-9432cb8a20d4" providerId="ADAL" clId="{305E673F-BED6-42CE-BBBA-7EA62AFC0594}" dt="2022-03-23T15:04:27.039" v="14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305E673F-BED6-42CE-BBBA-7EA62AFC0594}" dt="2022-03-23T15:05:51.407" v="231" actId="15"/>
          <ac:spMkLst>
            <pc:docMk/>
            <pc:sldMk cId="2263161374" sldId="276"/>
            <ac:spMk id="3" creationId="{A73D1C2B-F02C-4C36-85BB-402AA963AD5A}"/>
          </ac:spMkLst>
        </pc:spChg>
      </pc:sldChg>
      <pc:sldChg chg="addSp delSp modSp new mod">
        <pc:chgData name="Jochen Mariën" userId="a4f8d9ed-3895-4365-b2d5-9432cb8a20d4" providerId="ADAL" clId="{305E673F-BED6-42CE-BBBA-7EA62AFC0594}" dt="2022-03-23T15:09:15.809" v="658" actId="478"/>
        <pc:sldMkLst>
          <pc:docMk/>
          <pc:sldMk cId="1047346810" sldId="277"/>
        </pc:sldMkLst>
        <pc:spChg chg="mod">
          <ac:chgData name="Jochen Mariën" userId="a4f8d9ed-3895-4365-b2d5-9432cb8a20d4" providerId="ADAL" clId="{305E673F-BED6-42CE-BBBA-7EA62AFC0594}" dt="2022-03-23T15:06:12.749" v="245" actId="20577"/>
          <ac:spMkLst>
            <pc:docMk/>
            <pc:sldMk cId="1047346810" sldId="277"/>
            <ac:spMk id="2" creationId="{2DB4828A-01B7-4863-9FFE-F52CBC8BEE36}"/>
          </ac:spMkLst>
        </pc:spChg>
        <pc:spChg chg="mod">
          <ac:chgData name="Jochen Mariën" userId="a4f8d9ed-3895-4365-b2d5-9432cb8a20d4" providerId="ADAL" clId="{305E673F-BED6-42CE-BBBA-7EA62AFC0594}" dt="2022-03-23T15:08:55.453" v="654" actId="20577"/>
          <ac:spMkLst>
            <pc:docMk/>
            <pc:sldMk cId="1047346810" sldId="277"/>
            <ac:spMk id="3" creationId="{13213BBF-3E86-4738-B987-6FC2A654DD57}"/>
          </ac:spMkLst>
        </pc:spChg>
        <pc:spChg chg="add del mod">
          <ac:chgData name="Jochen Mariën" userId="a4f8d9ed-3895-4365-b2d5-9432cb8a20d4" providerId="ADAL" clId="{305E673F-BED6-42CE-BBBA-7EA62AFC0594}" dt="2022-03-23T15:09:15.809" v="658" actId="478"/>
          <ac:spMkLst>
            <pc:docMk/>
            <pc:sldMk cId="1047346810" sldId="277"/>
            <ac:spMk id="5" creationId="{1960B184-499C-4654-A076-DED9C4EA98C4}"/>
          </ac:spMkLst>
        </pc:spChg>
        <pc:spChg chg="add del mod">
          <ac:chgData name="Jochen Mariën" userId="a4f8d9ed-3895-4365-b2d5-9432cb8a20d4" providerId="ADAL" clId="{305E673F-BED6-42CE-BBBA-7EA62AFC0594}" dt="2022-03-23T15:09:11.105" v="656" actId="478"/>
          <ac:spMkLst>
            <pc:docMk/>
            <pc:sldMk cId="1047346810" sldId="277"/>
            <ac:spMk id="6" creationId="{963C952E-AD8E-4CCC-A6FF-DD5F392E6996}"/>
          </ac:spMkLst>
        </pc:spChg>
      </pc:sldChg>
      <pc:sldChg chg="modSp new mod">
        <pc:chgData name="Jochen Mariën" userId="a4f8d9ed-3895-4365-b2d5-9432cb8a20d4" providerId="ADAL" clId="{305E673F-BED6-42CE-BBBA-7EA62AFC0594}" dt="2022-03-23T15:13:17.057" v="1159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305E673F-BED6-42CE-BBBA-7EA62AFC0594}" dt="2022-03-23T15:09:27.075" v="673" actId="20577"/>
          <ac:spMkLst>
            <pc:docMk/>
            <pc:sldMk cId="4061739640" sldId="278"/>
            <ac:spMk id="2" creationId="{2ACE0580-EB30-4EF2-83FC-582203932195}"/>
          </ac:spMkLst>
        </pc:spChg>
        <pc:spChg chg="mod">
          <ac:chgData name="Jochen Mariën" userId="a4f8d9ed-3895-4365-b2d5-9432cb8a20d4" providerId="ADAL" clId="{305E673F-BED6-42CE-BBBA-7EA62AFC0594}" dt="2022-03-23T15:13:17.057" v="1159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new mod">
        <pc:chgData name="Jochen Mariën" userId="a4f8d9ed-3895-4365-b2d5-9432cb8a20d4" providerId="ADAL" clId="{305E673F-BED6-42CE-BBBA-7EA62AFC0594}" dt="2022-03-23T15:17:48.345" v="1485" actId="20577"/>
        <pc:sldMkLst>
          <pc:docMk/>
          <pc:sldMk cId="2753870099" sldId="279"/>
        </pc:sldMkLst>
        <pc:spChg chg="mod">
          <ac:chgData name="Jochen Mariën" userId="a4f8d9ed-3895-4365-b2d5-9432cb8a20d4" providerId="ADAL" clId="{305E673F-BED6-42CE-BBBA-7EA62AFC0594}" dt="2022-03-23T15:13:34.495" v="1178" actId="20577"/>
          <ac:spMkLst>
            <pc:docMk/>
            <pc:sldMk cId="2753870099" sldId="279"/>
            <ac:spMk id="2" creationId="{A08EECCC-C585-478B-BA2D-6876CAA64E63}"/>
          </ac:spMkLst>
        </pc:spChg>
        <pc:spChg chg="mod">
          <ac:chgData name="Jochen Mariën" userId="a4f8d9ed-3895-4365-b2d5-9432cb8a20d4" providerId="ADAL" clId="{305E673F-BED6-42CE-BBBA-7EA62AFC0594}" dt="2022-03-23T15:17:48.345" v="1485" actId="20577"/>
          <ac:spMkLst>
            <pc:docMk/>
            <pc:sldMk cId="2753870099" sldId="279"/>
            <ac:spMk id="3" creationId="{D267EA95-DD87-4827-864B-2CB5292954FA}"/>
          </ac:spMkLst>
        </pc:spChg>
      </pc:sldChg>
      <pc:sldChg chg="modSp new mod">
        <pc:chgData name="Jochen Mariën" userId="a4f8d9ed-3895-4365-b2d5-9432cb8a20d4" providerId="ADAL" clId="{305E673F-BED6-42CE-BBBA-7EA62AFC0594}" dt="2022-03-23T15:19:58.262" v="1858" actId="20577"/>
        <pc:sldMkLst>
          <pc:docMk/>
          <pc:sldMk cId="953451275" sldId="280"/>
        </pc:sldMkLst>
        <pc:spChg chg="mod">
          <ac:chgData name="Jochen Mariën" userId="a4f8d9ed-3895-4365-b2d5-9432cb8a20d4" providerId="ADAL" clId="{305E673F-BED6-42CE-BBBA-7EA62AFC0594}" dt="2022-03-23T15:18:02.687" v="1513" actId="20577"/>
          <ac:spMkLst>
            <pc:docMk/>
            <pc:sldMk cId="953451275" sldId="280"/>
            <ac:spMk id="2" creationId="{EF042983-0403-4BCA-927E-135811F3E397}"/>
          </ac:spMkLst>
        </pc:spChg>
        <pc:spChg chg="mod">
          <ac:chgData name="Jochen Mariën" userId="a4f8d9ed-3895-4365-b2d5-9432cb8a20d4" providerId="ADAL" clId="{305E673F-BED6-42CE-BBBA-7EA62AFC0594}" dt="2022-03-23T15:19:58.262" v="1858" actId="20577"/>
          <ac:spMkLst>
            <pc:docMk/>
            <pc:sldMk cId="953451275" sldId="280"/>
            <ac:spMk id="3" creationId="{7B437A2E-1531-4A10-8883-72535B0D2581}"/>
          </ac:spMkLst>
        </pc:spChg>
      </pc:sldChg>
    </pc:docChg>
  </pc:docChgLst>
  <pc:docChgLst>
    <pc:chgData name="Jochen Mariën" userId="S::u0068647@thomasmore.be::a4f8d9ed-3895-4365-b2d5-9432cb8a20d4" providerId="AD" clId="Web-{5EF606C9-55CE-4E13-9281-21C72FAE1DAC}"/>
    <pc:docChg chg="modSld">
      <pc:chgData name="Jochen Mariën" userId="S::u0068647@thomasmore.be::a4f8d9ed-3895-4365-b2d5-9432cb8a20d4" providerId="AD" clId="Web-{5EF606C9-55CE-4E13-9281-21C72FAE1DAC}" dt="2023-11-03T07:12:48.483" v="1" actId="20577"/>
      <pc:docMkLst>
        <pc:docMk/>
      </pc:docMkLst>
      <pc:sldChg chg="modSp">
        <pc:chgData name="Jochen Mariën" userId="S::u0068647@thomasmore.be::a4f8d9ed-3895-4365-b2d5-9432cb8a20d4" providerId="AD" clId="Web-{5EF606C9-55CE-4E13-9281-21C72FAE1DAC}" dt="2023-11-03T07:12:48.483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5EF606C9-55CE-4E13-9281-21C72FAE1DAC}" dt="2023-11-03T07:12:48.483" v="1" actId="20577"/>
          <ac:spMkLst>
            <pc:docMk/>
            <pc:sldMk cId="3906571617" sldId="268"/>
            <ac:spMk id="3" creationId="{0A2AD574-FA20-E1BA-457F-3A3A0B1DAD68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Jochen Mariën" userId="a4f8d9ed-3895-4365-b2d5-9432cb8a20d4" providerId="ADAL" clId="{C3230540-E25E-46B1-8987-A942D56B369C}"/>
    <pc:docChg chg="undo redo custSel addSld delSld modSld delSection">
      <pc:chgData name="Jochen Mariën" userId="a4f8d9ed-3895-4365-b2d5-9432cb8a20d4" providerId="ADAL" clId="{C3230540-E25E-46B1-8987-A942D56B369C}" dt="2023-11-07T10:45:00.453" v="13740" actId="20577"/>
      <pc:docMkLst>
        <pc:docMk/>
      </pc:docMkLst>
      <pc:sldChg chg="modSp mod">
        <pc:chgData name="Jochen Mariën" userId="a4f8d9ed-3895-4365-b2d5-9432cb8a20d4" providerId="ADAL" clId="{C3230540-E25E-46B1-8987-A942D56B369C}" dt="2023-10-19T07:28:07.345" v="50" actId="20577"/>
        <pc:sldMkLst>
          <pc:docMk/>
          <pc:sldMk cId="54334544" sldId="256"/>
        </pc:sldMkLst>
        <pc:spChg chg="mod">
          <ac:chgData name="Jochen Mariën" userId="a4f8d9ed-3895-4365-b2d5-9432cb8a20d4" providerId="ADAL" clId="{C3230540-E25E-46B1-8987-A942D56B369C}" dt="2023-10-19T07:28:03.055" v="46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Jochen Mariën" userId="a4f8d9ed-3895-4365-b2d5-9432cb8a20d4" providerId="ADAL" clId="{C3230540-E25E-46B1-8987-A942D56B369C}" dt="2023-10-19T07:28:07.345" v="5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52420801" sldId="258"/>
        </pc:sldMkLst>
      </pc:sldChg>
      <pc:sldChg chg="modSp new mod">
        <pc:chgData name="Jochen Mariën" userId="a4f8d9ed-3895-4365-b2d5-9432cb8a20d4" providerId="ADAL" clId="{C3230540-E25E-46B1-8987-A942D56B369C}" dt="2023-10-23T10:32:22.075" v="12074" actId="20577"/>
        <pc:sldMkLst>
          <pc:docMk/>
          <pc:sldMk cId="3945943254" sldId="258"/>
        </pc:sldMkLst>
        <pc:spChg chg="mod">
          <ac:chgData name="Jochen Mariën" userId="a4f8d9ed-3895-4365-b2d5-9432cb8a20d4" providerId="ADAL" clId="{C3230540-E25E-46B1-8987-A942D56B369C}" dt="2023-10-19T07:28:40.675" v="82" actId="20577"/>
          <ac:spMkLst>
            <pc:docMk/>
            <pc:sldMk cId="3945943254" sldId="258"/>
            <ac:spMk id="2" creationId="{6BF82BCF-3FC1-E286-AFBF-1038E0456638}"/>
          </ac:spMkLst>
        </pc:spChg>
        <pc:spChg chg="mod">
          <ac:chgData name="Jochen Mariën" userId="a4f8d9ed-3895-4365-b2d5-9432cb8a20d4" providerId="ADAL" clId="{C3230540-E25E-46B1-8987-A942D56B369C}" dt="2023-10-23T10:32:22.075" v="12074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new mod">
        <pc:chgData name="Jochen Mariën" userId="a4f8d9ed-3895-4365-b2d5-9432cb8a20d4" providerId="ADAL" clId="{C3230540-E25E-46B1-8987-A942D56B369C}" dt="2023-10-19T08:01:05.308" v="931" actId="20577"/>
        <pc:sldMkLst>
          <pc:docMk/>
          <pc:sldMk cId="95841179" sldId="259"/>
        </pc:sldMkLst>
        <pc:spChg chg="mod">
          <ac:chgData name="Jochen Mariën" userId="a4f8d9ed-3895-4365-b2d5-9432cb8a20d4" providerId="ADAL" clId="{C3230540-E25E-46B1-8987-A942D56B369C}" dt="2023-10-19T07:55:36.037" v="246" actId="20577"/>
          <ac:spMkLst>
            <pc:docMk/>
            <pc:sldMk cId="95841179" sldId="259"/>
            <ac:spMk id="2" creationId="{3707C152-400E-5590-AACB-373374826C19}"/>
          </ac:spMkLst>
        </pc:spChg>
        <pc:spChg chg="mod">
          <ac:chgData name="Jochen Mariën" userId="a4f8d9ed-3895-4365-b2d5-9432cb8a20d4" providerId="ADAL" clId="{C3230540-E25E-46B1-8987-A942D56B369C}" dt="2023-10-19T08:01:05.308" v="931" actId="20577"/>
          <ac:spMkLst>
            <pc:docMk/>
            <pc:sldMk cId="95841179" sldId="259"/>
            <ac:spMk id="3" creationId="{4D2F1897-B527-3D48-C115-C04C3AFB3E21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973088971" sldId="259"/>
        </pc:sldMkLst>
      </pc:sldChg>
      <pc:sldChg chg="addSp delSp modSp new mod">
        <pc:chgData name="Jochen Mariën" userId="a4f8d9ed-3895-4365-b2d5-9432cb8a20d4" providerId="ADAL" clId="{C3230540-E25E-46B1-8987-A942D56B369C}" dt="2023-10-23T10:07:09.241" v="10241" actId="20577"/>
        <pc:sldMkLst>
          <pc:docMk/>
          <pc:sldMk cId="705750504" sldId="260"/>
        </pc:sldMkLst>
        <pc:spChg chg="mod">
          <ac:chgData name="Jochen Mariën" userId="a4f8d9ed-3895-4365-b2d5-9432cb8a20d4" providerId="ADAL" clId="{C3230540-E25E-46B1-8987-A942D56B369C}" dt="2023-10-19T08:01:13.649" v="949" actId="20577"/>
          <ac:spMkLst>
            <pc:docMk/>
            <pc:sldMk cId="705750504" sldId="260"/>
            <ac:spMk id="2" creationId="{5A4BEB90-C928-DC00-0B9F-9E5571130BC2}"/>
          </ac:spMkLst>
        </pc:spChg>
        <pc:spChg chg="mod">
          <ac:chgData name="Jochen Mariën" userId="a4f8d9ed-3895-4365-b2d5-9432cb8a20d4" providerId="ADAL" clId="{C3230540-E25E-46B1-8987-A942D56B369C}" dt="2023-10-23T10:07:09.241" v="10241" actId="20577"/>
          <ac:spMkLst>
            <pc:docMk/>
            <pc:sldMk cId="705750504" sldId="260"/>
            <ac:spMk id="3" creationId="{A948753C-3E06-CEA7-45F5-237D1058961B}"/>
          </ac:spMkLst>
        </pc:spChg>
        <pc:picChg chg="add del mod">
          <ac:chgData name="Jochen Mariën" userId="a4f8d9ed-3895-4365-b2d5-9432cb8a20d4" providerId="ADAL" clId="{C3230540-E25E-46B1-8987-A942D56B369C}" dt="2023-10-19T08:15:51.584" v="1060" actId="22"/>
          <ac:picMkLst>
            <pc:docMk/>
            <pc:sldMk cId="705750504" sldId="260"/>
            <ac:picMk id="6" creationId="{FD6DA143-81FC-250B-0125-C3554382F84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13512616" sldId="260"/>
        </pc:sldMkLst>
      </pc:sldChg>
      <pc:sldChg chg="addSp modSp new mod">
        <pc:chgData name="Jochen Mariën" userId="a4f8d9ed-3895-4365-b2d5-9432cb8a20d4" providerId="ADAL" clId="{C3230540-E25E-46B1-8987-A942D56B369C}" dt="2023-10-19T08:16:45.473" v="1162" actId="1076"/>
        <pc:sldMkLst>
          <pc:docMk/>
          <pc:sldMk cId="548309504" sldId="261"/>
        </pc:sldMkLst>
        <pc:spChg chg="mod">
          <ac:chgData name="Jochen Mariën" userId="a4f8d9ed-3895-4365-b2d5-9432cb8a20d4" providerId="ADAL" clId="{C3230540-E25E-46B1-8987-A942D56B369C}" dt="2023-10-19T08:16:22.007" v="1093"/>
          <ac:spMkLst>
            <pc:docMk/>
            <pc:sldMk cId="548309504" sldId="261"/>
            <ac:spMk id="2" creationId="{8A8956B5-6B0F-3D18-A51E-2026F00DF0B6}"/>
          </ac:spMkLst>
        </pc:spChg>
        <pc:spChg chg="mod">
          <ac:chgData name="Jochen Mariën" userId="a4f8d9ed-3895-4365-b2d5-9432cb8a20d4" providerId="ADAL" clId="{C3230540-E25E-46B1-8987-A942D56B369C}" dt="2023-10-19T08:16:41.790" v="1161" actId="20577"/>
          <ac:spMkLst>
            <pc:docMk/>
            <pc:sldMk cId="548309504" sldId="261"/>
            <ac:spMk id="3" creationId="{9F20C2D9-055B-D250-0A04-E3A1F67015FF}"/>
          </ac:spMkLst>
        </pc:spChg>
        <pc:picChg chg="add mod">
          <ac:chgData name="Jochen Mariën" userId="a4f8d9ed-3895-4365-b2d5-9432cb8a20d4" providerId="ADAL" clId="{C3230540-E25E-46B1-8987-A942D56B369C}" dt="2023-10-19T08:16:45.473" v="1162" actId="1076"/>
          <ac:picMkLst>
            <pc:docMk/>
            <pc:sldMk cId="548309504" sldId="261"/>
            <ac:picMk id="6" creationId="{C225ADA8-45A4-D134-94C6-8348D3C05572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146365000" sldId="261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05771123" sldId="262"/>
        </pc:sldMkLst>
      </pc:sldChg>
      <pc:sldChg chg="addSp modSp new mod">
        <pc:chgData name="Jochen Mariën" userId="a4f8d9ed-3895-4365-b2d5-9432cb8a20d4" providerId="ADAL" clId="{C3230540-E25E-46B1-8987-A942D56B369C}" dt="2023-10-19T08:18:24.310" v="1253"/>
        <pc:sldMkLst>
          <pc:docMk/>
          <pc:sldMk cId="3234240605" sldId="262"/>
        </pc:sldMkLst>
        <pc:spChg chg="mod">
          <ac:chgData name="Jochen Mariën" userId="a4f8d9ed-3895-4365-b2d5-9432cb8a20d4" providerId="ADAL" clId="{C3230540-E25E-46B1-8987-A942D56B369C}" dt="2023-10-19T08:18:24.310" v="1253"/>
          <ac:spMkLst>
            <pc:docMk/>
            <pc:sldMk cId="3234240605" sldId="262"/>
            <ac:spMk id="2" creationId="{410D6028-A6C4-B5CC-16A4-F8DCF6372EE5}"/>
          </ac:spMkLst>
        </pc:spChg>
        <pc:spChg chg="mod">
          <ac:chgData name="Jochen Mariën" userId="a4f8d9ed-3895-4365-b2d5-9432cb8a20d4" providerId="ADAL" clId="{C3230540-E25E-46B1-8987-A942D56B369C}" dt="2023-10-19T08:17:17.424" v="1210" actId="20577"/>
          <ac:spMkLst>
            <pc:docMk/>
            <pc:sldMk cId="3234240605" sldId="262"/>
            <ac:spMk id="3" creationId="{6CC5E03D-5060-12F9-BF29-C56CFAFEB8FF}"/>
          </ac:spMkLst>
        </pc:spChg>
        <pc:picChg chg="add mod">
          <ac:chgData name="Jochen Mariën" userId="a4f8d9ed-3895-4365-b2d5-9432cb8a20d4" providerId="ADAL" clId="{C3230540-E25E-46B1-8987-A942D56B369C}" dt="2023-10-19T08:17:03.291" v="1165" actId="1076"/>
          <ac:picMkLst>
            <pc:docMk/>
            <pc:sldMk cId="3234240605" sldId="262"/>
            <ac:picMk id="6" creationId="{3B06A142-BC43-4672-426E-C986730D9049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876488423" sldId="263"/>
        </pc:sldMkLst>
      </pc:sldChg>
      <pc:sldChg chg="addSp modSp new mod">
        <pc:chgData name="Jochen Mariën" userId="a4f8d9ed-3895-4365-b2d5-9432cb8a20d4" providerId="ADAL" clId="{C3230540-E25E-46B1-8987-A942D56B369C}" dt="2023-10-19T08:18:26.576" v="1254"/>
        <pc:sldMkLst>
          <pc:docMk/>
          <pc:sldMk cId="910467846" sldId="263"/>
        </pc:sldMkLst>
        <pc:spChg chg="mod">
          <ac:chgData name="Jochen Mariën" userId="a4f8d9ed-3895-4365-b2d5-9432cb8a20d4" providerId="ADAL" clId="{C3230540-E25E-46B1-8987-A942D56B369C}" dt="2023-10-19T08:18:26.576" v="1254"/>
          <ac:spMkLst>
            <pc:docMk/>
            <pc:sldMk cId="910467846" sldId="263"/>
            <ac:spMk id="2" creationId="{C01C4BA2-68D1-3E21-68C9-8CA511255FC9}"/>
          </ac:spMkLst>
        </pc:spChg>
        <pc:spChg chg="mod">
          <ac:chgData name="Jochen Mariën" userId="a4f8d9ed-3895-4365-b2d5-9432cb8a20d4" providerId="ADAL" clId="{C3230540-E25E-46B1-8987-A942D56B369C}" dt="2023-10-19T08:18:05.493" v="1252" actId="313"/>
          <ac:spMkLst>
            <pc:docMk/>
            <pc:sldMk cId="910467846" sldId="263"/>
            <ac:spMk id="3" creationId="{D8CC2E33-115F-448B-689C-5EC36573E542}"/>
          </ac:spMkLst>
        </pc:spChg>
        <pc:picChg chg="add mod">
          <ac:chgData name="Jochen Mariën" userId="a4f8d9ed-3895-4365-b2d5-9432cb8a20d4" providerId="ADAL" clId="{C3230540-E25E-46B1-8987-A942D56B369C}" dt="2023-10-19T08:17:52.410" v="1213" actId="1076"/>
          <ac:picMkLst>
            <pc:docMk/>
            <pc:sldMk cId="910467846" sldId="263"/>
            <ac:picMk id="6" creationId="{70C11EC5-E14F-B04B-BF84-22A0DB5D689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917546" sldId="264"/>
        </pc:sldMkLst>
      </pc:sldChg>
      <pc:sldChg chg="modSp new mod modNotesTx">
        <pc:chgData name="Jochen Mariën" userId="a4f8d9ed-3895-4365-b2d5-9432cb8a20d4" providerId="ADAL" clId="{C3230540-E25E-46B1-8987-A942D56B369C}" dt="2023-10-19T13:13:41.499" v="3404" actId="20577"/>
        <pc:sldMkLst>
          <pc:docMk/>
          <pc:sldMk cId="2394023289" sldId="264"/>
        </pc:sldMkLst>
        <pc:spChg chg="mod">
          <ac:chgData name="Jochen Mariën" userId="a4f8d9ed-3895-4365-b2d5-9432cb8a20d4" providerId="ADAL" clId="{C3230540-E25E-46B1-8987-A942D56B369C}" dt="2023-10-19T08:18:58.877" v="1334" actId="20577"/>
          <ac:spMkLst>
            <pc:docMk/>
            <pc:sldMk cId="2394023289" sldId="264"/>
            <ac:spMk id="2" creationId="{97F61851-80C7-1B57-57A7-D69C02BA6C02}"/>
          </ac:spMkLst>
        </pc:spChg>
        <pc:spChg chg="mod">
          <ac:chgData name="Jochen Mariën" userId="a4f8d9ed-3895-4365-b2d5-9432cb8a20d4" providerId="ADAL" clId="{C3230540-E25E-46B1-8987-A942D56B369C}" dt="2023-10-19T13:13:41.499" v="3404" actId="20577"/>
          <ac:spMkLst>
            <pc:docMk/>
            <pc:sldMk cId="2394023289" sldId="264"/>
            <ac:spMk id="3" creationId="{1C22D127-E33F-A8A4-2B89-3F0232D9F7CA}"/>
          </ac:spMkLst>
        </pc:spChg>
      </pc:sldChg>
      <pc:sldChg chg="modSp new mod">
        <pc:chgData name="Jochen Mariën" userId="a4f8d9ed-3895-4365-b2d5-9432cb8a20d4" providerId="ADAL" clId="{C3230540-E25E-46B1-8987-A942D56B369C}" dt="2023-10-19T12:31:47.708" v="2053" actId="20577"/>
        <pc:sldMkLst>
          <pc:docMk/>
          <pc:sldMk cId="2922947071" sldId="265"/>
        </pc:sldMkLst>
        <pc:spChg chg="mod">
          <ac:chgData name="Jochen Mariën" userId="a4f8d9ed-3895-4365-b2d5-9432cb8a20d4" providerId="ADAL" clId="{C3230540-E25E-46B1-8987-A942D56B369C}" dt="2023-10-19T09:43:58.206" v="1864" actId="20577"/>
          <ac:spMkLst>
            <pc:docMk/>
            <pc:sldMk cId="2922947071" sldId="265"/>
            <ac:spMk id="2" creationId="{47B26AA2-A017-CCB6-584B-648AB3FFE12C}"/>
          </ac:spMkLst>
        </pc:spChg>
        <pc:spChg chg="mod">
          <ac:chgData name="Jochen Mariën" userId="a4f8d9ed-3895-4365-b2d5-9432cb8a20d4" providerId="ADAL" clId="{C3230540-E25E-46B1-8987-A942D56B369C}" dt="2023-10-19T12:31:47.708" v="2053" actId="20577"/>
          <ac:spMkLst>
            <pc:docMk/>
            <pc:sldMk cId="2922947071" sldId="265"/>
            <ac:spMk id="3" creationId="{A16F9FA0-F530-C6EF-3627-4BB0F2E6E942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45594292" sldId="265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311075334" sldId="266"/>
        </pc:sldMkLst>
      </pc:sldChg>
      <pc:sldChg chg="addSp modSp new mod">
        <pc:chgData name="Jochen Mariën" userId="a4f8d9ed-3895-4365-b2d5-9432cb8a20d4" providerId="ADAL" clId="{C3230540-E25E-46B1-8987-A942D56B369C}" dt="2023-10-19T13:23:00.959" v="4152" actId="20577"/>
        <pc:sldMkLst>
          <pc:docMk/>
          <pc:sldMk cId="2811044997" sldId="266"/>
        </pc:sldMkLst>
        <pc:spChg chg="mod">
          <ac:chgData name="Jochen Mariën" userId="a4f8d9ed-3895-4365-b2d5-9432cb8a20d4" providerId="ADAL" clId="{C3230540-E25E-46B1-8987-A942D56B369C}" dt="2023-10-19T13:23:00.959" v="4152" actId="20577"/>
          <ac:spMkLst>
            <pc:docMk/>
            <pc:sldMk cId="2811044997" sldId="266"/>
            <ac:spMk id="2" creationId="{F6D2070B-38FB-682A-2CC7-73BE9FF30141}"/>
          </ac:spMkLst>
        </pc:spChg>
        <pc:spChg chg="mod">
          <ac:chgData name="Jochen Mariën" userId="a4f8d9ed-3895-4365-b2d5-9432cb8a20d4" providerId="ADAL" clId="{C3230540-E25E-46B1-8987-A942D56B369C}" dt="2023-10-19T13:22:55.842" v="4148" actId="20577"/>
          <ac:spMkLst>
            <pc:docMk/>
            <pc:sldMk cId="2811044997" sldId="266"/>
            <ac:spMk id="3" creationId="{791EC427-8B4D-0EB7-AE57-E188E7D49678}"/>
          </ac:spMkLst>
        </pc:spChg>
        <pc:spChg chg="add mod">
          <ac:chgData name="Jochen Mariën" userId="a4f8d9ed-3895-4365-b2d5-9432cb8a20d4" providerId="ADAL" clId="{C3230540-E25E-46B1-8987-A942D56B369C}" dt="2023-10-19T13:21:56.830" v="3980" actId="692"/>
          <ac:spMkLst>
            <pc:docMk/>
            <pc:sldMk cId="2811044997" sldId="266"/>
            <ac:spMk id="7" creationId="{7A868899-9E8F-9C11-53D3-98F8B825571F}"/>
          </ac:spMkLst>
        </pc:spChg>
        <pc:picChg chg="add mod">
          <ac:chgData name="Jochen Mariën" userId="a4f8d9ed-3895-4365-b2d5-9432cb8a20d4" providerId="ADAL" clId="{C3230540-E25E-46B1-8987-A942D56B369C}" dt="2023-10-19T13:20:55.885" v="3859" actId="1076"/>
          <ac:picMkLst>
            <pc:docMk/>
            <pc:sldMk cId="2811044997" sldId="266"/>
            <ac:picMk id="6" creationId="{F8299E85-3DB4-7B3D-7030-5C2AAE88A05B}"/>
          </ac:picMkLst>
        </pc:picChg>
        <pc:cxnChg chg="add mod">
          <ac:chgData name="Jochen Mariën" userId="a4f8d9ed-3895-4365-b2d5-9432cb8a20d4" providerId="ADAL" clId="{C3230540-E25E-46B1-8987-A942D56B369C}" dt="2023-10-19T13:22:11.512" v="3988" actId="692"/>
          <ac:cxnSpMkLst>
            <pc:docMk/>
            <pc:sldMk cId="2811044997" sldId="266"/>
            <ac:cxnSpMk id="9" creationId="{D952B038-A56B-9921-1A64-5402C1361578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25194023" sldId="267"/>
        </pc:sldMkLst>
      </pc:sldChg>
      <pc:sldChg chg="modSp new mod modNotesTx">
        <pc:chgData name="Jochen Mariën" userId="a4f8d9ed-3895-4365-b2d5-9432cb8a20d4" providerId="ADAL" clId="{C3230540-E25E-46B1-8987-A942D56B369C}" dt="2023-10-19T13:00:47.343" v="3397" actId="20577"/>
        <pc:sldMkLst>
          <pc:docMk/>
          <pc:sldMk cId="3536898152" sldId="267"/>
        </pc:sldMkLst>
        <pc:spChg chg="mod">
          <ac:chgData name="Jochen Mariën" userId="a4f8d9ed-3895-4365-b2d5-9432cb8a20d4" providerId="ADAL" clId="{C3230540-E25E-46B1-8987-A942D56B369C}" dt="2023-10-19T12:35:41.758" v="2362" actId="20577"/>
          <ac:spMkLst>
            <pc:docMk/>
            <pc:sldMk cId="3536898152" sldId="267"/>
            <ac:spMk id="2" creationId="{5712F42A-A55D-D9BF-F1E9-2DD39DE42395}"/>
          </ac:spMkLst>
        </pc:spChg>
        <pc:spChg chg="mod">
          <ac:chgData name="Jochen Mariën" userId="a4f8d9ed-3895-4365-b2d5-9432cb8a20d4" providerId="ADAL" clId="{C3230540-E25E-46B1-8987-A942D56B369C}" dt="2023-10-19T12:38:46.092" v="2825" actId="15"/>
          <ac:spMkLst>
            <pc:docMk/>
            <pc:sldMk cId="3536898152" sldId="267"/>
            <ac:spMk id="3" creationId="{79896E8F-EC76-154D-CFF4-1B9F36FFC254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33814863" sldId="268"/>
        </pc:sldMkLst>
      </pc:sldChg>
      <pc:sldChg chg="addSp modSp new mod">
        <pc:chgData name="Jochen Mariën" userId="a4f8d9ed-3895-4365-b2d5-9432cb8a20d4" providerId="ADAL" clId="{C3230540-E25E-46B1-8987-A942D56B369C}" dt="2023-10-19T13:19:17.711" v="3847" actId="20577"/>
        <pc:sldMkLst>
          <pc:docMk/>
          <pc:sldMk cId="3906571617" sldId="268"/>
        </pc:sldMkLst>
        <pc:spChg chg="mod">
          <ac:chgData name="Jochen Mariën" userId="a4f8d9ed-3895-4365-b2d5-9432cb8a20d4" providerId="ADAL" clId="{C3230540-E25E-46B1-8987-A942D56B369C}" dt="2023-10-19T13:17:21.379" v="3457" actId="20577"/>
          <ac:spMkLst>
            <pc:docMk/>
            <pc:sldMk cId="3906571617" sldId="268"/>
            <ac:spMk id="2" creationId="{7764639C-B319-1B3E-CC4A-E90F085EFA90}"/>
          </ac:spMkLst>
        </pc:spChg>
        <pc:spChg chg="mod">
          <ac:chgData name="Jochen Mariën" userId="a4f8d9ed-3895-4365-b2d5-9432cb8a20d4" providerId="ADAL" clId="{C3230540-E25E-46B1-8987-A942D56B369C}" dt="2023-10-19T13:19:17.711" v="3847" actId="20577"/>
          <ac:spMkLst>
            <pc:docMk/>
            <pc:sldMk cId="3906571617" sldId="268"/>
            <ac:spMk id="3" creationId="{0A2AD574-FA20-E1BA-457F-3A3A0B1DAD68}"/>
          </ac:spMkLst>
        </pc:spChg>
        <pc:picChg chg="add mod">
          <ac:chgData name="Jochen Mariën" userId="a4f8d9ed-3895-4365-b2d5-9432cb8a20d4" providerId="ADAL" clId="{C3230540-E25E-46B1-8987-A942D56B369C}" dt="2023-10-19T13:18:59.961" v="3781" actId="1076"/>
          <ac:picMkLst>
            <pc:docMk/>
            <pc:sldMk cId="3906571617" sldId="268"/>
            <ac:picMk id="6" creationId="{BA9F5E05-5808-A7DD-2481-320A42CBB293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32:56.791" v="4758" actId="20577"/>
        <pc:sldMkLst>
          <pc:docMk/>
          <pc:sldMk cId="1738113365" sldId="269"/>
        </pc:sldMkLst>
        <pc:spChg chg="mod">
          <ac:chgData name="Jochen Mariën" userId="a4f8d9ed-3895-4365-b2d5-9432cb8a20d4" providerId="ADAL" clId="{C3230540-E25E-46B1-8987-A942D56B369C}" dt="2023-10-19T13:23:10.443" v="4169" actId="20577"/>
          <ac:spMkLst>
            <pc:docMk/>
            <pc:sldMk cId="1738113365" sldId="269"/>
            <ac:spMk id="2" creationId="{D6BE2F2D-31D2-7E21-3DC4-68D938C9A048}"/>
          </ac:spMkLst>
        </pc:spChg>
        <pc:spChg chg="mod">
          <ac:chgData name="Jochen Mariën" userId="a4f8d9ed-3895-4365-b2d5-9432cb8a20d4" providerId="ADAL" clId="{C3230540-E25E-46B1-8987-A942D56B369C}" dt="2023-10-19T13:32:56.791" v="4758" actId="20577"/>
          <ac:spMkLst>
            <pc:docMk/>
            <pc:sldMk cId="1738113365" sldId="269"/>
            <ac:spMk id="3" creationId="{090E952A-F922-F8A0-E611-07FF40084DA7}"/>
          </ac:spMkLst>
        </pc:spChg>
        <pc:picChg chg="add mod">
          <ac:chgData name="Jochen Mariën" userId="a4f8d9ed-3895-4365-b2d5-9432cb8a20d4" providerId="ADAL" clId="{C3230540-E25E-46B1-8987-A942D56B369C}" dt="2023-10-19T13:28:17.814" v="4431" actId="1076"/>
          <ac:picMkLst>
            <pc:docMk/>
            <pc:sldMk cId="1738113365" sldId="269"/>
            <ac:picMk id="6" creationId="{F50A0FD9-9A02-2EFD-BAC7-97F71AD4A1FC}"/>
          </ac:picMkLst>
        </pc:picChg>
        <pc:picChg chg="add mod">
          <ac:chgData name="Jochen Mariën" userId="a4f8d9ed-3895-4365-b2d5-9432cb8a20d4" providerId="ADAL" clId="{C3230540-E25E-46B1-8987-A942D56B369C}" dt="2023-10-19T13:29:31.917" v="4523" actId="1076"/>
          <ac:picMkLst>
            <pc:docMk/>
            <pc:sldMk cId="1738113365" sldId="269"/>
            <ac:picMk id="8" creationId="{944B73AD-7BDA-6FA1-169C-6D8C629B463D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54:44.596" v="5046" actId="14100"/>
        <pc:sldMkLst>
          <pc:docMk/>
          <pc:sldMk cId="484120886" sldId="270"/>
        </pc:sldMkLst>
        <pc:spChg chg="mod">
          <ac:chgData name="Jochen Mariën" userId="a4f8d9ed-3895-4365-b2d5-9432cb8a20d4" providerId="ADAL" clId="{C3230540-E25E-46B1-8987-A942D56B369C}" dt="2023-10-19T13:32:09.420" v="4698" actId="20577"/>
          <ac:spMkLst>
            <pc:docMk/>
            <pc:sldMk cId="484120886" sldId="270"/>
            <ac:spMk id="2" creationId="{1CAF53D1-99ED-4B0A-E440-12026B3D25AD}"/>
          </ac:spMkLst>
        </pc:spChg>
        <pc:spChg chg="mod">
          <ac:chgData name="Jochen Mariën" userId="a4f8d9ed-3895-4365-b2d5-9432cb8a20d4" providerId="ADAL" clId="{C3230540-E25E-46B1-8987-A942D56B369C}" dt="2023-10-19T13:54:10.982" v="5039" actId="20577"/>
          <ac:spMkLst>
            <pc:docMk/>
            <pc:sldMk cId="484120886" sldId="270"/>
            <ac:spMk id="3" creationId="{6FED3268-D6FA-F6DC-9D2C-7D863F584070}"/>
          </ac:spMkLst>
        </pc:spChg>
        <pc:spChg chg="add mod">
          <ac:chgData name="Jochen Mariën" userId="a4f8d9ed-3895-4365-b2d5-9432cb8a20d4" providerId="ADAL" clId="{C3230540-E25E-46B1-8987-A942D56B369C}" dt="2023-10-19T13:54:37.414" v="5044" actId="1076"/>
          <ac:spMkLst>
            <pc:docMk/>
            <pc:sldMk cId="484120886" sldId="270"/>
            <ac:spMk id="9" creationId="{D90C06B8-82E0-AD93-FF8E-29D6D2D70C6B}"/>
          </ac:spMkLst>
        </pc:spChg>
        <pc:picChg chg="add mod modCrop">
          <ac:chgData name="Jochen Mariën" userId="a4f8d9ed-3895-4365-b2d5-9432cb8a20d4" providerId="ADAL" clId="{C3230540-E25E-46B1-8987-A942D56B369C}" dt="2023-10-19T13:33:55.207" v="4810" actId="1076"/>
          <ac:picMkLst>
            <pc:docMk/>
            <pc:sldMk cId="484120886" sldId="270"/>
            <ac:picMk id="6" creationId="{FCB9A909-7685-E926-9B4B-097D8B3760CE}"/>
          </ac:picMkLst>
        </pc:picChg>
        <pc:picChg chg="add mod">
          <ac:chgData name="Jochen Mariën" userId="a4f8d9ed-3895-4365-b2d5-9432cb8a20d4" providerId="ADAL" clId="{C3230540-E25E-46B1-8987-A942D56B369C}" dt="2023-10-19T13:54:17.274" v="5041" actId="1076"/>
          <ac:picMkLst>
            <pc:docMk/>
            <pc:sldMk cId="484120886" sldId="270"/>
            <ac:picMk id="8" creationId="{46D40D13-A9B3-DF65-0829-F92974FFDDD7}"/>
          </ac:picMkLst>
        </pc:picChg>
        <pc:cxnChg chg="add mod">
          <ac:chgData name="Jochen Mariën" userId="a4f8d9ed-3895-4365-b2d5-9432cb8a20d4" providerId="ADAL" clId="{C3230540-E25E-46B1-8987-A942D56B369C}" dt="2023-10-19T13:54:44.596" v="5046" actId="14100"/>
          <ac:cxnSpMkLst>
            <pc:docMk/>
            <pc:sldMk cId="484120886" sldId="270"/>
            <ac:cxnSpMk id="10" creationId="{ACC1F976-6D79-7927-6E4B-0F9CDCF8CF0A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116537878" sldId="270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15509626" sldId="271"/>
        </pc:sldMkLst>
      </pc:sldChg>
      <pc:sldChg chg="addSp modSp new mod">
        <pc:chgData name="Jochen Mariën" userId="a4f8d9ed-3895-4365-b2d5-9432cb8a20d4" providerId="ADAL" clId="{C3230540-E25E-46B1-8987-A942D56B369C}" dt="2023-10-19T13:56:40.357" v="5281" actId="20577"/>
        <pc:sldMkLst>
          <pc:docMk/>
          <pc:sldMk cId="1038663596" sldId="271"/>
        </pc:sldMkLst>
        <pc:spChg chg="mod">
          <ac:chgData name="Jochen Mariën" userId="a4f8d9ed-3895-4365-b2d5-9432cb8a20d4" providerId="ADAL" clId="{C3230540-E25E-46B1-8987-A942D56B369C}" dt="2023-10-19T13:55:02.909" v="5048"/>
          <ac:spMkLst>
            <pc:docMk/>
            <pc:sldMk cId="1038663596" sldId="271"/>
            <ac:spMk id="2" creationId="{F9883E9A-BC54-6953-E572-67CC67DD98DD}"/>
          </ac:spMkLst>
        </pc:spChg>
        <pc:spChg chg="mod">
          <ac:chgData name="Jochen Mariën" userId="a4f8d9ed-3895-4365-b2d5-9432cb8a20d4" providerId="ADAL" clId="{C3230540-E25E-46B1-8987-A942D56B369C}" dt="2023-10-19T13:56:40.357" v="5281" actId="20577"/>
          <ac:spMkLst>
            <pc:docMk/>
            <pc:sldMk cId="1038663596" sldId="271"/>
            <ac:spMk id="3" creationId="{14DEC019-107E-1025-EB4C-A00A3E81C04E}"/>
          </ac:spMkLst>
        </pc:spChg>
        <pc:picChg chg="add mod">
          <ac:chgData name="Jochen Mariën" userId="a4f8d9ed-3895-4365-b2d5-9432cb8a20d4" providerId="ADAL" clId="{C3230540-E25E-46B1-8987-A942D56B369C}" dt="2023-10-19T13:55:46.744" v="5138" actId="1076"/>
          <ac:picMkLst>
            <pc:docMk/>
            <pc:sldMk cId="1038663596" sldId="271"/>
            <ac:picMk id="6" creationId="{6843244A-ACFF-B400-087E-BA52C312C080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218804" sldId="272"/>
        </pc:sldMkLst>
      </pc:sldChg>
      <pc:sldChg chg="addSp modSp new mod">
        <pc:chgData name="Jochen Mariën" userId="a4f8d9ed-3895-4365-b2d5-9432cb8a20d4" providerId="ADAL" clId="{C3230540-E25E-46B1-8987-A942D56B369C}" dt="2023-10-20T11:53:16.815" v="6303" actId="1076"/>
        <pc:sldMkLst>
          <pc:docMk/>
          <pc:sldMk cId="4044175036" sldId="272"/>
        </pc:sldMkLst>
        <pc:spChg chg="mod">
          <ac:chgData name="Jochen Mariën" userId="a4f8d9ed-3895-4365-b2d5-9432cb8a20d4" providerId="ADAL" clId="{C3230540-E25E-46B1-8987-A942D56B369C}" dt="2023-10-20T11:44:27.055" v="5309" actId="27636"/>
          <ac:spMkLst>
            <pc:docMk/>
            <pc:sldMk cId="4044175036" sldId="272"/>
            <ac:spMk id="2" creationId="{715648B1-5BAD-9A2C-9BA4-139AB8DEBC85}"/>
          </ac:spMkLst>
        </pc:spChg>
        <pc:spChg chg="mod">
          <ac:chgData name="Jochen Mariën" userId="a4f8d9ed-3895-4365-b2d5-9432cb8a20d4" providerId="ADAL" clId="{C3230540-E25E-46B1-8987-A942D56B369C}" dt="2023-10-20T11:53:11.424" v="6302" actId="20577"/>
          <ac:spMkLst>
            <pc:docMk/>
            <pc:sldMk cId="4044175036" sldId="272"/>
            <ac:spMk id="3" creationId="{D13824D7-B4BC-AE4C-856B-CBC7F7013644}"/>
          </ac:spMkLst>
        </pc:spChg>
        <pc:picChg chg="add mod">
          <ac:chgData name="Jochen Mariën" userId="a4f8d9ed-3895-4365-b2d5-9432cb8a20d4" providerId="ADAL" clId="{C3230540-E25E-46B1-8987-A942D56B369C}" dt="2023-10-20T11:53:16.815" v="6303" actId="1076"/>
          <ac:picMkLst>
            <pc:docMk/>
            <pc:sldMk cId="4044175036" sldId="272"/>
            <ac:picMk id="6" creationId="{A282975F-F490-0A8D-34C9-09160240ECDE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48:25.132" v="5690" actId="1076"/>
        <pc:sldMkLst>
          <pc:docMk/>
          <pc:sldMk cId="4096431853" sldId="273"/>
        </pc:sldMkLst>
        <pc:spChg chg="mod">
          <ac:chgData name="Jochen Mariën" userId="a4f8d9ed-3895-4365-b2d5-9432cb8a20d4" providerId="ADAL" clId="{C3230540-E25E-46B1-8987-A942D56B369C}" dt="2023-10-20T11:44:42.582" v="5352" actId="20577"/>
          <ac:spMkLst>
            <pc:docMk/>
            <pc:sldMk cId="4096431853" sldId="273"/>
            <ac:spMk id="2" creationId="{DFAF906F-BE4E-354A-CF5E-2C5D2ECCBD1F}"/>
          </ac:spMkLst>
        </pc:spChg>
        <pc:spChg chg="mod">
          <ac:chgData name="Jochen Mariën" userId="a4f8d9ed-3895-4365-b2d5-9432cb8a20d4" providerId="ADAL" clId="{C3230540-E25E-46B1-8987-A942D56B369C}" dt="2023-10-20T11:46:46.312" v="5684" actId="20577"/>
          <ac:spMkLst>
            <pc:docMk/>
            <pc:sldMk cId="4096431853" sldId="273"/>
            <ac:spMk id="3" creationId="{095EEE3F-E4B9-B46C-B05E-2AC3C6263E68}"/>
          </ac:spMkLst>
        </pc:spChg>
        <pc:picChg chg="add mod">
          <ac:chgData name="Jochen Mariën" userId="a4f8d9ed-3895-4365-b2d5-9432cb8a20d4" providerId="ADAL" clId="{C3230540-E25E-46B1-8987-A942D56B369C}" dt="2023-10-20T11:48:25.132" v="5690" actId="1076"/>
          <ac:picMkLst>
            <pc:docMk/>
            <pc:sldMk cId="4096431853" sldId="273"/>
            <ac:picMk id="6" creationId="{A2710260-DB3A-AD59-792B-B87A0171B93C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292923881" sldId="273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6309756" sldId="274"/>
        </pc:sldMkLst>
      </pc:sldChg>
      <pc:sldChg chg="addSp modSp new mod">
        <pc:chgData name="Jochen Mariën" userId="a4f8d9ed-3895-4365-b2d5-9432cb8a20d4" providerId="ADAL" clId="{C3230540-E25E-46B1-8987-A942D56B369C}" dt="2023-10-20T11:50:17.739" v="5969" actId="1076"/>
        <pc:sldMkLst>
          <pc:docMk/>
          <pc:sldMk cId="1685474505" sldId="274"/>
        </pc:sldMkLst>
        <pc:spChg chg="mod">
          <ac:chgData name="Jochen Mariën" userId="a4f8d9ed-3895-4365-b2d5-9432cb8a20d4" providerId="ADAL" clId="{C3230540-E25E-46B1-8987-A942D56B369C}" dt="2023-10-20T11:48:34.674" v="5716" actId="20577"/>
          <ac:spMkLst>
            <pc:docMk/>
            <pc:sldMk cId="1685474505" sldId="274"/>
            <ac:spMk id="2" creationId="{D4FD3E67-FD2A-7384-D1BE-BF514FC8C5DD}"/>
          </ac:spMkLst>
        </pc:spChg>
        <pc:spChg chg="mod">
          <ac:chgData name="Jochen Mariën" userId="a4f8d9ed-3895-4365-b2d5-9432cb8a20d4" providerId="ADAL" clId="{C3230540-E25E-46B1-8987-A942D56B369C}" dt="2023-10-20T11:50:12.770" v="5968" actId="5793"/>
          <ac:spMkLst>
            <pc:docMk/>
            <pc:sldMk cId="1685474505" sldId="274"/>
            <ac:spMk id="3" creationId="{3A6B5D3A-5415-2E29-B382-8F517DAE7B71}"/>
          </ac:spMkLst>
        </pc:spChg>
        <pc:picChg chg="add mod">
          <ac:chgData name="Jochen Mariën" userId="a4f8d9ed-3895-4365-b2d5-9432cb8a20d4" providerId="ADAL" clId="{C3230540-E25E-46B1-8987-A942D56B369C}" dt="2023-10-20T11:49:24.199" v="5806" actId="1076"/>
          <ac:picMkLst>
            <pc:docMk/>
            <pc:sldMk cId="1685474505" sldId="274"/>
            <ac:picMk id="6" creationId="{E29F8E96-9B1A-A6C1-1B88-41D1604C8523}"/>
          </ac:picMkLst>
        </pc:picChg>
        <pc:picChg chg="add mod">
          <ac:chgData name="Jochen Mariën" userId="a4f8d9ed-3895-4365-b2d5-9432cb8a20d4" providerId="ADAL" clId="{C3230540-E25E-46B1-8987-A942D56B369C}" dt="2023-10-20T11:50:17.739" v="5969" actId="1076"/>
          <ac:picMkLst>
            <pc:docMk/>
            <pc:sldMk cId="1685474505" sldId="274"/>
            <ac:picMk id="8" creationId="{E9CB1B3B-E1D7-147E-EA66-756BDD3702E4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29888262" sldId="275"/>
        </pc:sldMkLst>
      </pc:sldChg>
      <pc:sldChg chg="addSp modSp new mod">
        <pc:chgData name="Jochen Mariën" userId="a4f8d9ed-3895-4365-b2d5-9432cb8a20d4" providerId="ADAL" clId="{C3230540-E25E-46B1-8987-A942D56B369C}" dt="2023-10-20T11:58:13.034" v="7005" actId="1076"/>
        <pc:sldMkLst>
          <pc:docMk/>
          <pc:sldMk cId="2021073229" sldId="275"/>
        </pc:sldMkLst>
        <pc:spChg chg="mod">
          <ac:chgData name="Jochen Mariën" userId="a4f8d9ed-3895-4365-b2d5-9432cb8a20d4" providerId="ADAL" clId="{C3230540-E25E-46B1-8987-A942D56B369C}" dt="2023-10-20T11:53:36.919" v="6305"/>
          <ac:spMkLst>
            <pc:docMk/>
            <pc:sldMk cId="2021073229" sldId="275"/>
            <ac:spMk id="2" creationId="{2EDC33B8-E101-920C-51FF-094A627458AA}"/>
          </ac:spMkLst>
        </pc:spChg>
        <pc:spChg chg="mod">
          <ac:chgData name="Jochen Mariën" userId="a4f8d9ed-3895-4365-b2d5-9432cb8a20d4" providerId="ADAL" clId="{C3230540-E25E-46B1-8987-A942D56B369C}" dt="2023-10-20T11:58:09.772" v="7004" actId="20577"/>
          <ac:spMkLst>
            <pc:docMk/>
            <pc:sldMk cId="2021073229" sldId="275"/>
            <ac:spMk id="3" creationId="{37251D60-E8A3-5137-57D9-2EA7661564D7}"/>
          </ac:spMkLst>
        </pc:spChg>
        <pc:picChg chg="add mod">
          <ac:chgData name="Jochen Mariën" userId="a4f8d9ed-3895-4365-b2d5-9432cb8a20d4" providerId="ADAL" clId="{C3230540-E25E-46B1-8987-A942D56B369C}" dt="2023-10-20T11:58:13.034" v="7005" actId="1076"/>
          <ac:picMkLst>
            <pc:docMk/>
            <pc:sldMk cId="2021073229" sldId="275"/>
            <ac:picMk id="6" creationId="{A636C701-9CB6-6493-BAE5-176FDE628F1B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59:48.241" v="7332" actId="20577"/>
        <pc:sldMkLst>
          <pc:docMk/>
          <pc:sldMk cId="969868697" sldId="276"/>
        </pc:sldMkLst>
        <pc:spChg chg="mod">
          <ac:chgData name="Jochen Mariën" userId="a4f8d9ed-3895-4365-b2d5-9432cb8a20d4" providerId="ADAL" clId="{C3230540-E25E-46B1-8987-A942D56B369C}" dt="2023-10-20T11:58:22.015" v="7007"/>
          <ac:spMkLst>
            <pc:docMk/>
            <pc:sldMk cId="969868697" sldId="276"/>
            <ac:spMk id="2" creationId="{ECFBBDE7-AB9A-FCAF-4867-ECD9ABE84B06}"/>
          </ac:spMkLst>
        </pc:spChg>
        <pc:spChg chg="mod">
          <ac:chgData name="Jochen Mariën" userId="a4f8d9ed-3895-4365-b2d5-9432cb8a20d4" providerId="ADAL" clId="{C3230540-E25E-46B1-8987-A942D56B369C}" dt="2023-10-20T11:59:48.241" v="7332" actId="20577"/>
          <ac:spMkLst>
            <pc:docMk/>
            <pc:sldMk cId="969868697" sldId="276"/>
            <ac:spMk id="3" creationId="{8245B2F7-0590-288E-6C6F-F41A626A370D}"/>
          </ac:spMkLst>
        </pc:spChg>
        <pc:picChg chg="add mod">
          <ac:chgData name="Jochen Mariën" userId="a4f8d9ed-3895-4365-b2d5-9432cb8a20d4" providerId="ADAL" clId="{C3230540-E25E-46B1-8987-A942D56B369C}" dt="2023-10-20T11:58:50.702" v="7069" actId="1076"/>
          <ac:picMkLst>
            <pc:docMk/>
            <pc:sldMk cId="969868697" sldId="276"/>
            <ac:picMk id="6" creationId="{81627C6D-578C-9EB4-F5EB-2BB1C235AF33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63161374" sldId="276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47346810" sldId="277"/>
        </pc:sldMkLst>
      </pc:sldChg>
      <pc:sldChg chg="addSp delSp modSp new mod">
        <pc:chgData name="Jochen Mariën" userId="a4f8d9ed-3895-4365-b2d5-9432cb8a20d4" providerId="ADAL" clId="{C3230540-E25E-46B1-8987-A942D56B369C}" dt="2023-10-20T12:02:28.606" v="7805" actId="20577"/>
        <pc:sldMkLst>
          <pc:docMk/>
          <pc:sldMk cId="2386503922" sldId="277"/>
        </pc:sldMkLst>
        <pc:spChg chg="mod">
          <ac:chgData name="Jochen Mariën" userId="a4f8d9ed-3895-4365-b2d5-9432cb8a20d4" providerId="ADAL" clId="{C3230540-E25E-46B1-8987-A942D56B369C}" dt="2023-10-20T12:00:06.767" v="7336"/>
          <ac:spMkLst>
            <pc:docMk/>
            <pc:sldMk cId="2386503922" sldId="277"/>
            <ac:spMk id="2" creationId="{580105FD-4CE6-8D87-6138-ECACD744193D}"/>
          </ac:spMkLst>
        </pc:spChg>
        <pc:spChg chg="mod">
          <ac:chgData name="Jochen Mariën" userId="a4f8d9ed-3895-4365-b2d5-9432cb8a20d4" providerId="ADAL" clId="{C3230540-E25E-46B1-8987-A942D56B369C}" dt="2023-10-20T12:02:28.606" v="7805" actId="20577"/>
          <ac:spMkLst>
            <pc:docMk/>
            <pc:sldMk cId="2386503922" sldId="277"/>
            <ac:spMk id="3" creationId="{A9E8750E-6612-63D2-9510-650087DB4C53}"/>
          </ac:spMkLst>
        </pc:spChg>
        <pc:picChg chg="add del">
          <ac:chgData name="Jochen Mariën" userId="a4f8d9ed-3895-4365-b2d5-9432cb8a20d4" providerId="ADAL" clId="{C3230540-E25E-46B1-8987-A942D56B369C}" dt="2023-10-20T12:00:00.923" v="7335" actId="22"/>
          <ac:picMkLst>
            <pc:docMk/>
            <pc:sldMk cId="2386503922" sldId="277"/>
            <ac:picMk id="6" creationId="{4124F9CE-4A12-49BD-19E3-FAEFC728AC38}"/>
          </ac:picMkLst>
        </pc:picChg>
        <pc:picChg chg="add mod">
          <ac:chgData name="Jochen Mariën" userId="a4f8d9ed-3895-4365-b2d5-9432cb8a20d4" providerId="ADAL" clId="{C3230540-E25E-46B1-8987-A942D56B369C}" dt="2023-10-20T12:01:06.173" v="7481" actId="1076"/>
          <ac:picMkLst>
            <pc:docMk/>
            <pc:sldMk cId="2386503922" sldId="277"/>
            <ac:picMk id="8" creationId="{73E0799C-2324-B947-1F21-BC52F228286F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2:07:05.669" v="8238" actId="14100"/>
        <pc:sldMkLst>
          <pc:docMk/>
          <pc:sldMk cId="80872399" sldId="278"/>
        </pc:sldMkLst>
        <pc:spChg chg="mod">
          <ac:chgData name="Jochen Mariën" userId="a4f8d9ed-3895-4365-b2d5-9432cb8a20d4" providerId="ADAL" clId="{C3230540-E25E-46B1-8987-A942D56B369C}" dt="2023-10-20T12:02:41.693" v="7807"/>
          <ac:spMkLst>
            <pc:docMk/>
            <pc:sldMk cId="80872399" sldId="278"/>
            <ac:spMk id="2" creationId="{EBCA4612-87D9-0D92-4CEE-E16552CB3263}"/>
          </ac:spMkLst>
        </pc:spChg>
        <pc:spChg chg="mod">
          <ac:chgData name="Jochen Mariën" userId="a4f8d9ed-3895-4365-b2d5-9432cb8a20d4" providerId="ADAL" clId="{C3230540-E25E-46B1-8987-A942D56B369C}" dt="2023-10-20T12:06:26.889" v="8231" actId="20577"/>
          <ac:spMkLst>
            <pc:docMk/>
            <pc:sldMk cId="80872399" sldId="278"/>
            <ac:spMk id="3" creationId="{B937B280-4D76-0FBD-8250-D278C5833459}"/>
          </ac:spMkLst>
        </pc:spChg>
        <pc:spChg chg="add mod">
          <ac:chgData name="Jochen Mariën" userId="a4f8d9ed-3895-4365-b2d5-9432cb8a20d4" providerId="ADAL" clId="{C3230540-E25E-46B1-8987-A942D56B369C}" dt="2023-10-20T12:06:56.621" v="8236" actId="14100"/>
          <ac:spMkLst>
            <pc:docMk/>
            <pc:sldMk cId="80872399" sldId="278"/>
            <ac:spMk id="9" creationId="{C7C1657F-1CE2-8BF1-8EC3-C5947BF033F2}"/>
          </ac:spMkLst>
        </pc:spChg>
        <pc:picChg chg="add mod">
          <ac:chgData name="Jochen Mariën" userId="a4f8d9ed-3895-4365-b2d5-9432cb8a20d4" providerId="ADAL" clId="{C3230540-E25E-46B1-8987-A942D56B369C}" dt="2023-10-20T12:05:23.111" v="7976" actId="1076"/>
          <ac:picMkLst>
            <pc:docMk/>
            <pc:sldMk cId="80872399" sldId="278"/>
            <ac:picMk id="6" creationId="{BC3D6BBB-35C4-225A-AF77-A689C2EB7587}"/>
          </ac:picMkLst>
        </pc:picChg>
        <pc:picChg chg="add mod">
          <ac:chgData name="Jochen Mariën" userId="a4f8d9ed-3895-4365-b2d5-9432cb8a20d4" providerId="ADAL" clId="{C3230540-E25E-46B1-8987-A942D56B369C}" dt="2023-10-20T12:06:39.142" v="8233" actId="1076"/>
          <ac:picMkLst>
            <pc:docMk/>
            <pc:sldMk cId="80872399" sldId="278"/>
            <ac:picMk id="8" creationId="{48DA4CEA-ACF3-D91E-EC7D-2258E2BF174A}"/>
          </ac:picMkLst>
        </pc:picChg>
        <pc:cxnChg chg="add mod">
          <ac:chgData name="Jochen Mariën" userId="a4f8d9ed-3895-4365-b2d5-9432cb8a20d4" providerId="ADAL" clId="{C3230540-E25E-46B1-8987-A942D56B369C}" dt="2023-10-20T12:07:05.669" v="8238" actId="14100"/>
          <ac:cxnSpMkLst>
            <pc:docMk/>
            <pc:sldMk cId="80872399" sldId="278"/>
            <ac:cxnSpMk id="10" creationId="{427CE6AB-465F-C9D6-7D50-1D7008A2FBBE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061739640" sldId="278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753870099" sldId="279"/>
        </pc:sldMkLst>
      </pc:sldChg>
      <pc:sldChg chg="modSp new mod">
        <pc:chgData name="Jochen Mariën" userId="a4f8d9ed-3895-4365-b2d5-9432cb8a20d4" providerId="ADAL" clId="{C3230540-E25E-46B1-8987-A942D56B369C}" dt="2023-10-20T12:08:39.620" v="8529" actId="20577"/>
        <pc:sldMkLst>
          <pc:docMk/>
          <pc:sldMk cId="3919947077" sldId="279"/>
        </pc:sldMkLst>
        <pc:spChg chg="mod">
          <ac:chgData name="Jochen Mariën" userId="a4f8d9ed-3895-4365-b2d5-9432cb8a20d4" providerId="ADAL" clId="{C3230540-E25E-46B1-8987-A942D56B369C}" dt="2023-10-20T12:08:07.856" v="8380" actId="20577"/>
          <ac:spMkLst>
            <pc:docMk/>
            <pc:sldMk cId="3919947077" sldId="279"/>
            <ac:spMk id="2" creationId="{07788803-D8B0-C786-FCD1-509A513F6DB0}"/>
          </ac:spMkLst>
        </pc:spChg>
        <pc:spChg chg="mod">
          <ac:chgData name="Jochen Mariën" userId="a4f8d9ed-3895-4365-b2d5-9432cb8a20d4" providerId="ADAL" clId="{C3230540-E25E-46B1-8987-A942D56B369C}" dt="2023-10-20T12:08:39.620" v="8529" actId="20577"/>
          <ac:spMkLst>
            <pc:docMk/>
            <pc:sldMk cId="3919947077" sldId="279"/>
            <ac:spMk id="3" creationId="{7EAF61C7-6281-63FB-2564-D95A96D4869C}"/>
          </ac:spMkLst>
        </pc:spChg>
      </pc:sldChg>
      <pc:sldChg chg="addSp modSp new mod">
        <pc:chgData name="Jochen Mariën" userId="a4f8d9ed-3895-4365-b2d5-9432cb8a20d4" providerId="ADAL" clId="{C3230540-E25E-46B1-8987-A942D56B369C}" dt="2023-10-20T14:04:16.683" v="8890" actId="1076"/>
        <pc:sldMkLst>
          <pc:docMk/>
          <pc:sldMk cId="642709238" sldId="280"/>
        </pc:sldMkLst>
        <pc:spChg chg="mod">
          <ac:chgData name="Jochen Mariën" userId="a4f8d9ed-3895-4365-b2d5-9432cb8a20d4" providerId="ADAL" clId="{C3230540-E25E-46B1-8987-A942D56B369C}" dt="2023-10-20T12:08:50.760" v="8539" actId="20577"/>
          <ac:spMkLst>
            <pc:docMk/>
            <pc:sldMk cId="642709238" sldId="280"/>
            <ac:spMk id="2" creationId="{BE43A9BA-E4FB-C4A5-E8B0-8A8552CE353A}"/>
          </ac:spMkLst>
        </pc:spChg>
        <pc:spChg chg="mod">
          <ac:chgData name="Jochen Mariën" userId="a4f8d9ed-3895-4365-b2d5-9432cb8a20d4" providerId="ADAL" clId="{C3230540-E25E-46B1-8987-A942D56B369C}" dt="2023-10-20T14:03:24.026" v="8888" actId="207"/>
          <ac:spMkLst>
            <pc:docMk/>
            <pc:sldMk cId="642709238" sldId="280"/>
            <ac:spMk id="3" creationId="{3D1DC18A-F5EC-4D26-D86B-A4EF2A0CE8E2}"/>
          </ac:spMkLst>
        </pc:spChg>
        <pc:picChg chg="add mod">
          <ac:chgData name="Jochen Mariën" userId="a4f8d9ed-3895-4365-b2d5-9432cb8a20d4" providerId="ADAL" clId="{C3230540-E25E-46B1-8987-A942D56B369C}" dt="2023-10-20T14:04:16.683" v="8890" actId="1076"/>
          <ac:picMkLst>
            <pc:docMk/>
            <pc:sldMk cId="642709238" sldId="280"/>
            <ac:picMk id="6" creationId="{C6EE4136-BBA5-5168-F460-2862E84BC5A6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53451275" sldId="280"/>
        </pc:sldMkLst>
      </pc:sldChg>
      <pc:sldChg chg="addSp modSp new mod modNotesTx">
        <pc:chgData name="Jochen Mariën" userId="a4f8d9ed-3895-4365-b2d5-9432cb8a20d4" providerId="ADAL" clId="{C3230540-E25E-46B1-8987-A942D56B369C}" dt="2023-10-20T14:09:10.377" v="9717" actId="20577"/>
        <pc:sldMkLst>
          <pc:docMk/>
          <pc:sldMk cId="3358065200" sldId="281"/>
        </pc:sldMkLst>
        <pc:spChg chg="mod">
          <ac:chgData name="Jochen Mariën" userId="a4f8d9ed-3895-4365-b2d5-9432cb8a20d4" providerId="ADAL" clId="{C3230540-E25E-46B1-8987-A942D56B369C}" dt="2023-10-20T14:04:24.675" v="8892"/>
          <ac:spMkLst>
            <pc:docMk/>
            <pc:sldMk cId="3358065200" sldId="281"/>
            <ac:spMk id="2" creationId="{908CCE7A-F0D3-BAB1-2B6C-734D2034CA80}"/>
          </ac:spMkLst>
        </pc:spChg>
        <pc:spChg chg="mod">
          <ac:chgData name="Jochen Mariën" userId="a4f8d9ed-3895-4365-b2d5-9432cb8a20d4" providerId="ADAL" clId="{C3230540-E25E-46B1-8987-A942D56B369C}" dt="2023-10-20T14:09:10.377" v="9717" actId="20577"/>
          <ac:spMkLst>
            <pc:docMk/>
            <pc:sldMk cId="3358065200" sldId="281"/>
            <ac:spMk id="3" creationId="{A1F9AE34-4B2D-5CF7-72BF-8464BE721792}"/>
          </ac:spMkLst>
        </pc:spChg>
        <pc:picChg chg="add mod">
          <ac:chgData name="Jochen Mariën" userId="a4f8d9ed-3895-4365-b2d5-9432cb8a20d4" providerId="ADAL" clId="{C3230540-E25E-46B1-8987-A942D56B369C}" dt="2023-10-20T14:06:05.219" v="8914" actId="1076"/>
          <ac:picMkLst>
            <pc:docMk/>
            <pc:sldMk cId="3358065200" sldId="281"/>
            <ac:picMk id="6" creationId="{BDE9DFA7-6C7D-6073-0C0E-CEDAC9EA27A7}"/>
          </ac:picMkLst>
        </pc:picChg>
      </pc:sldChg>
      <pc:sldChg chg="addSp modSp new mod modNotesTx">
        <pc:chgData name="Jochen Mariën" userId="a4f8d9ed-3895-4365-b2d5-9432cb8a20d4" providerId="ADAL" clId="{C3230540-E25E-46B1-8987-A942D56B369C}" dt="2023-11-07T10:45:00.453" v="13740" actId="20577"/>
        <pc:sldMkLst>
          <pc:docMk/>
          <pc:sldMk cId="2416245650" sldId="282"/>
        </pc:sldMkLst>
        <pc:spChg chg="mod">
          <ac:chgData name="Jochen Mariën" userId="a4f8d9ed-3895-4365-b2d5-9432cb8a20d4" providerId="ADAL" clId="{C3230540-E25E-46B1-8987-A942D56B369C}" dt="2023-10-20T14:09:25.682" v="9740" actId="20577"/>
          <ac:spMkLst>
            <pc:docMk/>
            <pc:sldMk cId="2416245650" sldId="282"/>
            <ac:spMk id="2" creationId="{C9591BDC-D5CF-AF26-E435-3E89C041A39E}"/>
          </ac:spMkLst>
        </pc:spChg>
        <pc:spChg chg="mod">
          <ac:chgData name="Jochen Mariën" userId="a4f8d9ed-3895-4365-b2d5-9432cb8a20d4" providerId="ADAL" clId="{C3230540-E25E-46B1-8987-A942D56B369C}" dt="2023-11-07T10:45:00.453" v="13740" actId="20577"/>
          <ac:spMkLst>
            <pc:docMk/>
            <pc:sldMk cId="2416245650" sldId="282"/>
            <ac:spMk id="3" creationId="{3C6F43F7-3909-FB7B-96F8-43225924407B}"/>
          </ac:spMkLst>
        </pc:spChg>
        <pc:picChg chg="add mod">
          <ac:chgData name="Jochen Mariën" userId="a4f8d9ed-3895-4365-b2d5-9432cb8a20d4" providerId="ADAL" clId="{C3230540-E25E-46B1-8987-A942D56B369C}" dt="2023-10-20T14:10:38.406" v="9843" actId="1076"/>
          <ac:picMkLst>
            <pc:docMk/>
            <pc:sldMk cId="2416245650" sldId="282"/>
            <ac:picMk id="6" creationId="{FE6356AD-6ABC-32B0-12C6-F318433F3FF0}"/>
          </ac:picMkLst>
        </pc:picChg>
        <pc:picChg chg="add mod">
          <ac:chgData name="Jochen Mariën" userId="a4f8d9ed-3895-4365-b2d5-9432cb8a20d4" providerId="ADAL" clId="{C3230540-E25E-46B1-8987-A942D56B369C}" dt="2023-10-20T15:02:26.130" v="9949" actId="1076"/>
          <ac:picMkLst>
            <pc:docMk/>
            <pc:sldMk cId="2416245650" sldId="282"/>
            <ac:picMk id="8" creationId="{F639AEAA-38DD-6B53-1770-5736CA5A1C69}"/>
          </ac:picMkLst>
        </pc:picChg>
        <pc:picChg chg="add mod">
          <ac:chgData name="Jochen Mariën" userId="a4f8d9ed-3895-4365-b2d5-9432cb8a20d4" providerId="ADAL" clId="{C3230540-E25E-46B1-8987-A942D56B369C}" dt="2023-10-20T15:03:11.403" v="10068" actId="1076"/>
          <ac:picMkLst>
            <pc:docMk/>
            <pc:sldMk cId="2416245650" sldId="282"/>
            <ac:picMk id="10" creationId="{CE1F0B6B-E0A5-7B3A-F992-3D8353A1842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5:05:12.870" v="10183" actId="20577"/>
        <pc:sldMkLst>
          <pc:docMk/>
          <pc:sldMk cId="1431986146" sldId="283"/>
        </pc:sldMkLst>
        <pc:spChg chg="mod">
          <ac:chgData name="Jochen Mariën" userId="a4f8d9ed-3895-4365-b2d5-9432cb8a20d4" providerId="ADAL" clId="{C3230540-E25E-46B1-8987-A942D56B369C}" dt="2023-10-20T15:03:31.667" v="10087"/>
          <ac:spMkLst>
            <pc:docMk/>
            <pc:sldMk cId="1431986146" sldId="283"/>
            <ac:spMk id="2" creationId="{13DD8739-C614-FC62-6992-3FA8C6AC51C5}"/>
          </ac:spMkLst>
        </pc:spChg>
        <pc:spChg chg="mod">
          <ac:chgData name="Jochen Mariën" userId="a4f8d9ed-3895-4365-b2d5-9432cb8a20d4" providerId="ADAL" clId="{C3230540-E25E-46B1-8987-A942D56B369C}" dt="2023-10-20T15:05:12.870" v="10183" actId="20577"/>
          <ac:spMkLst>
            <pc:docMk/>
            <pc:sldMk cId="1431986146" sldId="283"/>
            <ac:spMk id="3" creationId="{EB2C7F39-6F63-4488-CF0C-BA3781D3164F}"/>
          </ac:spMkLst>
        </pc:spChg>
        <pc:picChg chg="add mod">
          <ac:chgData name="Jochen Mariën" userId="a4f8d9ed-3895-4365-b2d5-9432cb8a20d4" providerId="ADAL" clId="{C3230540-E25E-46B1-8987-A942D56B369C}" dt="2023-10-20T15:04:53.480" v="10095" actId="1076"/>
          <ac:picMkLst>
            <pc:docMk/>
            <pc:sldMk cId="1431986146" sldId="283"/>
            <ac:picMk id="6" creationId="{70CC5790-F536-BA5B-1287-6A4F22420C3F}"/>
          </ac:picMkLst>
        </pc:picChg>
        <pc:picChg chg="add mod">
          <ac:chgData name="Jochen Mariën" userId="a4f8d9ed-3895-4365-b2d5-9432cb8a20d4" providerId="ADAL" clId="{C3230540-E25E-46B1-8987-A942D56B369C}" dt="2023-10-20T15:04:52.095" v="10094" actId="1076"/>
          <ac:picMkLst>
            <pc:docMk/>
            <pc:sldMk cId="1431986146" sldId="283"/>
            <ac:picMk id="8" creationId="{B508D844-8FD9-924A-103A-D7A75736EC9C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12:05.487" v="10684" actId="1076"/>
        <pc:sldMkLst>
          <pc:docMk/>
          <pc:sldMk cId="3403620141" sldId="284"/>
        </pc:sldMkLst>
        <pc:spChg chg="mod">
          <ac:chgData name="Jochen Mariën" userId="a4f8d9ed-3895-4365-b2d5-9432cb8a20d4" providerId="ADAL" clId="{C3230540-E25E-46B1-8987-A942D56B369C}" dt="2023-10-20T15:05:27.434" v="10213" actId="20577"/>
          <ac:spMkLst>
            <pc:docMk/>
            <pc:sldMk cId="3403620141" sldId="284"/>
            <ac:spMk id="2" creationId="{5F37E2A0-3628-A019-DEB2-E357CAB53741}"/>
          </ac:spMkLst>
        </pc:spChg>
        <pc:spChg chg="mod">
          <ac:chgData name="Jochen Mariën" userId="a4f8d9ed-3895-4365-b2d5-9432cb8a20d4" providerId="ADAL" clId="{C3230540-E25E-46B1-8987-A942D56B369C}" dt="2023-10-23T10:11:57.779" v="10681" actId="20577"/>
          <ac:spMkLst>
            <pc:docMk/>
            <pc:sldMk cId="3403620141" sldId="284"/>
            <ac:spMk id="3" creationId="{1190B70A-4D76-5D56-706B-29882823E65D}"/>
          </ac:spMkLst>
        </pc:spChg>
        <pc:spChg chg="add mod">
          <ac:chgData name="Jochen Mariën" userId="a4f8d9ed-3895-4365-b2d5-9432cb8a20d4" providerId="ADAL" clId="{C3230540-E25E-46B1-8987-A942D56B369C}" dt="2023-10-23T10:10:08.890" v="10488" actId="1076"/>
          <ac:spMkLst>
            <pc:docMk/>
            <pc:sldMk cId="3403620141" sldId="284"/>
            <ac:spMk id="7" creationId="{028A6945-8353-1369-22C4-3E1DB957E5EC}"/>
          </ac:spMkLst>
        </pc:spChg>
        <pc:picChg chg="add mod">
          <ac:chgData name="Jochen Mariën" userId="a4f8d9ed-3895-4365-b2d5-9432cb8a20d4" providerId="ADAL" clId="{C3230540-E25E-46B1-8987-A942D56B369C}" dt="2023-10-23T10:09:43.482" v="10482" actId="1076"/>
          <ac:picMkLst>
            <pc:docMk/>
            <pc:sldMk cId="3403620141" sldId="284"/>
            <ac:picMk id="6" creationId="{D14EC0C4-8191-B93A-EEBB-5C6CCD94916C}"/>
          </ac:picMkLst>
        </pc:picChg>
        <pc:picChg chg="add mod">
          <ac:chgData name="Jochen Mariën" userId="a4f8d9ed-3895-4365-b2d5-9432cb8a20d4" providerId="ADAL" clId="{C3230540-E25E-46B1-8987-A942D56B369C}" dt="2023-10-23T10:11:24.239" v="10606" actId="1076"/>
          <ac:picMkLst>
            <pc:docMk/>
            <pc:sldMk cId="3403620141" sldId="284"/>
            <ac:picMk id="9" creationId="{7AADF8F3-89EB-5F7B-A4E5-FD71FFCA8028}"/>
          </ac:picMkLst>
        </pc:picChg>
        <pc:picChg chg="add mod">
          <ac:chgData name="Jochen Mariën" userId="a4f8d9ed-3895-4365-b2d5-9432cb8a20d4" providerId="ADAL" clId="{C3230540-E25E-46B1-8987-A942D56B369C}" dt="2023-10-23T10:12:05.487" v="10684" actId="1076"/>
          <ac:picMkLst>
            <pc:docMk/>
            <pc:sldMk cId="3403620141" sldId="284"/>
            <ac:picMk id="11" creationId="{5DE9F651-08B8-AE80-F94A-BA73E4148C8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31:39.383" v="11970" actId="1076"/>
        <pc:sldMkLst>
          <pc:docMk/>
          <pc:sldMk cId="250274307" sldId="285"/>
        </pc:sldMkLst>
        <pc:spChg chg="mod">
          <ac:chgData name="Jochen Mariën" userId="a4f8d9ed-3895-4365-b2d5-9432cb8a20d4" providerId="ADAL" clId="{C3230540-E25E-46B1-8987-A942D56B369C}" dt="2023-10-20T15:05:35.131" v="10234" actId="20577"/>
          <ac:spMkLst>
            <pc:docMk/>
            <pc:sldMk cId="250274307" sldId="285"/>
            <ac:spMk id="2" creationId="{2133C2D1-C78D-8EEB-A6B1-E7CE222AAC95}"/>
          </ac:spMkLst>
        </pc:spChg>
        <pc:spChg chg="mod">
          <ac:chgData name="Jochen Mariën" userId="a4f8d9ed-3895-4365-b2d5-9432cb8a20d4" providerId="ADAL" clId="{C3230540-E25E-46B1-8987-A942D56B369C}" dt="2023-10-23T10:30:49.911" v="11966" actId="20577"/>
          <ac:spMkLst>
            <pc:docMk/>
            <pc:sldMk cId="250274307" sldId="285"/>
            <ac:spMk id="3" creationId="{BA1AF828-38D3-3D20-6587-486E26FBEA13}"/>
          </ac:spMkLst>
        </pc:spChg>
        <pc:picChg chg="add mod">
          <ac:chgData name="Jochen Mariën" userId="a4f8d9ed-3895-4365-b2d5-9432cb8a20d4" providerId="ADAL" clId="{C3230540-E25E-46B1-8987-A942D56B369C}" dt="2023-10-23T10:31:39.383" v="11970" actId="1076"/>
          <ac:picMkLst>
            <pc:docMk/>
            <pc:sldMk cId="250274307" sldId="285"/>
            <ac:picMk id="6" creationId="{D2A81C76-6A5A-6E7F-1438-43F1302FD985}"/>
          </ac:picMkLst>
        </pc:picChg>
      </pc:sldChg>
      <pc:sldChg chg="modSp new mod">
        <pc:chgData name="Jochen Mariën" userId="a4f8d9ed-3895-4365-b2d5-9432cb8a20d4" providerId="ADAL" clId="{C3230540-E25E-46B1-8987-A942D56B369C}" dt="2023-10-23T10:29:22.360" v="11669" actId="20577"/>
        <pc:sldMkLst>
          <pc:docMk/>
          <pc:sldMk cId="1281472329" sldId="286"/>
        </pc:sldMkLst>
        <pc:spChg chg="mod">
          <ac:chgData name="Jochen Mariën" userId="a4f8d9ed-3895-4365-b2d5-9432cb8a20d4" providerId="ADAL" clId="{C3230540-E25E-46B1-8987-A942D56B369C}" dt="2023-10-23T10:12:32.430" v="10699" actId="20577"/>
          <ac:spMkLst>
            <pc:docMk/>
            <pc:sldMk cId="1281472329" sldId="286"/>
            <ac:spMk id="2" creationId="{EEE46975-1D95-E88C-9072-EEE9FD0C8E11}"/>
          </ac:spMkLst>
        </pc:spChg>
        <pc:spChg chg="mod">
          <ac:chgData name="Jochen Mariën" userId="a4f8d9ed-3895-4365-b2d5-9432cb8a20d4" providerId="ADAL" clId="{C3230540-E25E-46B1-8987-A942D56B369C}" dt="2023-10-23T10:29:22.360" v="11669" actId="20577"/>
          <ac:spMkLst>
            <pc:docMk/>
            <pc:sldMk cId="1281472329" sldId="286"/>
            <ac:spMk id="3" creationId="{544C17C3-4396-3028-9AE6-707EC5DBCAD0}"/>
          </ac:spMkLst>
        </pc:spChg>
      </pc:sldChg>
      <pc:sldChg chg="modSp new mod">
        <pc:chgData name="Jochen Mariën" userId="a4f8d9ed-3895-4365-b2d5-9432cb8a20d4" providerId="ADAL" clId="{C3230540-E25E-46B1-8987-A942D56B369C}" dt="2023-10-23T10:17:53.911" v="11299" actId="20577"/>
        <pc:sldMkLst>
          <pc:docMk/>
          <pc:sldMk cId="2760852640" sldId="287"/>
        </pc:sldMkLst>
        <pc:spChg chg="mod">
          <ac:chgData name="Jochen Mariën" userId="a4f8d9ed-3895-4365-b2d5-9432cb8a20d4" providerId="ADAL" clId="{C3230540-E25E-46B1-8987-A942D56B369C}" dt="2023-10-23T10:15:54.732" v="10803"/>
          <ac:spMkLst>
            <pc:docMk/>
            <pc:sldMk cId="2760852640" sldId="287"/>
            <ac:spMk id="2" creationId="{554B1196-2B1B-4DD9-E533-01CAFF0BB983}"/>
          </ac:spMkLst>
        </pc:spChg>
        <pc:spChg chg="mod">
          <ac:chgData name="Jochen Mariën" userId="a4f8d9ed-3895-4365-b2d5-9432cb8a20d4" providerId="ADAL" clId="{C3230540-E25E-46B1-8987-A942D56B369C}" dt="2023-10-23T10:17:53.911" v="11299" actId="20577"/>
          <ac:spMkLst>
            <pc:docMk/>
            <pc:sldMk cId="2760852640" sldId="287"/>
            <ac:spMk id="3" creationId="{7F77CE7E-B052-CC89-3C25-DD9F8A7BAA1E}"/>
          </ac:spMkLst>
        </pc:spChg>
      </pc:sldChg>
      <pc:sldChg chg="modSp new mod">
        <pc:chgData name="Jochen Mariën" userId="a4f8d9ed-3895-4365-b2d5-9432cb8a20d4" providerId="ADAL" clId="{C3230540-E25E-46B1-8987-A942D56B369C}" dt="2023-10-23T11:43:03.480" v="13579" actId="20577"/>
        <pc:sldMkLst>
          <pc:docMk/>
          <pc:sldMk cId="2853392020" sldId="288"/>
        </pc:sldMkLst>
        <pc:spChg chg="mod">
          <ac:chgData name="Jochen Mariën" userId="a4f8d9ed-3895-4365-b2d5-9432cb8a20d4" providerId="ADAL" clId="{C3230540-E25E-46B1-8987-A942D56B369C}" dt="2023-10-23T10:35:06.172" v="12085" actId="20577"/>
          <ac:spMkLst>
            <pc:docMk/>
            <pc:sldMk cId="2853392020" sldId="288"/>
            <ac:spMk id="2" creationId="{C67AECE2-37ED-2109-F3A2-E57867BE4050}"/>
          </ac:spMkLst>
        </pc:spChg>
        <pc:spChg chg="mod">
          <ac:chgData name="Jochen Mariën" userId="a4f8d9ed-3895-4365-b2d5-9432cb8a20d4" providerId="ADAL" clId="{C3230540-E25E-46B1-8987-A942D56B369C}" dt="2023-10-23T11:43:03.480" v="13579" actId="20577"/>
          <ac:spMkLst>
            <pc:docMk/>
            <pc:sldMk cId="2853392020" sldId="288"/>
            <ac:spMk id="3" creationId="{21F65E9F-7955-3AD2-0E2E-AA45C196B032}"/>
          </ac:spMkLst>
        </pc:spChg>
      </pc:sldChg>
      <pc:sldChg chg="modSp new mod">
        <pc:chgData name="Jochen Mariën" userId="a4f8d9ed-3895-4365-b2d5-9432cb8a20d4" providerId="ADAL" clId="{C3230540-E25E-46B1-8987-A942D56B369C}" dt="2023-10-23T11:24:32.404" v="12520" actId="20577"/>
        <pc:sldMkLst>
          <pc:docMk/>
          <pc:sldMk cId="104264709" sldId="289"/>
        </pc:sldMkLst>
        <pc:spChg chg="mod">
          <ac:chgData name="Jochen Mariën" userId="a4f8d9ed-3895-4365-b2d5-9432cb8a20d4" providerId="ADAL" clId="{C3230540-E25E-46B1-8987-A942D56B369C}" dt="2023-10-23T11:22:21.576" v="12412" actId="20577"/>
          <ac:spMkLst>
            <pc:docMk/>
            <pc:sldMk cId="104264709" sldId="289"/>
            <ac:spMk id="2" creationId="{4190A3EA-8BCD-2AFB-2759-9D4F77239606}"/>
          </ac:spMkLst>
        </pc:spChg>
        <pc:spChg chg="mod">
          <ac:chgData name="Jochen Mariën" userId="a4f8d9ed-3895-4365-b2d5-9432cb8a20d4" providerId="ADAL" clId="{C3230540-E25E-46B1-8987-A942D56B369C}" dt="2023-10-23T11:24:32.404" v="12520" actId="20577"/>
          <ac:spMkLst>
            <pc:docMk/>
            <pc:sldMk cId="104264709" sldId="289"/>
            <ac:spMk id="3" creationId="{9C8EF166-635B-230A-C803-76A551F2C0E3}"/>
          </ac:spMkLst>
        </pc:spChg>
      </pc:sldChg>
      <pc:sldChg chg="addSp delSp modSp new mod">
        <pc:chgData name="Jochen Mariën" userId="a4f8d9ed-3895-4365-b2d5-9432cb8a20d4" providerId="ADAL" clId="{C3230540-E25E-46B1-8987-A942D56B369C}" dt="2023-10-23T11:27:21.616" v="12972" actId="20577"/>
        <pc:sldMkLst>
          <pc:docMk/>
          <pc:sldMk cId="2305997284" sldId="290"/>
        </pc:sldMkLst>
        <pc:spChg chg="mod">
          <ac:chgData name="Jochen Mariën" userId="a4f8d9ed-3895-4365-b2d5-9432cb8a20d4" providerId="ADAL" clId="{C3230540-E25E-46B1-8987-A942D56B369C}" dt="2023-10-23T10:37:53.481" v="12410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Jochen Mariën" userId="a4f8d9ed-3895-4365-b2d5-9432cb8a20d4" providerId="ADAL" clId="{C3230540-E25E-46B1-8987-A942D56B369C}" dt="2023-10-23T11:27:21.616" v="12972" actId="20577"/>
          <ac:spMkLst>
            <pc:docMk/>
            <pc:sldMk cId="2305997284" sldId="290"/>
            <ac:spMk id="3" creationId="{CA4A455A-EF76-47AF-8867-2B00D8D1DCA1}"/>
          </ac:spMkLst>
        </pc:spChg>
        <pc:spChg chg="add del">
          <ac:chgData name="Jochen Mariën" userId="a4f8d9ed-3895-4365-b2d5-9432cb8a20d4" providerId="ADAL" clId="{C3230540-E25E-46B1-8987-A942D56B369C}" dt="2023-10-23T11:25:58.667" v="12763" actId="22"/>
          <ac:spMkLst>
            <pc:docMk/>
            <pc:sldMk cId="2305997284" sldId="290"/>
            <ac:spMk id="6" creationId="{63A523A6-0A7E-DBE2-01AA-0DD335CCA3EC}"/>
          </ac:spMkLst>
        </pc:spChg>
        <pc:picChg chg="add mod">
          <ac:chgData name="Jochen Mariën" userId="a4f8d9ed-3895-4365-b2d5-9432cb8a20d4" providerId="ADAL" clId="{C3230540-E25E-46B1-8987-A942D56B369C}" dt="2023-10-23T11:26:23.927" v="12769" actId="1076"/>
          <ac:picMkLst>
            <pc:docMk/>
            <pc:sldMk cId="2305997284" sldId="290"/>
            <ac:picMk id="8" creationId="{7E4E9DEB-0E2A-D168-627A-78603ABE0DD5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1:38:39.333" v="13270" actId="20577"/>
        <pc:sldMkLst>
          <pc:docMk/>
          <pc:sldMk cId="2191673249" sldId="291"/>
        </pc:sldMkLst>
        <pc:spChg chg="mod">
          <ac:chgData name="Jochen Mariën" userId="a4f8d9ed-3895-4365-b2d5-9432cb8a20d4" providerId="ADAL" clId="{C3230540-E25E-46B1-8987-A942D56B369C}" dt="2023-10-23T11:27:37.481" v="12998" actId="20577"/>
          <ac:spMkLst>
            <pc:docMk/>
            <pc:sldMk cId="2191673249" sldId="291"/>
            <ac:spMk id="2" creationId="{722D688E-4C90-6F92-22BD-A725454F5E3E}"/>
          </ac:spMkLst>
        </pc:spChg>
        <pc:spChg chg="mod">
          <ac:chgData name="Jochen Mariën" userId="a4f8d9ed-3895-4365-b2d5-9432cb8a20d4" providerId="ADAL" clId="{C3230540-E25E-46B1-8987-A942D56B369C}" dt="2023-10-23T11:38:39.333" v="13270" actId="20577"/>
          <ac:spMkLst>
            <pc:docMk/>
            <pc:sldMk cId="2191673249" sldId="291"/>
            <ac:spMk id="3" creationId="{00063A92-9F21-B956-2B8A-55B1E34B5E41}"/>
          </ac:spMkLst>
        </pc:spChg>
        <pc:picChg chg="add mod">
          <ac:chgData name="Jochen Mariën" userId="a4f8d9ed-3895-4365-b2d5-9432cb8a20d4" providerId="ADAL" clId="{C3230540-E25E-46B1-8987-A942D56B369C}" dt="2023-10-23T11:37:55.927" v="13130" actId="14100"/>
          <ac:picMkLst>
            <pc:docMk/>
            <pc:sldMk cId="2191673249" sldId="291"/>
            <ac:picMk id="6" creationId="{FD395EB3-DBDB-209B-E810-A228076B2F51}"/>
          </ac:picMkLst>
        </pc:picChg>
      </pc:sldChg>
      <pc:sldChg chg="addSp delSp modSp new mod">
        <pc:chgData name="Jochen Mariën" userId="a4f8d9ed-3895-4365-b2d5-9432cb8a20d4" providerId="ADAL" clId="{C3230540-E25E-46B1-8987-A942D56B369C}" dt="2023-10-25T08:07:35.627" v="13659" actId="1076"/>
        <pc:sldMkLst>
          <pc:docMk/>
          <pc:sldMk cId="3830839069" sldId="292"/>
        </pc:sldMkLst>
        <pc:spChg chg="mod">
          <ac:chgData name="Jochen Mariën" userId="a4f8d9ed-3895-4365-b2d5-9432cb8a20d4" providerId="ADAL" clId="{C3230540-E25E-46B1-8987-A942D56B369C}" dt="2023-10-25T07:59:28.453" v="13596" actId="20577"/>
          <ac:spMkLst>
            <pc:docMk/>
            <pc:sldMk cId="3830839069" sldId="292"/>
            <ac:spMk id="2" creationId="{1F4F6910-1B85-2EA6-5069-96F913D17FF2}"/>
          </ac:spMkLst>
        </pc:spChg>
        <pc:spChg chg="mod">
          <ac:chgData name="Jochen Mariën" userId="a4f8d9ed-3895-4365-b2d5-9432cb8a20d4" providerId="ADAL" clId="{C3230540-E25E-46B1-8987-A942D56B369C}" dt="2023-10-25T08:07:22.377" v="13658" actId="20577"/>
          <ac:spMkLst>
            <pc:docMk/>
            <pc:sldMk cId="3830839069" sldId="292"/>
            <ac:spMk id="3" creationId="{A9BEFC97-D836-8D56-01EC-C04245E20D37}"/>
          </ac:spMkLst>
        </pc:spChg>
        <pc:picChg chg="add del mod">
          <ac:chgData name="Jochen Mariën" userId="a4f8d9ed-3895-4365-b2d5-9432cb8a20d4" providerId="ADAL" clId="{C3230540-E25E-46B1-8987-A942D56B369C}" dt="2023-10-25T08:06:25.910" v="13653" actId="478"/>
          <ac:picMkLst>
            <pc:docMk/>
            <pc:sldMk cId="3830839069" sldId="292"/>
            <ac:picMk id="6" creationId="{63DA4B9A-E76E-077C-A214-318E9B26F144}"/>
          </ac:picMkLst>
        </pc:picChg>
        <pc:picChg chg="add mod">
          <ac:chgData name="Jochen Mariën" userId="a4f8d9ed-3895-4365-b2d5-9432cb8a20d4" providerId="ADAL" clId="{C3230540-E25E-46B1-8987-A942D56B369C}" dt="2023-10-25T08:07:35.627" v="13659" actId="1076"/>
          <ac:picMkLst>
            <pc:docMk/>
            <pc:sldMk cId="3830839069" sldId="292"/>
            <ac:picMk id="8" creationId="{0B2F7AB5-AD89-69DA-3480-0FF59D3579B0}"/>
          </ac:picMkLst>
        </pc:picChg>
      </pc:sldChg>
    </pc:docChg>
  </pc:docChgLst>
  <pc:docChgLst>
    <pc:chgData name="Hajar Ghaem Sigarchian" userId="S::u0136336@thomasmore.be::c942b3b0-1ec9-4b5a-9958-682b211c132c" providerId="AD" clId="Web-{884F99F4-08BC-F64D-194B-747137C020EE}"/>
    <pc:docChg chg="modSld">
      <pc:chgData name="Hajar Ghaem Sigarchian" userId="S::u0136336@thomasmore.be::c942b3b0-1ec9-4b5a-9958-682b211c132c" providerId="AD" clId="Web-{884F99F4-08BC-F64D-194B-747137C020EE}" dt="2022-08-24T09:10:09.544" v="1" actId="20577"/>
      <pc:docMkLst>
        <pc:docMk/>
      </pc:docMkLst>
      <pc:sldChg chg="modSp">
        <pc:chgData name="Hajar Ghaem Sigarchian" userId="S::u0136336@thomasmore.be::c942b3b0-1ec9-4b5a-9958-682b211c132c" providerId="AD" clId="Web-{884F99F4-08BC-F64D-194B-747137C020EE}" dt="2022-08-24T09:10:09.544" v="1" actId="20577"/>
        <pc:sldMkLst>
          <pc:docMk/>
          <pc:sldMk cId="3552420801" sldId="258"/>
        </pc:sldMkLst>
        <pc:spChg chg="mod">
          <ac:chgData name="Hajar Ghaem Sigarchian" userId="S::u0136336@thomasmore.be::c942b3b0-1ec9-4b5a-9958-682b211c132c" providerId="AD" clId="Web-{884F99F4-08BC-F64D-194B-747137C020EE}" dt="2022-08-24T09:10:09.544" v="1" actId="20577"/>
          <ac:spMkLst>
            <pc:docMk/>
            <pc:sldMk cId="3552420801" sldId="258"/>
            <ac:spMk id="2" creationId="{91DCB965-7688-4395-9936-317EB25F7013}"/>
          </ac:spMkLst>
        </pc:spChg>
      </pc:sldChg>
    </pc:docChg>
  </pc:docChgLst>
  <pc:docChgLst>
    <pc:chgData name="Kristine Mangelschots" userId="f3152f8f-1017-4733-9e76-33dd9c43a1dc" providerId="ADAL" clId="{05A49D9E-96FD-417D-9E2F-1CB52DAA9A90}"/>
    <pc:docChg chg="undo custSel modSld">
      <pc:chgData name="Kristine Mangelschots" userId="f3152f8f-1017-4733-9e76-33dd9c43a1dc" providerId="ADAL" clId="{05A49D9E-96FD-417D-9E2F-1CB52DAA9A90}" dt="2022-08-24T08:16:52.264" v="30" actId="20577"/>
      <pc:docMkLst>
        <pc:docMk/>
      </pc:docMkLst>
      <pc:sldChg chg="delSp modSp mod">
        <pc:chgData name="Kristine Mangelschots" userId="f3152f8f-1017-4733-9e76-33dd9c43a1dc" providerId="ADAL" clId="{05A49D9E-96FD-417D-9E2F-1CB52DAA9A90}" dt="2022-08-24T08:07:50.738" v="3" actId="14100"/>
        <pc:sldMkLst>
          <pc:docMk/>
          <pc:sldMk cId="3503501734" sldId="257"/>
        </pc:sldMkLst>
        <pc:spChg chg="del">
          <ac:chgData name="Kristine Mangelschots" userId="f3152f8f-1017-4733-9e76-33dd9c43a1dc" providerId="ADAL" clId="{05A49D9E-96FD-417D-9E2F-1CB52DAA9A90}" dt="2022-08-24T08:07:43.871" v="0" actId="478"/>
          <ac:spMkLst>
            <pc:docMk/>
            <pc:sldMk cId="3503501734" sldId="257"/>
            <ac:spMk id="3" creationId="{CE123ACB-DD68-4388-B607-763D7883FFC8}"/>
          </ac:spMkLst>
        </pc:spChg>
        <pc:picChg chg="mod">
          <ac:chgData name="Kristine Mangelschots" userId="f3152f8f-1017-4733-9e76-33dd9c43a1dc" providerId="ADAL" clId="{05A49D9E-96FD-417D-9E2F-1CB52DAA9A90}" dt="2022-08-24T08:07:50.738" v="3" actId="14100"/>
          <ac:picMkLst>
            <pc:docMk/>
            <pc:sldMk cId="3503501734" sldId="257"/>
            <ac:picMk id="5" creationId="{4D7E66FE-2AE0-46E0-B6CB-8AA85406BF0A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1:03.834" v="5" actId="14100"/>
        <pc:sldMkLst>
          <pc:docMk/>
          <pc:sldMk cId="1413917546" sldId="264"/>
        </pc:sldMkLst>
        <pc:picChg chg="mod">
          <ac:chgData name="Kristine Mangelschots" userId="f3152f8f-1017-4733-9e76-33dd9c43a1dc" providerId="ADAL" clId="{05A49D9E-96FD-417D-9E2F-1CB52DAA9A90}" dt="2022-08-24T08:11:00.218" v="4" actId="14100"/>
          <ac:picMkLst>
            <pc:docMk/>
            <pc:sldMk cId="1413917546" sldId="264"/>
            <ac:picMk id="5" creationId="{5CC35BAA-6366-4274-A2FF-22BD370D99BD}"/>
          </ac:picMkLst>
        </pc:picChg>
        <pc:picChg chg="mod">
          <ac:chgData name="Kristine Mangelschots" userId="f3152f8f-1017-4733-9e76-33dd9c43a1dc" providerId="ADAL" clId="{05A49D9E-96FD-417D-9E2F-1CB52DAA9A90}" dt="2022-08-24T08:11:03.834" v="5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delSp mod">
        <pc:chgData name="Kristine Mangelschots" userId="f3152f8f-1017-4733-9e76-33dd9c43a1dc" providerId="ADAL" clId="{05A49D9E-96FD-417D-9E2F-1CB52DAA9A90}" dt="2022-08-24T08:11:31.993" v="8" actId="478"/>
        <pc:sldMkLst>
          <pc:docMk/>
          <pc:sldMk cId="3545594292" sldId="265"/>
        </pc:sldMkLst>
        <pc:spChg chg="add del">
          <ac:chgData name="Kristine Mangelschots" userId="f3152f8f-1017-4733-9e76-33dd9c43a1dc" providerId="ADAL" clId="{05A49D9E-96FD-417D-9E2F-1CB52DAA9A90}" dt="2022-08-24T08:11:31.993" v="8" actId="478"/>
          <ac:spMkLst>
            <pc:docMk/>
            <pc:sldMk cId="3545594292" sldId="265"/>
            <ac:spMk id="3" creationId="{1281EFFE-7993-491F-AB3F-8A7DCC6499A6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20.265" v="28" actId="1582"/>
        <pc:sldMkLst>
          <pc:docMk/>
          <pc:sldMk cId="4116537878" sldId="270"/>
        </pc:sldMkLst>
        <pc:spChg chg="mod">
          <ac:chgData name="Kristine Mangelschots" userId="f3152f8f-1017-4733-9e76-33dd9c43a1dc" providerId="ADAL" clId="{05A49D9E-96FD-417D-9E2F-1CB52DAA9A90}" dt="2022-08-24T08:16:20.265" v="28" actId="1582"/>
          <ac:spMkLst>
            <pc:docMk/>
            <pc:sldMk cId="4116537878" sldId="270"/>
            <ac:spMk id="5" creationId="{6681D216-6364-4705-94E6-79D7525F502A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52.264" v="30" actId="20577"/>
        <pc:sldMkLst>
          <pc:docMk/>
          <pc:sldMk cId="1413218804" sldId="272"/>
        </pc:sldMkLst>
        <pc:spChg chg="mod">
          <ac:chgData name="Kristine Mangelschots" userId="f3152f8f-1017-4733-9e76-33dd9c43a1dc" providerId="ADAL" clId="{05A49D9E-96FD-417D-9E2F-1CB52DAA9A90}" dt="2022-08-24T08:16:52.264" v="30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5:47.970" v="26" actId="14100"/>
        <pc:sldMkLst>
          <pc:docMk/>
          <pc:sldMk cId="4292923881" sldId="273"/>
        </pc:sldMkLst>
        <pc:picChg chg="mod">
          <ac:chgData name="Kristine Mangelschots" userId="f3152f8f-1017-4733-9e76-33dd9c43a1dc" providerId="ADAL" clId="{05A49D9E-96FD-417D-9E2F-1CB52DAA9A90}" dt="2022-08-24T08:15:47.970" v="26" actId="14100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5:34.902" v="25" actId="20577"/>
        <pc:sldMkLst>
          <pc:docMk/>
          <pc:sldMk cId="1829888262" sldId="275"/>
        </pc:sldMkLst>
        <pc:graphicFrameChg chg="modGraphic">
          <ac:chgData name="Kristine Mangelschots" userId="f3152f8f-1017-4733-9e76-33dd9c43a1dc" providerId="ADAL" clId="{05A49D9E-96FD-417D-9E2F-1CB52DAA9A90}" dt="2022-08-24T08:15:34.902" v="25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Kristine Mangelschots" userId="f3152f8f-1017-4733-9e76-33dd9c43a1dc" providerId="ADAL" clId="{05A49D9E-96FD-417D-9E2F-1CB52DAA9A90}" dt="2022-08-24T08:13:43.070" v="15" actId="20577"/>
        <pc:sldMkLst>
          <pc:docMk/>
          <pc:sldMk cId="1047346810" sldId="277"/>
        </pc:sldMkLst>
        <pc:spChg chg="mod">
          <ac:chgData name="Kristine Mangelschots" userId="f3152f8f-1017-4733-9e76-33dd9c43a1dc" providerId="ADAL" clId="{05A49D9E-96FD-417D-9E2F-1CB52DAA9A90}" dt="2022-08-24T08:13:43.070" v="15" actId="20577"/>
          <ac:spMkLst>
            <pc:docMk/>
            <pc:sldMk cId="1047346810" sldId="277"/>
            <ac:spMk id="3" creationId="{13213BBF-3E86-4738-B987-6FC2A654DD57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4:04.616" v="16" actId="20577"/>
        <pc:sldMkLst>
          <pc:docMk/>
          <pc:sldMk cId="4061739640" sldId="278"/>
        </pc:sldMkLst>
        <pc:spChg chg="mod">
          <ac:chgData name="Kristine Mangelschots" userId="f3152f8f-1017-4733-9e76-33dd9c43a1dc" providerId="ADAL" clId="{05A49D9E-96FD-417D-9E2F-1CB52DAA9A90}" dt="2022-08-24T08:14:04.616" v="16" actId="20577"/>
          <ac:spMkLst>
            <pc:docMk/>
            <pc:sldMk cId="4061739640" sldId="278"/>
            <ac:spMk id="3" creationId="{D1F9F2A2-690D-4BD4-960A-89C0DBD2101A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44A0648C-9193-4F45-B166-3B4454E8FA86}"/>
    <pc:docChg chg="modSld">
      <pc:chgData name="Ellen Torfs" userId="c6aa1e10-4a12-4511-8c7c-135720d4f277" providerId="ADAL" clId="{44A0648C-9193-4F45-B166-3B4454E8FA86}" dt="2023-11-03T08:24:42.986" v="1" actId="20577"/>
      <pc:docMkLst>
        <pc:docMk/>
      </pc:docMkLst>
      <pc:sldChg chg="modSp mod">
        <pc:chgData name="Ellen Torfs" userId="c6aa1e10-4a12-4511-8c7c-135720d4f277" providerId="ADAL" clId="{44A0648C-9193-4F45-B166-3B4454E8FA86}" dt="2023-11-03T08:24:42.986" v="1" actId="20577"/>
        <pc:sldMkLst>
          <pc:docMk/>
          <pc:sldMk cId="2305997284" sldId="290"/>
        </pc:sldMkLst>
        <pc:spChg chg="mod">
          <ac:chgData name="Ellen Torfs" userId="c6aa1e10-4a12-4511-8c7c-135720d4f277" providerId="ADAL" clId="{44A0648C-9193-4F45-B166-3B4454E8FA86}" dt="2023-11-03T08:24:42.986" v="1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Ellen Torfs" userId="c6aa1e10-4a12-4511-8c7c-135720d4f277" providerId="ADAL" clId="{44A0648C-9193-4F45-B166-3B4454E8FA86}" dt="2023-11-03T08:24:31.298" v="0" actId="20577"/>
          <ac:spMkLst>
            <pc:docMk/>
            <pc:sldMk cId="2305997284" sldId="290"/>
            <ac:spMk id="3" creationId="{CA4A455A-EF76-47AF-8867-2B00D8D1DCA1}"/>
          </ac:spMkLst>
        </pc:spChg>
      </pc:sldChg>
    </pc:docChg>
  </pc:docChgLst>
  <pc:docChgLst>
    <pc:chgData name="Ellen Torfs" userId="c6aa1e10-4a12-4511-8c7c-135720d4f277" providerId="ADAL" clId="{AF5A798E-864C-4093-9DDB-CD4D88C45631}"/>
    <pc:docChg chg="undo custSel addSld delSld modSld modSection">
      <pc:chgData name="Ellen Torfs" userId="c6aa1e10-4a12-4511-8c7c-135720d4f277" providerId="ADAL" clId="{AF5A798E-864C-4093-9DDB-CD4D88C45631}" dt="2022-02-14T13:15:26.900" v="1729"/>
      <pc:docMkLst>
        <pc:docMk/>
      </pc:docMkLst>
      <pc:sldChg chg="modNotesTx">
        <pc:chgData name="Ellen Torfs" userId="c6aa1e10-4a12-4511-8c7c-135720d4f277" providerId="ADAL" clId="{AF5A798E-864C-4093-9DDB-CD4D88C45631}" dt="2022-02-14T12:11:13.172" v="13" actId="20577"/>
        <pc:sldMkLst>
          <pc:docMk/>
          <pc:sldMk cId="3503501734" sldId="257"/>
        </pc:sldMkLst>
      </pc:sldChg>
      <pc:sldChg chg="addCm">
        <pc:chgData name="Ellen Torfs" userId="c6aa1e10-4a12-4511-8c7c-135720d4f277" providerId="ADAL" clId="{AF5A798E-864C-4093-9DDB-CD4D88C45631}" dt="2022-02-14T13:15:26.900" v="1729"/>
        <pc:sldMkLst>
          <pc:docMk/>
          <pc:sldMk cId="2935527269" sldId="269"/>
        </pc:sldMkLst>
      </pc:sldChg>
      <pc:sldChg chg="addCm">
        <pc:chgData name="Ellen Torfs" userId="c6aa1e10-4a12-4511-8c7c-135720d4f277" providerId="ADAL" clId="{AF5A798E-864C-4093-9DDB-CD4D88C45631}" dt="2022-02-14T12:10:38.232" v="0"/>
        <pc:sldMkLst>
          <pc:docMk/>
          <pc:sldMk cId="115509626" sldId="271"/>
        </pc:sldMkLst>
      </pc:sldChg>
      <pc:sldChg chg="addSp delSp modSp new mod modNotesTx">
        <pc:chgData name="Ellen Torfs" userId="c6aa1e10-4a12-4511-8c7c-135720d4f277" providerId="ADAL" clId="{AF5A798E-864C-4093-9DDB-CD4D88C45631}" dt="2022-02-14T12:30:34.098" v="56" actId="1076"/>
        <pc:sldMkLst>
          <pc:docMk/>
          <pc:sldMk cId="106309756" sldId="274"/>
        </pc:sldMkLst>
        <pc:spChg chg="mod">
          <ac:chgData name="Ellen Torfs" userId="c6aa1e10-4a12-4511-8c7c-135720d4f277" providerId="ADAL" clId="{AF5A798E-864C-4093-9DDB-CD4D88C45631}" dt="2022-02-14T12:26:40.825" v="43" actId="20577"/>
          <ac:spMkLst>
            <pc:docMk/>
            <pc:sldMk cId="106309756" sldId="274"/>
            <ac:spMk id="2" creationId="{E03D1C2C-A01C-42C8-A200-FC046EDE2A3B}"/>
          </ac:spMkLst>
        </pc:spChg>
        <pc:spChg chg="del">
          <ac:chgData name="Ellen Torfs" userId="c6aa1e10-4a12-4511-8c7c-135720d4f277" providerId="ADAL" clId="{AF5A798E-864C-4093-9DDB-CD4D88C45631}" dt="2022-02-14T12:26:53.296" v="44"/>
          <ac:spMkLst>
            <pc:docMk/>
            <pc:sldMk cId="106309756" sldId="274"/>
            <ac:spMk id="3" creationId="{357C489A-6DDD-4F8E-804C-9BACCD3ACADC}"/>
          </ac:spMkLst>
        </pc:spChg>
        <pc:spChg chg="add del mod">
          <ac:chgData name="Ellen Torfs" userId="c6aa1e10-4a12-4511-8c7c-135720d4f277" providerId="ADAL" clId="{AF5A798E-864C-4093-9DDB-CD4D88C45631}" dt="2022-02-14T12:30:11.161" v="52"/>
          <ac:spMkLst>
            <pc:docMk/>
            <pc:sldMk cId="106309756" sldId="274"/>
            <ac:spMk id="5" creationId="{C10C1BC5-A66A-44A5-9807-50CF278BFECD}"/>
          </ac:spMkLst>
        </pc:spChg>
        <pc:picChg chg="add del mod">
          <ac:chgData name="Ellen Torfs" userId="c6aa1e10-4a12-4511-8c7c-135720d4f277" providerId="ADAL" clId="{AF5A798E-864C-4093-9DDB-CD4D88C45631}" dt="2022-02-14T12:30:07.263" v="51" actId="478"/>
          <ac:picMkLst>
            <pc:docMk/>
            <pc:sldMk cId="106309756" sldId="274"/>
            <ac:picMk id="1026" creationId="{6457E582-A0C4-4A3D-848F-86D9ED5F6D17}"/>
          </ac:picMkLst>
        </pc:picChg>
        <pc:picChg chg="add mod">
          <ac:chgData name="Ellen Torfs" userId="c6aa1e10-4a12-4511-8c7c-135720d4f277" providerId="ADAL" clId="{AF5A798E-864C-4093-9DDB-CD4D88C45631}" dt="2022-02-14T12:30:34.098" v="56" actId="1076"/>
          <ac:picMkLst>
            <pc:docMk/>
            <pc:sldMk cId="106309756" sldId="274"/>
            <ac:picMk id="1028" creationId="{A6C08AD5-5648-4DBC-96A3-DB40125A2F14}"/>
          </ac:picMkLst>
        </pc:picChg>
      </pc:sldChg>
      <pc:sldChg chg="addSp delSp modSp new mod modNotesTx">
        <pc:chgData name="Ellen Torfs" userId="c6aa1e10-4a12-4511-8c7c-135720d4f277" providerId="ADAL" clId="{AF5A798E-864C-4093-9DDB-CD4D88C45631}" dt="2022-02-14T13:13:22.681" v="1728" actId="20577"/>
        <pc:sldMkLst>
          <pc:docMk/>
          <pc:sldMk cId="1829888262" sldId="275"/>
        </pc:sldMkLst>
        <pc:spChg chg="mod">
          <ac:chgData name="Ellen Torfs" userId="c6aa1e10-4a12-4511-8c7c-135720d4f277" providerId="ADAL" clId="{AF5A798E-864C-4093-9DDB-CD4D88C45631}" dt="2022-02-14T12:40:43.668" v="128" actId="20577"/>
          <ac:spMkLst>
            <pc:docMk/>
            <pc:sldMk cId="1829888262" sldId="275"/>
            <ac:spMk id="2" creationId="{F9C55B51-7D4D-4315-86E6-C1271499B26A}"/>
          </ac:spMkLst>
        </pc:spChg>
        <pc:spChg chg="del">
          <ac:chgData name="Ellen Torfs" userId="c6aa1e10-4a12-4511-8c7c-135720d4f277" providerId="ADAL" clId="{AF5A798E-864C-4093-9DDB-CD4D88C45631}" dt="2022-02-14T12:41:07.345" v="129" actId="3680"/>
          <ac:spMkLst>
            <pc:docMk/>
            <pc:sldMk cId="1829888262" sldId="275"/>
            <ac:spMk id="3" creationId="{CC7A1671-1296-424D-B3CC-7DEE454BA592}"/>
          </ac:spMkLst>
        </pc:spChg>
        <pc:graphicFrameChg chg="add mod ord modGraphic">
          <ac:chgData name="Ellen Torfs" userId="c6aa1e10-4a12-4511-8c7c-135720d4f277" providerId="ADAL" clId="{AF5A798E-864C-4093-9DDB-CD4D88C45631}" dt="2022-02-14T13:13:22.681" v="1728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new del mod">
        <pc:chgData name="Ellen Torfs" userId="c6aa1e10-4a12-4511-8c7c-135720d4f277" providerId="ADAL" clId="{AF5A798E-864C-4093-9DDB-CD4D88C45631}" dt="2022-02-14T12:40:22.315" v="99" actId="47"/>
        <pc:sldMkLst>
          <pc:docMk/>
          <pc:sldMk cId="3387478854" sldId="275"/>
        </pc:sldMkLst>
        <pc:spChg chg="mod">
          <ac:chgData name="Ellen Torfs" userId="c6aa1e10-4a12-4511-8c7c-135720d4f277" providerId="ADAL" clId="{AF5A798E-864C-4093-9DDB-CD4D88C45631}" dt="2022-02-14T12:35:53.357" v="85" actId="20577"/>
          <ac:spMkLst>
            <pc:docMk/>
            <pc:sldMk cId="3387478854" sldId="275"/>
            <ac:spMk id="2" creationId="{3931B5B3-7DAC-4FFB-B837-A7814782C5AC}"/>
          </ac:spMkLst>
        </pc:spChg>
        <pc:spChg chg="mod">
          <ac:chgData name="Ellen Torfs" userId="c6aa1e10-4a12-4511-8c7c-135720d4f277" providerId="ADAL" clId="{AF5A798E-864C-4093-9DDB-CD4D88C45631}" dt="2022-02-14T12:36:05.497" v="98" actId="20577"/>
          <ac:spMkLst>
            <pc:docMk/>
            <pc:sldMk cId="3387478854" sldId="275"/>
            <ac:spMk id="3" creationId="{0721EA91-2401-4EF1-B33F-6C49FCEE0A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1/03/2024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1/03/2024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you could install </a:t>
            </a:r>
            <a:r>
              <a:rPr lang="en-US" dirty="0" err="1"/>
              <a:t>linux</a:t>
            </a:r>
            <a:r>
              <a:rPr lang="en-US" dirty="0"/>
              <a:t> (without a </a:t>
            </a:r>
            <a:r>
              <a:rPr lang="en-US" dirty="0" err="1"/>
              <a:t>gui</a:t>
            </a:r>
            <a:r>
              <a:rPr lang="en-US" dirty="0"/>
              <a:t>) on a PC at home and leave it always on. Then buy the cheapest (or lightest) laptop you can find and install a </a:t>
            </a:r>
            <a:r>
              <a:rPr lang="en-US" dirty="0" err="1"/>
              <a:t>tailscale</a:t>
            </a:r>
            <a:r>
              <a:rPr lang="en-US" dirty="0"/>
              <a:t> tunnel on both the PC and the laptop. In class you always open a remote session from the laptop to the PC and work on the PC without noticing. This means you’ll have the raw processing power of a PC combined with a lightweight device. Win-win!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229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https://www.youtube.com/watch?v=hilznKQij7A&amp;list=PLj6YeMhvp2S6uB23beQaffszlavLq3lNq</a:t>
            </a:r>
          </a:p>
          <a:p>
            <a:endParaRPr lang="nl-BE" dirty="0"/>
          </a:p>
          <a:p>
            <a:r>
              <a:rPr lang="nl-BE" dirty="0"/>
              <a:t>https://vscode.dev/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04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last example: It’s a list comprehension. You’ll be seeing more of these in the next chapter!</a:t>
            </a:r>
          </a:p>
          <a:p>
            <a:r>
              <a:rPr lang="en-US" dirty="0"/>
              <a:t>To avoid the row with “[None, None” use “dummy = [print(…”, so you’ll save the output and prevent it </a:t>
            </a:r>
            <a:r>
              <a:rPr lang="en-US"/>
              <a:t>from printing.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0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is mainly versions. Suppose we have a notebook now that works with </a:t>
            </a:r>
            <a:r>
              <a:rPr lang="en-US" dirty="0" err="1"/>
              <a:t>numpy</a:t>
            </a:r>
            <a:r>
              <a:rPr lang="en-US" dirty="0"/>
              <a:t> version X. We upgrade our local python installation, install </a:t>
            </a:r>
            <a:r>
              <a:rPr lang="en-US" dirty="0" err="1"/>
              <a:t>numpy</a:t>
            </a:r>
            <a:r>
              <a:rPr lang="en-US" dirty="0"/>
              <a:t> version Y and all of a sudden our notebook doesn’t work anymore! If version X had been installed in a virtual environment that would not have been a problem.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72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PowerShell won’t execute the activate-script, run:</a:t>
            </a:r>
          </a:p>
          <a:p>
            <a:endParaRPr lang="en-US" dirty="0"/>
          </a:p>
          <a:p>
            <a:r>
              <a:rPr lang="nl-BE" dirty="0"/>
              <a:t>Set-</a:t>
            </a:r>
            <a:r>
              <a:rPr lang="nl-BE" dirty="0" err="1"/>
              <a:t>ExecutionPolicy</a:t>
            </a:r>
            <a:r>
              <a:rPr lang="nl-BE" dirty="0"/>
              <a:t> </a:t>
            </a:r>
            <a:r>
              <a:rPr lang="nl-BE" dirty="0" err="1"/>
              <a:t>remotesigned</a:t>
            </a:r>
            <a:r>
              <a:rPr lang="nl-BE" dirty="0"/>
              <a:t> -scope </a:t>
            </a:r>
            <a:r>
              <a:rPr lang="nl-BE" dirty="0" err="1"/>
              <a:t>currentuser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4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340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1/03/2024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1/03/2024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1/03/2024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nite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scode.dev/" TargetMode="External"/><Relationship Id="rId4" Type="http://schemas.openxmlformats.org/officeDocument/2006/relationships/hyperlink" Target="https://code.visualstudio.com/docs/editor/portab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ithub.com/en/get-started/writing-on-github/getting-started-with-writing-and-formatting-on-githu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datascience/jupyter-notebook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hyperlink" Target="https://kencenerelli.wordpress.com/2018/03/25/visual-studio-code-multi-line-and-multi-cursor-editin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Chapter</a:t>
            </a:r>
            <a:r>
              <a:rPr lang="nl-BE" dirty="0"/>
              <a:t> 3 – Setting up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environment </a:t>
            </a: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6AA2-A017-CCB6-584B-648AB3FF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9FA0-F530-C6EF-3627-4BB0F2E6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Download the latest version for your operating system</a:t>
            </a:r>
          </a:p>
          <a:p>
            <a:r>
              <a:rPr lang="en-US" dirty="0"/>
              <a:t>Install using the default settings</a:t>
            </a:r>
          </a:p>
          <a:p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Install using </a:t>
            </a:r>
            <a:r>
              <a:rPr lang="en-US" dirty="0">
                <a:hlinkClick r:id="rId3"/>
              </a:rPr>
              <a:t>https://ninite.com/</a:t>
            </a:r>
            <a:endParaRPr lang="en-US" dirty="0"/>
          </a:p>
          <a:p>
            <a:pPr lvl="1"/>
            <a:r>
              <a:rPr lang="en-US" dirty="0"/>
              <a:t>Install as a </a:t>
            </a:r>
            <a:r>
              <a:rPr lang="en-US" dirty="0">
                <a:hlinkClick r:id="rId4"/>
              </a:rPr>
              <a:t>portable app</a:t>
            </a:r>
            <a:endParaRPr lang="en-US" dirty="0"/>
          </a:p>
          <a:p>
            <a:pPr lvl="1"/>
            <a:r>
              <a:rPr lang="en-US" dirty="0"/>
              <a:t>Theoretically: use </a:t>
            </a:r>
            <a:r>
              <a:rPr lang="en-US" dirty="0">
                <a:hlinkClick r:id="rId5"/>
              </a:rPr>
              <a:t>https://vscode.dev/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D95C9-350A-C734-63D4-79DCD92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94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639C-B319-1B3E-CC4A-E90F085E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D574-FA20-E1BA-457F-3A3A0B1D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using </a:t>
            </a:r>
            <a:r>
              <a:rPr lang="en-US" dirty="0" err="1"/>
              <a:t>VSCode</a:t>
            </a:r>
            <a:r>
              <a:rPr lang="en-US" dirty="0"/>
              <a:t> for the first time, it will ask a lot</a:t>
            </a:r>
          </a:p>
          <a:p>
            <a:pPr lvl="1"/>
            <a:r>
              <a:rPr lang="en-US" dirty="0"/>
              <a:t>Default color scheme</a:t>
            </a:r>
          </a:p>
          <a:p>
            <a:pPr lvl="1"/>
            <a:r>
              <a:rPr lang="en-US" dirty="0"/>
              <a:t>Sync your settings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of these can be changed </a:t>
            </a:r>
            <a:r>
              <a:rPr lang="en-US"/>
              <a:t>later, so simply choose a nice color scheme </a:t>
            </a:r>
            <a:r>
              <a:rPr lang="en-US" dirty="0"/>
              <a:t>and close the window</a:t>
            </a:r>
          </a:p>
          <a:p>
            <a:r>
              <a:rPr lang="en-US" dirty="0"/>
              <a:t>When starting a new type of file, there will be boxes on the lower right corner</a:t>
            </a:r>
          </a:p>
          <a:p>
            <a:pPr lvl="1"/>
            <a:r>
              <a:rPr lang="en-US" dirty="0"/>
              <a:t>Click “install”, it’ll make your life easier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764F-6E8D-E6A3-ED7F-45EB19F3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F5E05-5808-A7DD-2481-320A42CB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99" y="4860716"/>
            <a:ext cx="450595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070B-38FB-682A-2CC7-73BE9FF3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C427-8B4D-0EB7-AE57-E188E7D4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VSCode</a:t>
            </a:r>
            <a:r>
              <a:rPr lang="en-US" dirty="0"/>
              <a:t> as a text editor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open a file, edit it, and save it</a:t>
            </a:r>
          </a:p>
          <a:p>
            <a:r>
              <a:rPr lang="en-US" dirty="0"/>
              <a:t>If it’s code and you have the extension, you can run it</a:t>
            </a:r>
          </a:p>
          <a:p>
            <a:endParaRPr lang="en-US" dirty="0"/>
          </a:p>
          <a:p>
            <a:r>
              <a:rPr lang="en-US" dirty="0"/>
              <a:t>Although this works for some quick and dirty editing, it’s not the way you can get serious about developing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B2922-25A8-73E4-E2B8-116A902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99E85-3DB4-7B3D-7030-5C2AAE88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2027157"/>
            <a:ext cx="9707330" cy="1152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68899-9E8F-9C11-53D3-98F8B825571F}"/>
              </a:ext>
            </a:extLst>
          </p:cNvPr>
          <p:cNvSpPr/>
          <p:nvPr/>
        </p:nvSpPr>
        <p:spPr>
          <a:xfrm>
            <a:off x="9944100" y="2362200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2B038-A56B-9921-1A64-5402C1361578}"/>
              </a:ext>
            </a:extLst>
          </p:cNvPr>
          <p:cNvCxnSpPr/>
          <p:nvPr/>
        </p:nvCxnSpPr>
        <p:spPr>
          <a:xfrm flipV="1">
            <a:off x="8610600" y="2667000"/>
            <a:ext cx="1333500" cy="1003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F2D-31D2-7E21-3DC4-68D938C9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folder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952A-F922-F8A0-E611-07FF4008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a folder</a:t>
            </a:r>
          </a:p>
          <a:p>
            <a:pPr lvl="1"/>
            <a:r>
              <a:rPr lang="en-US" dirty="0"/>
              <a:t>You can decide which folder-</a:t>
            </a:r>
            <a:br>
              <a:rPr lang="en-US" dirty="0"/>
            </a:br>
            <a:r>
              <a:rPr lang="en-US" dirty="0"/>
              <a:t>structure to use, but we assume</a:t>
            </a:r>
            <a:br>
              <a:rPr lang="en-US" dirty="0"/>
            </a:br>
            <a:r>
              <a:rPr lang="en-US" dirty="0"/>
              <a:t>you have some sort of a system</a:t>
            </a:r>
          </a:p>
          <a:p>
            <a:pPr lvl="1"/>
            <a:r>
              <a:rPr lang="en-US" dirty="0"/>
              <a:t>Keep this folder on </a:t>
            </a:r>
            <a:r>
              <a:rPr lang="en-US" dirty="0" err="1"/>
              <a:t>onedrive</a:t>
            </a:r>
            <a:r>
              <a:rPr lang="en-US" dirty="0"/>
              <a:t>, or google drive, or </a:t>
            </a:r>
            <a:r>
              <a:rPr lang="en-US" dirty="0" err="1"/>
              <a:t>dropbox</a:t>
            </a:r>
            <a:r>
              <a:rPr lang="en-US" dirty="0"/>
              <a:t>, or a USB-stick, or…</a:t>
            </a:r>
          </a:p>
          <a:p>
            <a:r>
              <a:rPr lang="en-US" dirty="0"/>
              <a:t>Step 2: in </a:t>
            </a:r>
            <a:r>
              <a:rPr lang="en-US" dirty="0" err="1"/>
              <a:t>VSCode</a:t>
            </a:r>
            <a:r>
              <a:rPr lang="en-US" dirty="0"/>
              <a:t>, open this folder</a:t>
            </a:r>
          </a:p>
          <a:p>
            <a:pPr lvl="1"/>
            <a:r>
              <a:rPr lang="en-US" dirty="0"/>
              <a:t>Everything you do in these folders will also</a:t>
            </a:r>
            <a:br>
              <a:rPr lang="en-US" dirty="0"/>
            </a:br>
            <a:r>
              <a:rPr lang="en-US" dirty="0"/>
              <a:t>happen on your hard-drive</a:t>
            </a:r>
          </a:p>
          <a:p>
            <a:pPr lvl="1"/>
            <a:r>
              <a:rPr lang="en-US" dirty="0"/>
              <a:t>(Like create a subfolder per lesson, …)</a:t>
            </a:r>
          </a:p>
          <a:p>
            <a:pPr lvl="1"/>
            <a:r>
              <a:rPr lang="en-US" dirty="0"/>
              <a:t>If you close </a:t>
            </a:r>
            <a:r>
              <a:rPr lang="en-US" dirty="0" err="1"/>
              <a:t>VSCode</a:t>
            </a:r>
            <a:r>
              <a:rPr lang="en-US" dirty="0"/>
              <a:t> and reopen it, you’ll be</a:t>
            </a:r>
            <a:br>
              <a:rPr lang="en-US" dirty="0"/>
            </a:br>
            <a:r>
              <a:rPr lang="en-US" dirty="0"/>
              <a:t>back inside this folder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4CFA-1197-27ED-D8B4-A19A6465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A0FD9-9A02-2EFD-BAC7-97F71AD4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53" y="481448"/>
            <a:ext cx="5945135" cy="2579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B73AD-7BDA-6FA1-169C-6D8C629B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795" y="3863928"/>
            <a:ext cx="343900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3D1-99ED-4B0A-E440-12026B3D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3268-D6FA-F6DC-9D2C-7D863F58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folder</a:t>
            </a:r>
          </a:p>
          <a:p>
            <a:r>
              <a:rPr lang="en-US" dirty="0"/>
              <a:t>Click the “Add file”-icon</a:t>
            </a:r>
          </a:p>
          <a:p>
            <a:r>
              <a:rPr lang="en-US" dirty="0"/>
              <a:t>Call the file “test_1.py”</a:t>
            </a:r>
          </a:p>
          <a:p>
            <a:r>
              <a:rPr lang="en-US" dirty="0"/>
              <a:t>Add Python code that prints “hello world”</a:t>
            </a:r>
          </a:p>
          <a:p>
            <a:r>
              <a:rPr lang="en-US" dirty="0"/>
              <a:t>Run the code using the little “play”-button in the upper right corner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730BD-3F79-8464-73E2-601ED21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9A909-7685-E926-9B4B-097D8B37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8" t="38508" r="22619" b="43870"/>
          <a:stretch/>
        </p:blipFill>
        <p:spPr>
          <a:xfrm>
            <a:off x="4648200" y="2006600"/>
            <a:ext cx="609606" cy="584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40D13-A9B3-DF65-0829-F92974FF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41" y="4267203"/>
            <a:ext cx="9669224" cy="24387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0C06B8-82E0-AD93-FF8E-29D6D2D70C6B}"/>
              </a:ext>
            </a:extLst>
          </p:cNvPr>
          <p:cNvSpPr/>
          <p:nvPr/>
        </p:nvSpPr>
        <p:spPr>
          <a:xfrm>
            <a:off x="9785350" y="4634006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1F976-6D79-7927-6E4B-0F9CDCF8CF0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29250" y="4087816"/>
            <a:ext cx="4356100" cy="698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2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E9A-BC54-6953-E572-67CC67DD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C019-107E-1025-EB4C-A00A3E81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runs in a terminal below</a:t>
            </a:r>
          </a:p>
          <a:p>
            <a:r>
              <a:rPr lang="en-US" dirty="0"/>
              <a:t>The file is also saved in your folder</a:t>
            </a:r>
          </a:p>
          <a:p>
            <a:endParaRPr lang="en-US" dirty="0"/>
          </a:p>
          <a:p>
            <a:r>
              <a:rPr lang="en-US" dirty="0"/>
              <a:t>When creating Python-scripts, this is the way </a:t>
            </a:r>
            <a:r>
              <a:rPr lang="en-US"/>
              <a:t>to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190E-D39D-04C2-F49D-A917438D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3244A-ACFF-B400-087E-BA52C312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35" y="1550894"/>
            <a:ext cx="290553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906F-BE4E-354A-CF5E-2C5D2ECC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EE3F-E4B9-B46C-B05E-2AC3C626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we’ll be using markdown files</a:t>
            </a:r>
          </a:p>
          <a:p>
            <a:r>
              <a:rPr lang="en-US" dirty="0">
                <a:hlinkClick r:id="rId2"/>
              </a:rPr>
              <a:t>Markdown</a:t>
            </a:r>
            <a:r>
              <a:rPr lang="en-US" dirty="0"/>
              <a:t> is a way to style text using only simple markers, to help you write good looking text without using Word or HTML</a:t>
            </a:r>
          </a:p>
          <a:p>
            <a:r>
              <a:rPr lang="en-US" dirty="0"/>
              <a:t>In your example-folder, create a file and call it “test.md”</a:t>
            </a:r>
          </a:p>
          <a:p>
            <a:r>
              <a:rPr lang="en-US" dirty="0"/>
              <a:t>Add the following to the file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84A22-8491-AC07-B58B-D7198C83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10260-DB3A-AD59-792B-B87A0171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43" y="4404867"/>
            <a:ext cx="2556114" cy="17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3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3E67-FD2A-7384-D1BE-BF514FC8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5D3A-5415-2E29-B382-8F517DAE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file and right-click the tab, choosing “Open preview”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output will be the same file, but formatted</a:t>
            </a:r>
          </a:p>
          <a:p>
            <a:pPr lvl="1"/>
            <a:r>
              <a:rPr lang="en-US" dirty="0"/>
              <a:t>There are tags for adding code, images, links, 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6E81-F07F-67EB-E607-8B2D9D1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F8E96-9B1A-A6C1-1B88-41D1604C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79" y="2308467"/>
            <a:ext cx="3943900" cy="2638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B1B3B-E1D7-147E-EA66-756BDD37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482" y="4947260"/>
            <a:ext cx="191479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8B1-5BAD-9A2C-9BA4-139AB8DE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24D7-B4BC-AE4C-856B-CBC7F701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did code and we did markdown, but can we combine them?</a:t>
            </a:r>
          </a:p>
          <a:p>
            <a:r>
              <a:rPr lang="en-US" dirty="0"/>
              <a:t>Yes! It’s called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Create a new file called “test3.ipynb”</a:t>
            </a:r>
          </a:p>
          <a:p>
            <a:r>
              <a:rPr lang="en-US" dirty="0"/>
              <a:t>Add a markdown-cell and add some markdown-text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the checkmark on the top right to display formatted text</a:t>
            </a:r>
          </a:p>
          <a:p>
            <a:r>
              <a:rPr lang="en-US" dirty="0"/>
              <a:t>Double-click the formatted text to edit it again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9F56E-3CF0-2A6D-E578-A59B7A88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2975F-F490-0A8D-34C9-09160240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3429000"/>
            <a:ext cx="673511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7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33B8-E101-920C-51FF-094A627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1D60-E8A3-5137-57D9-2EA76615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couple of code-cells</a:t>
            </a:r>
          </a:p>
          <a:p>
            <a:r>
              <a:rPr lang="en-US" dirty="0"/>
              <a:t>In the first cell put “a = 1”</a:t>
            </a:r>
          </a:p>
          <a:p>
            <a:r>
              <a:rPr lang="en-US" dirty="0"/>
              <a:t>In the second cell put “print(a)”</a:t>
            </a:r>
          </a:p>
          <a:p>
            <a:r>
              <a:rPr lang="en-US" dirty="0"/>
              <a:t>Run both cells</a:t>
            </a:r>
          </a:p>
          <a:p>
            <a:pPr lvl="1"/>
            <a:r>
              <a:rPr lang="en-US" dirty="0"/>
              <a:t>If this is the first time you’re running </a:t>
            </a:r>
            <a:r>
              <a:rPr lang="en-US" dirty="0" err="1"/>
              <a:t>Jupyter</a:t>
            </a:r>
            <a:r>
              <a:rPr lang="en-US" dirty="0"/>
              <a:t> notebooks, </a:t>
            </a:r>
            <a:r>
              <a:rPr lang="en-US" dirty="0" err="1"/>
              <a:t>VSCode</a:t>
            </a:r>
            <a:r>
              <a:rPr lang="en-US" dirty="0"/>
              <a:t> will want to install a couple of things. Let them install.</a:t>
            </a:r>
          </a:p>
          <a:p>
            <a:r>
              <a:rPr lang="en-US" dirty="0"/>
              <a:t>Note how the variable you made in cell 1 still exists in the second cell</a:t>
            </a:r>
          </a:p>
          <a:p>
            <a:r>
              <a:rPr lang="en-US" dirty="0"/>
              <a:t>This is the big strength of </a:t>
            </a:r>
            <a:r>
              <a:rPr lang="en-US" dirty="0" err="1"/>
              <a:t>Jupyter</a:t>
            </a:r>
            <a:r>
              <a:rPr lang="en-US" dirty="0"/>
              <a:t> notebooks: you can try some code, create variables and based on the output of the code use the variables differently</a:t>
            </a:r>
          </a:p>
          <a:p>
            <a:pPr lvl="1"/>
            <a:r>
              <a:rPr lang="en-US" dirty="0"/>
              <a:t>Example: I imported this excel-file but the numbers are string. Better fix that before continuing.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58154-BFDF-1081-91DA-BA0AE98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6C701-9CB6-6493-BAE5-176FDE62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00" y="825132"/>
            <a:ext cx="144800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2BCF-3FC1-E286-AFBF-1038E045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working with?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50E6-A0B7-5363-9349-5D917C4B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Progamming</a:t>
            </a:r>
            <a:r>
              <a:rPr lang="en-US" dirty="0"/>
              <a:t> language: Python</a:t>
            </a:r>
          </a:p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Integrated Development Environment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 virtual environment in Python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Note: this is an active PowerPoint. You are supposed to follow along.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67339-4492-8634-6A58-EA4F5E2C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4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DE7-AB9A-FCAF-4867-ECD9ABE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B2F7-0590-288E-6C6F-F41A626A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first cell</a:t>
            </a:r>
          </a:p>
          <a:p>
            <a:r>
              <a:rPr lang="en-US" dirty="0"/>
              <a:t>Now run the second cell again!</a:t>
            </a:r>
          </a:p>
          <a:p>
            <a:r>
              <a:rPr lang="en-US" dirty="0"/>
              <a:t>The print still works!</a:t>
            </a:r>
          </a:p>
          <a:p>
            <a:r>
              <a:rPr lang="en-US" dirty="0"/>
              <a:t>This is a pitfall: it’s not because you deleted a cell that the result of that cell is gone. The variables still exist and can still mess up your results.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679F1-8404-5D01-0107-35F33DF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27C6D-578C-9EB4-F5EB-2BB1C235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035" y="1671068"/>
            <a:ext cx="183858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05FD-4CE6-8D87-6138-ECACD74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750E-6612-63D2-9510-650087DB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put “print(b)”</a:t>
            </a:r>
          </a:p>
          <a:p>
            <a:r>
              <a:rPr lang="en-US" dirty="0"/>
              <a:t>In the second cell put “b = 2”</a:t>
            </a:r>
          </a:p>
          <a:p>
            <a:r>
              <a:rPr lang="en-US" dirty="0"/>
              <a:t>Run the second cell first and the first cell last</a:t>
            </a:r>
          </a:p>
          <a:p>
            <a:r>
              <a:rPr lang="en-US" dirty="0"/>
              <a:t>Works!</a:t>
            </a:r>
          </a:p>
          <a:p>
            <a:r>
              <a:rPr lang="en-US" dirty="0"/>
              <a:t>Another pitfall: when developing you move around the cells all the time. That is fine, but remember to always end up with a notebook that you can run top to bottom.</a:t>
            </a:r>
          </a:p>
          <a:p>
            <a:r>
              <a:rPr lang="en-US" dirty="0"/>
              <a:t>It’s impossible, or at least very frustrating, to recreate the order in which you ran cells earlier. Keep it clean and tidy.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5D5A-BCAC-C448-B67F-DA4B935A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0799C-2324-B947-1F21-BC52F228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473" y="1285140"/>
            <a:ext cx="168616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4612-87D9-0D92-4CEE-E16552CB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B280-4D76-0FBD-8250-D278C583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overwrite the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r>
              <a:rPr lang="en-US" dirty="0"/>
              <a:t>In the second cell, print the output of a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endParaRPr lang="en-US" dirty="0"/>
          </a:p>
          <a:p>
            <a:r>
              <a:rPr lang="en-US" dirty="0"/>
              <a:t>Output checks out, but you just made the default </a:t>
            </a:r>
            <a:r>
              <a:rPr lang="en-US" dirty="0" err="1"/>
              <a:t>len</a:t>
            </a:r>
            <a:r>
              <a:rPr lang="en-US" dirty="0"/>
              <a:t>-function (length of a list or string) impossible to reach</a:t>
            </a:r>
          </a:p>
          <a:p>
            <a:r>
              <a:rPr lang="en-US" dirty="0"/>
              <a:t>Deleting the first cell won’t fix the problem (bad </a:t>
            </a:r>
            <a:r>
              <a:rPr lang="en-US" dirty="0" err="1"/>
              <a:t>len</a:t>
            </a:r>
            <a:r>
              <a:rPr lang="en-US" dirty="0"/>
              <a:t>-function is still in memory)</a:t>
            </a:r>
          </a:p>
          <a:p>
            <a:r>
              <a:rPr lang="en-US" dirty="0"/>
              <a:t>Solution: restart the kernel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E5B5-43E4-0DB0-9B46-6144E98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D6BBB-35C4-225A-AF77-A689C2EB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22" y="1033963"/>
            <a:ext cx="1943371" cy="206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A4CEA-ACF3-D91E-EC7D-2258E2BF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91" y="5704603"/>
            <a:ext cx="4820323" cy="5620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1657F-1CE2-8BF1-8EC3-C5947BF033F2}"/>
              </a:ext>
            </a:extLst>
          </p:cNvPr>
          <p:cNvSpPr/>
          <p:nvPr/>
        </p:nvSpPr>
        <p:spPr>
          <a:xfrm>
            <a:off x="5937250" y="5881818"/>
            <a:ext cx="704182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CE6AB-465F-C9D6-7D50-1D7008A2FBBE}"/>
              </a:ext>
            </a:extLst>
          </p:cNvPr>
          <p:cNvCxnSpPr>
            <a:cxnSpLocks/>
          </p:cNvCxnSpPr>
          <p:nvPr/>
        </p:nvCxnSpPr>
        <p:spPr>
          <a:xfrm>
            <a:off x="4908884" y="5133474"/>
            <a:ext cx="1469434" cy="7638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8803-D8B0-C786-FCD1-509A513F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61C7-6281-63FB-2564-D95A96D4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restarting all variables and functions are lost</a:t>
            </a:r>
          </a:p>
          <a:p>
            <a:r>
              <a:rPr lang="en-US" dirty="0"/>
              <a:t>You start over</a:t>
            </a:r>
          </a:p>
          <a:p>
            <a:r>
              <a:rPr lang="en-US" dirty="0"/>
              <a:t>If you are a particularly messy developer, restart your kernel by the end of the session</a:t>
            </a:r>
          </a:p>
          <a:p>
            <a:pPr lvl="1"/>
            <a:r>
              <a:rPr lang="en-US" dirty="0"/>
              <a:t>If you can still run all cells top to bottom, it’s fine</a:t>
            </a:r>
          </a:p>
          <a:p>
            <a:pPr lvl="1"/>
            <a:r>
              <a:rPr lang="en-US" dirty="0"/>
              <a:t>If you can’t anymore, something is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BD8AF-3FA3-452D-CDF4-C6A5A7EA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4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5500-BDF9-C49A-F7FC-2FBB1DF8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DBB1-2433-41B9-933C-BD156FEB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8241255" cy="4626069"/>
          </a:xfrm>
        </p:spPr>
        <p:txBody>
          <a:bodyPr/>
          <a:lstStyle/>
          <a:p>
            <a:r>
              <a:rPr lang="en-US" dirty="0"/>
              <a:t>To print the contents of a variable, you can use print()</a:t>
            </a:r>
          </a:p>
          <a:p>
            <a:endParaRPr lang="en-US" dirty="0"/>
          </a:p>
          <a:p>
            <a:r>
              <a:rPr lang="en-US" dirty="0"/>
              <a:t>But notebooks also print the output of whatever the last statement in the code-block is</a:t>
            </a:r>
          </a:p>
          <a:p>
            <a:pPr lvl="1"/>
            <a:r>
              <a:rPr lang="en-US" dirty="0"/>
              <a:t>A variable</a:t>
            </a:r>
          </a:p>
          <a:p>
            <a:pPr lvl="1"/>
            <a:r>
              <a:rPr lang="en-US" dirty="0"/>
              <a:t>Output of a function</a:t>
            </a:r>
          </a:p>
          <a:p>
            <a:endParaRPr lang="en-US" dirty="0"/>
          </a:p>
          <a:p>
            <a:r>
              <a:rPr lang="en-US" dirty="0"/>
              <a:t>Not however</a:t>
            </a:r>
          </a:p>
          <a:p>
            <a:pPr lvl="1"/>
            <a:r>
              <a:rPr lang="en-US" dirty="0"/>
              <a:t>This only works with the last function</a:t>
            </a:r>
          </a:p>
          <a:p>
            <a:pPr lvl="1"/>
            <a:r>
              <a:rPr lang="en-US" dirty="0"/>
              <a:t>If the last function has no return-value, None is printed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C0AA-F556-0736-DF5A-6CA206E8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3274A-3504-086F-060A-733A6601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87" y="1285140"/>
            <a:ext cx="2067213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932623-1681-E053-72EF-0E0BC658D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587" y="2666458"/>
            <a:ext cx="1457528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ABD03-EBE0-43F1-105D-5E9993F0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586" y="2898239"/>
            <a:ext cx="1876687" cy="106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80ECF-22BB-8142-1E8A-FC7E71AC6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586" y="4149844"/>
            <a:ext cx="2495898" cy="1295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590320-4588-2776-9C37-FF0E8657EFAE}"/>
              </a:ext>
            </a:extLst>
          </p:cNvPr>
          <p:cNvSpPr txBox="1"/>
          <p:nvPr/>
        </p:nvSpPr>
        <p:spPr>
          <a:xfrm>
            <a:off x="8245322" y="4256049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 isn’t printed!</a:t>
            </a: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817EA9-0ECE-967C-89DE-04D9C106C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006" y="4955209"/>
            <a:ext cx="2848373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EC1ACE-F064-FB8C-60F2-053E8CBAD1FE}"/>
              </a:ext>
            </a:extLst>
          </p:cNvPr>
          <p:cNvSpPr txBox="1"/>
          <p:nvPr/>
        </p:nvSpPr>
        <p:spPr>
          <a:xfrm>
            <a:off x="3593208" y="6322125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last row is the output of the list comprehension -&gt;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4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A9BA-E4FB-C4A5-E8B0-8A8552C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18A-F5EC-4D26-D86B-A4EF2A0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data science, you use a lot of libraries</a:t>
            </a:r>
          </a:p>
          <a:p>
            <a:pPr lvl="1"/>
            <a:r>
              <a:rPr lang="en-US" dirty="0"/>
              <a:t>Pandas, matplotlib, </a:t>
            </a:r>
            <a:r>
              <a:rPr lang="en-US" dirty="0" err="1"/>
              <a:t>numpy</a:t>
            </a:r>
            <a:r>
              <a:rPr lang="en-US" dirty="0"/>
              <a:t>, seaborn, …</a:t>
            </a:r>
          </a:p>
          <a:p>
            <a:r>
              <a:rPr lang="en-US" dirty="0"/>
              <a:t>These libraries are open source packages of code that have been written and that we can use on our own system</a:t>
            </a:r>
          </a:p>
          <a:p>
            <a:r>
              <a:rPr lang="en-US" dirty="0"/>
              <a:t>You can install them using pip:</a:t>
            </a:r>
            <a:r>
              <a:rPr lang="en-US" dirty="0">
                <a:solidFill>
                  <a:srgbClr val="FF0000"/>
                </a:solidFill>
              </a:rPr>
              <a:t> (Do not do this on your own system yet!)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CC67B-3C05-DC76-F021-D29C18C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E4136-BBA5-5168-F460-2862E84B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2" y="4046404"/>
            <a:ext cx="920243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CE7A-F0D3-BAB1-2B6C-734D203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AE34-4B2D-5CF7-72BF-8464BE72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But the problem?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just installed </a:t>
            </a:r>
            <a:r>
              <a:rPr lang="en-US" dirty="0" err="1"/>
              <a:t>numpy</a:t>
            </a:r>
            <a:r>
              <a:rPr lang="en-US" dirty="0"/>
              <a:t> on our system. This means that </a:t>
            </a:r>
            <a:r>
              <a:rPr lang="en-US" dirty="0" err="1"/>
              <a:t>numpy</a:t>
            </a:r>
            <a:r>
              <a:rPr lang="en-US" dirty="0"/>
              <a:t> will be available on every python-session we use, and that is not a best practice.</a:t>
            </a:r>
          </a:p>
          <a:p>
            <a:r>
              <a:rPr lang="en-US" dirty="0"/>
              <a:t>A rule of thumb: never install packages on your system, install them in a virtual environment</a:t>
            </a:r>
          </a:p>
          <a:p>
            <a:r>
              <a:rPr lang="en-US" dirty="0"/>
              <a:t>And another rule of thumb: create a new virtual environment for every new project you start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D3462-516E-3FA8-2998-A76E4BF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9DFA7-6C7D-6073-0C0E-CEDAC9EA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33" y="2104840"/>
            <a:ext cx="529663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6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1BDC-D5CF-AF26-E435-3E89C041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43F7-3909-FB7B-96F8-43225924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(This you can do)</a:t>
            </a:r>
          </a:p>
          <a:p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select “New terminal” on 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terminal, type:</a:t>
            </a:r>
          </a:p>
          <a:p>
            <a:pPr lvl="1"/>
            <a:r>
              <a:rPr lang="en-US" dirty="0"/>
              <a:t>Note: these are two separate commands, to be run on </a:t>
            </a:r>
            <a:r>
              <a:rPr lang="en-US"/>
              <a:t>two different lines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terminal changes 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3875-826D-B4AF-F5FD-FB2A5546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356AD-6ABC-32B0-12C6-F318433F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03" y="2524052"/>
            <a:ext cx="6458851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9AEAA-38DD-6B53-1770-5736CA5A1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89" y="3826809"/>
            <a:ext cx="3435527" cy="698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F0B6B-E0A5-7B3A-F992-3D8353A18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7" y="5204304"/>
            <a:ext cx="6948388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739-C614-FC62-6992-3FA8C6AC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7F39-6F63-4488-CF0C-BA3781D3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library you now install ends up in the </a:t>
            </a:r>
            <a:r>
              <a:rPr lang="en-US" dirty="0" err="1"/>
              <a:t>venv</a:t>
            </a:r>
            <a:r>
              <a:rPr lang="en-US" dirty="0"/>
              <a:t>-subfolder: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that is where they belong, nice and close to</a:t>
            </a:r>
            <a:br>
              <a:rPr lang="en-US" dirty="0"/>
            </a:br>
            <a:r>
              <a:rPr lang="en-US" dirty="0"/>
              <a:t>the code that is using them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A539-0288-4097-2A81-88D42DEF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C5790-F536-BA5B-1287-6A4F2242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37" y="2609736"/>
            <a:ext cx="608732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08D844-8FD9-924A-103A-D7A75736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65" y="2185814"/>
            <a:ext cx="240063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E2A0-3628-A019-DEB2-E357CAB5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B70A-4D76-5D56-706B-2988282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created a virtual environment it will be suggested as a ‘kernel’</a:t>
            </a:r>
          </a:p>
          <a:p>
            <a:pPr lvl="1"/>
            <a:r>
              <a:rPr lang="en-US" dirty="0"/>
              <a:t>Open ‘test3.ipynb’</a:t>
            </a:r>
          </a:p>
          <a:p>
            <a:pPr lvl="1"/>
            <a:r>
              <a:rPr lang="en-US" dirty="0"/>
              <a:t>Check the current</a:t>
            </a:r>
          </a:p>
          <a:p>
            <a:pPr lvl="1"/>
            <a:r>
              <a:rPr lang="en-US" dirty="0"/>
              <a:t>kernel in the top right</a:t>
            </a:r>
          </a:p>
          <a:p>
            <a:r>
              <a:rPr lang="en-US" dirty="0"/>
              <a:t>Click the current kernel to select a new one</a:t>
            </a:r>
          </a:p>
          <a:p>
            <a:pPr lvl="1"/>
            <a:r>
              <a:rPr lang="en-US" dirty="0"/>
              <a:t>After some clicking on the top of</a:t>
            </a:r>
            <a:br>
              <a:rPr lang="en-US" dirty="0"/>
            </a:br>
            <a:r>
              <a:rPr lang="en-US" dirty="0" err="1"/>
              <a:t>VSCode</a:t>
            </a:r>
            <a:r>
              <a:rPr lang="en-US" dirty="0"/>
              <a:t> you can select it</a:t>
            </a:r>
          </a:p>
          <a:p>
            <a:pPr lvl="1"/>
            <a:r>
              <a:rPr lang="en-US" dirty="0"/>
              <a:t>(Also install the </a:t>
            </a:r>
            <a:r>
              <a:rPr lang="en-US" dirty="0" err="1"/>
              <a:t>ipykernel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when asked to do so)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9579-2F2C-EB9D-9DBA-43FB3D85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EC0C4-8191-B93A-EEBB-5C6CCD94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38" y="2514472"/>
            <a:ext cx="6858957" cy="914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8A6945-8353-1369-22C4-3E1DB957E5EC}"/>
              </a:ext>
            </a:extLst>
          </p:cNvPr>
          <p:cNvSpPr/>
          <p:nvPr/>
        </p:nvSpPr>
        <p:spPr>
          <a:xfrm>
            <a:off x="10423432" y="3006063"/>
            <a:ext cx="1185863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ADF8F3-89EB-5F7B-A4E5-FD71FFCA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18" y="4166102"/>
            <a:ext cx="5782482" cy="14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9F651-08B8-AE80-F94A-BA73E4148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371" y="5744188"/>
            <a:ext cx="2935657" cy="8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C152-400E-5590-AACB-37337482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897-B527-3D48-C115-C04C3AFB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alternatives to Python for data science:</a:t>
            </a:r>
          </a:p>
          <a:p>
            <a:pPr lvl="1"/>
            <a:r>
              <a:rPr lang="en-US" dirty="0"/>
              <a:t>Julia: Python, but you can compile it, so it’s faster. Good when Python becomes </a:t>
            </a:r>
            <a:r>
              <a:rPr lang="en-US"/>
              <a:t>too</a:t>
            </a:r>
            <a:r>
              <a:rPr lang="en-US" dirty="0"/>
              <a:t> slow, but not </a:t>
            </a:r>
            <a:r>
              <a:rPr lang="en-US"/>
              <a:t>ideal</a:t>
            </a:r>
            <a:r>
              <a:rPr lang="en-US" dirty="0"/>
              <a:t> to start with.</a:t>
            </a:r>
          </a:p>
          <a:p>
            <a:pPr lvl="1"/>
            <a:r>
              <a:rPr lang="en-US" dirty="0"/>
              <a:t>R: Used mainly by statisticians, who were the first data scientists. Feels strange at first but is a very powerful language to work with data (importing/cleaning/creating graphs).</a:t>
            </a:r>
            <a:r>
              <a:rPr lang="en-US"/>
              <a:t>  Preferred language to use in Business Intelligence tools.</a:t>
            </a:r>
            <a:endParaRPr lang="en-US" dirty="0"/>
          </a:p>
          <a:p>
            <a:r>
              <a:rPr lang="en-US" dirty="0"/>
              <a:t>We chose Python because it’s widely used and because you have a good </a:t>
            </a:r>
            <a:r>
              <a:rPr lang="en-US"/>
              <a:t>base</a:t>
            </a:r>
            <a:r>
              <a:rPr lang="en-US" dirty="0"/>
              <a:t> in that language.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38638-3CB5-FA2D-F9D0-4272BFC9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4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196-2B1B-4DD9-E533-01CAFF0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CE7E-B052-CC89-3C25-DD9F8A7B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you open a new notebook it will ask you which kernel to use</a:t>
            </a:r>
          </a:p>
          <a:p>
            <a:r>
              <a:rPr lang="en-US" dirty="0"/>
              <a:t>Always select the </a:t>
            </a:r>
            <a:r>
              <a:rPr lang="en-US" dirty="0" err="1"/>
              <a:t>venv</a:t>
            </a:r>
            <a:r>
              <a:rPr lang="en-US" dirty="0"/>
              <a:t> you just made, never the default Python installation</a:t>
            </a:r>
          </a:p>
          <a:p>
            <a:endParaRPr lang="en-US" dirty="0"/>
          </a:p>
          <a:p>
            <a:r>
              <a:rPr lang="en-US" dirty="0"/>
              <a:t>Nice to know: want a </a:t>
            </a:r>
            <a:r>
              <a:rPr lang="en-US" dirty="0" err="1"/>
              <a:t>venv</a:t>
            </a:r>
            <a:r>
              <a:rPr lang="en-US" dirty="0"/>
              <a:t> in an older version of Python?</a:t>
            </a:r>
          </a:p>
          <a:p>
            <a:pPr lvl="1"/>
            <a:r>
              <a:rPr lang="en-US" dirty="0"/>
              <a:t>Install the older version of Python, but don’t let it register in the path</a:t>
            </a:r>
          </a:p>
          <a:p>
            <a:pPr lvl="1"/>
            <a:r>
              <a:rPr lang="en-US" dirty="0"/>
              <a:t>Create the new </a:t>
            </a:r>
            <a:r>
              <a:rPr lang="en-US" dirty="0" err="1"/>
              <a:t>venv</a:t>
            </a:r>
            <a:r>
              <a:rPr lang="en-US" dirty="0"/>
              <a:t> using the full path to the new (old version of) Python</a:t>
            </a:r>
          </a:p>
          <a:p>
            <a:pPr lvl="1"/>
            <a:r>
              <a:rPr lang="en-US" dirty="0"/>
              <a:t>That </a:t>
            </a:r>
            <a:r>
              <a:rPr lang="en-US" dirty="0" err="1"/>
              <a:t>venv</a:t>
            </a:r>
            <a:r>
              <a:rPr lang="en-US" dirty="0"/>
              <a:t> will from now on always use the old Python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11CE-2939-5E44-6433-B537F44B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852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6975-1D95-E88C-9072-EEE9FD0C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</a:t>
            </a:r>
            <a:r>
              <a:rPr lang="en-US" dirty="0" err="1"/>
              <a:t>venv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17C3-4396-3028-9AE6-707EC5DB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quite a lot of libraries in this course</a:t>
            </a:r>
          </a:p>
          <a:p>
            <a:r>
              <a:rPr lang="en-US" dirty="0"/>
              <a:t>You can install new libraries using “pip install …”</a:t>
            </a:r>
          </a:p>
          <a:p>
            <a:r>
              <a:rPr lang="en-US" dirty="0"/>
              <a:t>And you can run this in a code cell by saying “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pip install …”</a:t>
            </a:r>
          </a:p>
          <a:p>
            <a:r>
              <a:rPr lang="en-US" dirty="0"/>
              <a:t>And you can freeze an environment by using “pip freeze”</a:t>
            </a:r>
          </a:p>
          <a:p>
            <a:endParaRPr lang="en-US" dirty="0"/>
          </a:p>
          <a:p>
            <a:r>
              <a:rPr lang="en-US" dirty="0"/>
              <a:t>All information in the notebook called “1 - Working with a </a:t>
            </a:r>
            <a:r>
              <a:rPr lang="en-US" dirty="0" err="1"/>
              <a:t>venv.ipynb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the exercises-folder</a:t>
            </a:r>
          </a:p>
          <a:p>
            <a:pPr lvl="1"/>
            <a:r>
              <a:rPr lang="en-US" dirty="0"/>
              <a:t>Run it now!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5833-25CD-4D92-446A-4CA8AE8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47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C2D1-C78D-8EEB-A6B1-E7CE222A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</a:t>
            </a:r>
            <a:r>
              <a:rPr lang="en-US"/>
              <a:t>github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F828-38D3-3D20-6587-486E26FB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suppose you are working with a </a:t>
            </a:r>
            <a:r>
              <a:rPr lang="en-US" dirty="0" err="1"/>
              <a:t>venv</a:t>
            </a:r>
            <a:r>
              <a:rPr lang="en-US" dirty="0"/>
              <a:t> in a folder that is synced with </a:t>
            </a:r>
            <a:r>
              <a:rPr lang="en-US" dirty="0" err="1"/>
              <a:t>github</a:t>
            </a:r>
            <a:r>
              <a:rPr lang="en-US" dirty="0"/>
              <a:t>, do you want to upload your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No.</a:t>
            </a:r>
          </a:p>
          <a:p>
            <a:endParaRPr lang="en-US" dirty="0"/>
          </a:p>
          <a:p>
            <a:r>
              <a:rPr lang="en-US" dirty="0"/>
              <a:t>You do want to run a pip freeze every now and then and upload the requirements file</a:t>
            </a:r>
          </a:p>
          <a:p>
            <a:r>
              <a:rPr lang="en-US" dirty="0"/>
              <a:t>To prevent uploading the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2154F-879D-2B30-EDA9-F3B18E30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81C76-6A5A-6E7F-1438-43F1302F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30" y="4942868"/>
            <a:ext cx="2512078" cy="15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A3EA-8BCD-2AFB-2759-9D4F7723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F166-635B-230A-C803-76A551F2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hlinkClick r:id="rId2"/>
              </a:rPr>
              <a:t>https://code.visualstudio.com/docs/datascience/jupyter-notebooks</a:t>
            </a:r>
            <a:endParaRPr lang="nl-BE" dirty="0"/>
          </a:p>
          <a:p>
            <a:endParaRPr lang="nl-BE" dirty="0"/>
          </a:p>
          <a:p>
            <a:r>
              <a:rPr lang="nl-BE" dirty="0"/>
              <a:t>Read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article</a:t>
            </a:r>
            <a:r>
              <a:rPr lang="nl-BE" dirty="0"/>
              <a:t>. It </a:t>
            </a:r>
            <a:r>
              <a:rPr lang="nl-BE" dirty="0" err="1"/>
              <a:t>will</a:t>
            </a:r>
            <a:r>
              <a:rPr lang="nl-BE" dirty="0"/>
              <a:t> speed up </a:t>
            </a:r>
            <a:r>
              <a:rPr lang="nl-BE" dirty="0" err="1"/>
              <a:t>your</a:t>
            </a:r>
            <a:r>
              <a:rPr lang="nl-BE" dirty="0"/>
              <a:t> development </a:t>
            </a:r>
            <a:r>
              <a:rPr lang="nl-BE" dirty="0" err="1"/>
              <a:t>enormously</a:t>
            </a:r>
            <a:r>
              <a:rPr lang="nl-BE" dirty="0"/>
              <a:t>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35EA-CF8F-8C7D-020A-4F03273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64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F30F-7CC9-8E97-386C-3AC3415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455A-EF76-47AF-8867-2B00D8D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r>
              <a:rPr lang="en-US" dirty="0"/>
              <a:t> are two </a:t>
            </a:r>
            <a:r>
              <a:rPr lang="en-US" dirty="0" err="1"/>
              <a:t>VSCode</a:t>
            </a:r>
            <a:r>
              <a:rPr lang="en-US" dirty="0"/>
              <a:t>-plugins that will help you write code</a:t>
            </a:r>
          </a:p>
          <a:p>
            <a:r>
              <a:rPr lang="en-US" dirty="0"/>
              <a:t>Basically, when you write a comment they look it up for you in Google and paste the code they found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are great tools that you should be 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88E9E-37D8-1F30-A475-08D4F0F0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E4E9DEB-0E2A-D168-627A-78603ABE0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84" y="2927614"/>
            <a:ext cx="3378231" cy="19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7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6910-1B85-2EA6-5069-96F913D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cursor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FC97-D836-8D56-01EC-C04245E2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needed to do the same thing on multiple lines?</a:t>
            </a:r>
          </a:p>
          <a:p>
            <a:r>
              <a:rPr lang="nl-BE" dirty="0">
                <a:hlinkClick r:id="rId2"/>
              </a:rPr>
              <a:t>Multicursor editing!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E6616-E716-5CF5-B0FE-06F343F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35</a:t>
            </a:fld>
            <a:endParaRPr lang="nl-BE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0B2F7AB5-AD89-69DA-3480-0FF59D35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429000"/>
            <a:ext cx="4467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688E-4C90-6F92-22BD-A725454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in your browser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3A92-9F21-B956-2B8A-55B1E34B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Tired of looking at the same </a:t>
            </a:r>
            <a:r>
              <a:rPr lang="en-US" dirty="0" err="1"/>
              <a:t>VSCode</a:t>
            </a:r>
            <a:r>
              <a:rPr lang="en-US" dirty="0"/>
              <a:t> interface?</a:t>
            </a:r>
          </a:p>
          <a:p>
            <a:r>
              <a:rPr lang="en-US" dirty="0"/>
              <a:t>Try </a:t>
            </a:r>
            <a:r>
              <a:rPr lang="en-US" dirty="0" err="1"/>
              <a:t>Jupyter</a:t>
            </a:r>
            <a:r>
              <a:rPr lang="en-US" dirty="0"/>
              <a:t> in your browser!</a:t>
            </a:r>
          </a:p>
          <a:p>
            <a:pPr lvl="1"/>
            <a:r>
              <a:rPr lang="en-US" dirty="0"/>
              <a:t>‘pip install </a:t>
            </a:r>
            <a:r>
              <a:rPr lang="en-US" dirty="0" err="1"/>
              <a:t>jupyter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jupyter</a:t>
            </a:r>
            <a:r>
              <a:rPr lang="en-US" dirty="0"/>
              <a:t> notebook’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during class we prefer</a:t>
            </a:r>
            <a:br>
              <a:rPr lang="en-US" dirty="0"/>
            </a:br>
            <a:r>
              <a:rPr lang="en-US" dirty="0"/>
              <a:t>normal </a:t>
            </a:r>
            <a:r>
              <a:rPr lang="en-US" dirty="0" err="1"/>
              <a:t>VSCode</a:t>
            </a:r>
            <a:r>
              <a:rPr lang="en-US" dirty="0"/>
              <a:t>, but this is too</a:t>
            </a:r>
            <a:br>
              <a:rPr lang="en-US" dirty="0"/>
            </a:br>
            <a:r>
              <a:rPr lang="en-US" dirty="0"/>
              <a:t>cool not to show…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CE10-E937-7EF2-B9BA-B48AA68C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95EB3-DBDB-209B-E810-A228076B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7" y="2108310"/>
            <a:ext cx="6099629" cy="4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E2-37ED-2109-F3A2-E57867B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5E9F-7955-3AD2-0E2E-AA45C196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an IDE is always the first step when starting a new programming language</a:t>
            </a:r>
          </a:p>
          <a:p>
            <a:pPr lvl="1"/>
            <a:r>
              <a:rPr lang="en-US" dirty="0"/>
              <a:t>It takes some time, but is worth doing right</a:t>
            </a:r>
          </a:p>
          <a:p>
            <a:r>
              <a:rPr lang="en-US" dirty="0"/>
              <a:t>You may want to start out using a simple editor when trying a new language, but a good IDE will always help you work better in the long run</a:t>
            </a:r>
          </a:p>
          <a:p>
            <a:r>
              <a:rPr lang="en-US" dirty="0"/>
              <a:t>After going through these slides you’ll have a working setup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70F-70E1-2374-DD1A-B2CF2E9C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39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F42A-A55D-D9BF-F1E9-2DD39DE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Windows, Linux or MacOS?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6E8F-EC76-154D-CFF4-1B9F36FF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examples and screenshots will always be made on Windows</a:t>
            </a:r>
          </a:p>
          <a:p>
            <a:pPr lvl="1"/>
            <a:r>
              <a:rPr lang="en-US" dirty="0"/>
              <a:t>And we know our code works on Windows</a:t>
            </a:r>
          </a:p>
          <a:p>
            <a:pPr lvl="1"/>
            <a:r>
              <a:rPr lang="en-US" dirty="0"/>
              <a:t>Because the teachers exclusively use Windows (for this course)</a:t>
            </a:r>
          </a:p>
          <a:p>
            <a:r>
              <a:rPr lang="en-US" dirty="0"/>
              <a:t>But the tools we use are all cross-platform</a:t>
            </a:r>
          </a:p>
          <a:p>
            <a:pPr lvl="1"/>
            <a:r>
              <a:rPr lang="en-US" dirty="0"/>
              <a:t>You can use MacOS or Linux</a:t>
            </a:r>
          </a:p>
          <a:p>
            <a:r>
              <a:rPr lang="en-US" dirty="0"/>
              <a:t>So we decided:</a:t>
            </a:r>
          </a:p>
          <a:p>
            <a:pPr lvl="1"/>
            <a:r>
              <a:rPr lang="en-US" dirty="0"/>
              <a:t>You’re free to use any OS you like</a:t>
            </a:r>
          </a:p>
          <a:p>
            <a:pPr lvl="1"/>
            <a:r>
              <a:rPr lang="en-US" dirty="0"/>
              <a:t>If you have any issues with your code we will help you figure out what’s going on</a:t>
            </a:r>
          </a:p>
          <a:p>
            <a:pPr lvl="1"/>
            <a:r>
              <a:rPr lang="en-US" dirty="0"/>
              <a:t>But we reserve the right to say “I can’t find the problem so it’s probably because you don’t use Windows. You figure it out.”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840E-8FAE-5688-90A7-DBCCACFF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8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EB90-C928-DC00-0B9F-9E557113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753C-3E06-CEA7-45F5-237D1058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Download the latest version</a:t>
            </a:r>
          </a:p>
          <a:p>
            <a:r>
              <a:rPr lang="en-US" dirty="0">
                <a:solidFill>
                  <a:srgbClr val="FF0000"/>
                </a:solidFill>
              </a:rPr>
              <a:t>DO NOT</a:t>
            </a:r>
            <a:r>
              <a:rPr lang="en-US" dirty="0"/>
              <a:t> quickly click next through the installation!</a:t>
            </a:r>
          </a:p>
          <a:p>
            <a:pPr lvl="1"/>
            <a:r>
              <a:rPr lang="en-US" dirty="0"/>
              <a:t>Check the following slides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AC47E-43C1-3B35-EAE7-1B88644E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57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56B5-6B0F-3D18-A51E-2026F00D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C2D9-055B-D250-0A04-E3A1F670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screen:</a:t>
            </a:r>
          </a:p>
          <a:p>
            <a:pPr lvl="1"/>
            <a:r>
              <a:rPr lang="en-US" dirty="0"/>
              <a:t>“Add Python to path”</a:t>
            </a:r>
          </a:p>
          <a:p>
            <a:pPr lvl="1"/>
            <a:r>
              <a:rPr lang="en-US" dirty="0"/>
              <a:t>Click “Customize installation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8BFC-1F39-CAEF-983D-553D8769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5ADA8-45A4-D134-94C6-8348D3C0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29" y="2681287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6028-A6C4-B5CC-16A4-F8DCF637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E03D-5060-12F9-BF29-C56CFAFE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the following screen as it is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6B02-C57C-CB19-5178-90A4A4F8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6A142-BC43-4672-426E-C986730D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585092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4BA2-68D1-3E21-68C9-8CA51125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2E33-115F-448B-689C-5EC36573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“Install Python for all users”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360F-4698-D8F9-858E-6B913EC4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11EC5-E14F-B04B-BF84-22A0DB5D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498725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1851-80C7-1B57-57A7-D69C02BA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D127-E33F-A8A4-2B89-3F0232D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has had Visual Studio a long time</a:t>
            </a:r>
          </a:p>
          <a:p>
            <a:pPr lvl="1"/>
            <a:r>
              <a:rPr lang="en-US" dirty="0"/>
              <a:t>Since the nineties</a:t>
            </a:r>
          </a:p>
          <a:p>
            <a:pPr lvl="1"/>
            <a:r>
              <a:rPr lang="en-US" dirty="0"/>
              <a:t>Big, bulky program, only runs on Windows</a:t>
            </a:r>
          </a:p>
          <a:p>
            <a:r>
              <a:rPr lang="en-US" dirty="0"/>
              <a:t>But recently they released Visual Studio Code</a:t>
            </a:r>
          </a:p>
          <a:p>
            <a:pPr lvl="1"/>
            <a:r>
              <a:rPr lang="en-US" dirty="0"/>
              <a:t>Small and efficient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Works on any operating system</a:t>
            </a:r>
          </a:p>
          <a:p>
            <a:pPr lvl="1"/>
            <a:r>
              <a:rPr lang="en-US" dirty="0"/>
              <a:t>Can be used for any programming language (through plugins)</a:t>
            </a:r>
          </a:p>
          <a:p>
            <a:pPr lvl="1"/>
            <a:r>
              <a:rPr lang="en-US" dirty="0"/>
              <a:t>Integrates with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Can be used on a remote system</a:t>
            </a:r>
          </a:p>
          <a:p>
            <a:r>
              <a:rPr lang="en-US" dirty="0"/>
              <a:t>We’ll be using the second one.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7FD2C-8023-DD22-1179-99B183F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4023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2313</Words>
  <Application>Microsoft Office PowerPoint</Application>
  <PresentationFormat>Widescreen</PresentationFormat>
  <Paragraphs>309</Paragraphs>
  <Slides>37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Cambria</vt:lpstr>
      <vt:lpstr>Kantoorthema</vt:lpstr>
      <vt:lpstr>Chapter 3 – Setting up your working environment </vt:lpstr>
      <vt:lpstr>What will we be working with?</vt:lpstr>
      <vt:lpstr>Python</vt:lpstr>
      <vt:lpstr>Windows, Linux or MacOS?</vt:lpstr>
      <vt:lpstr>Installing Python</vt:lpstr>
      <vt:lpstr>Installing Python</vt:lpstr>
      <vt:lpstr>Installing Python</vt:lpstr>
      <vt:lpstr>Installing Python</vt:lpstr>
      <vt:lpstr>Visual Studio Code</vt:lpstr>
      <vt:lpstr>Installing Visual Studio Code</vt:lpstr>
      <vt:lpstr>First time usage</vt:lpstr>
      <vt:lpstr>Opening a file</vt:lpstr>
      <vt:lpstr>Opening a folder</vt:lpstr>
      <vt:lpstr>Creating a Python-script</vt:lpstr>
      <vt:lpstr>Creating a Python-script</vt:lpstr>
      <vt:lpstr>Using markdown files</vt:lpstr>
      <vt:lpstr>Using markdown files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Libraries</vt:lpstr>
      <vt:lpstr>Libraries</vt:lpstr>
      <vt:lpstr>Virtual environments</vt:lpstr>
      <vt:lpstr>Virtual environments</vt:lpstr>
      <vt:lpstr>Venv in jupyter notebooks</vt:lpstr>
      <vt:lpstr>Venv in jupyter notebooks</vt:lpstr>
      <vt:lpstr>Filling a venv</vt:lpstr>
      <vt:lpstr>Venv in github</vt:lpstr>
      <vt:lpstr>Debugging</vt:lpstr>
      <vt:lpstr>Copilot and Codeium</vt:lpstr>
      <vt:lpstr>Multiline cursor</vt:lpstr>
      <vt:lpstr>Jupyter in your browser</vt:lpstr>
      <vt:lpstr>Summary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21</cp:revision>
  <dcterms:created xsi:type="dcterms:W3CDTF">2018-02-21T07:41:18Z</dcterms:created>
  <dcterms:modified xsi:type="dcterms:W3CDTF">2024-03-01T09:09:29Z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