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3" r:id="rId4"/>
    <p:sldId id="264" r:id="rId5"/>
    <p:sldId id="265" r:id="rId6"/>
    <p:sldId id="260" r:id="rId7"/>
    <p:sldId id="273" r:id="rId8"/>
    <p:sldId id="274" r:id="rId9"/>
    <p:sldId id="275" r:id="rId10"/>
    <p:sldId id="276" r:id="rId11"/>
    <p:sldId id="279" r:id="rId12"/>
    <p:sldId id="281" r:id="rId13"/>
    <p:sldId id="282" r:id="rId14"/>
    <p:sldId id="299" r:id="rId15"/>
    <p:sldId id="300" r:id="rId16"/>
    <p:sldId id="262" r:id="rId17"/>
    <p:sldId id="301" r:id="rId18"/>
    <p:sldId id="305" r:id="rId19"/>
    <p:sldId id="303" r:id="rId20"/>
    <p:sldId id="302" r:id="rId2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B65E8-B013-4283-BD68-30348FBC104D}" v="14" dt="2024-09-30T12:08:48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0024" autoAdjust="0"/>
  </p:normalViewPr>
  <p:slideViewPr>
    <p:cSldViewPr snapToGrid="0">
      <p:cViewPr varScale="1">
        <p:scale>
          <a:sx n="88" d="100"/>
          <a:sy n="88" d="100"/>
        </p:scale>
        <p:origin x="1434" y="96"/>
      </p:cViewPr>
      <p:guideLst/>
    </p:cSldViewPr>
  </p:slideViewPr>
  <p:outlineViewPr>
    <p:cViewPr>
      <p:scale>
        <a:sx n="33" d="100"/>
        <a:sy n="33" d="100"/>
      </p:scale>
      <p:origin x="0" y="-7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881EE076-A139-4F37-A6D7-8842CFD2E17B}"/>
    <pc:docChg chg="undo redo custSel modSld">
      <pc:chgData name="Jochen Mariën" userId="a4f8d9ed-3895-4365-b2d5-9432cb8a20d4" providerId="ADAL" clId="{881EE076-A139-4F37-A6D7-8842CFD2E17B}" dt="2024-03-21T09:58:27.484" v="16" actId="20577"/>
      <pc:docMkLst>
        <pc:docMk/>
      </pc:docMkLst>
      <pc:sldChg chg="modSp mod">
        <pc:chgData name="Jochen Mariën" userId="a4f8d9ed-3895-4365-b2d5-9432cb8a20d4" providerId="ADAL" clId="{881EE076-A139-4F37-A6D7-8842CFD2E17B}" dt="2024-03-21T09:57:38.327" v="15" actId="14100"/>
        <pc:sldMkLst>
          <pc:docMk/>
          <pc:sldMk cId="3295837310" sldId="259"/>
        </pc:sldMkLst>
        <pc:graphicFrameChg chg="mod">
          <ac:chgData name="Jochen Mariën" userId="a4f8d9ed-3895-4365-b2d5-9432cb8a20d4" providerId="ADAL" clId="{881EE076-A139-4F37-A6D7-8842CFD2E17B}" dt="2024-03-21T09:57:35.140" v="14" actId="14100"/>
          <ac:graphicFrameMkLst>
            <pc:docMk/>
            <pc:sldMk cId="3295837310" sldId="259"/>
            <ac:graphicFrameMk id="4" creationId="{191E38CD-AD56-3590-349C-2072A9C8CA19}"/>
          </ac:graphicFrameMkLst>
        </pc:graphicFrameChg>
        <pc:cxnChg chg="mod">
          <ac:chgData name="Jochen Mariën" userId="a4f8d9ed-3895-4365-b2d5-9432cb8a20d4" providerId="ADAL" clId="{881EE076-A139-4F37-A6D7-8842CFD2E17B}" dt="2024-03-21T09:57:38.327" v="15" actId="14100"/>
          <ac:cxnSpMkLst>
            <pc:docMk/>
            <pc:sldMk cId="3295837310" sldId="259"/>
            <ac:cxnSpMk id="7" creationId="{E9685E16-A60C-63A3-BF53-6A3BDB26822A}"/>
          </ac:cxnSpMkLst>
        </pc:cxnChg>
      </pc:sldChg>
      <pc:sldChg chg="modSp mod">
        <pc:chgData name="Jochen Mariën" userId="a4f8d9ed-3895-4365-b2d5-9432cb8a20d4" providerId="ADAL" clId="{881EE076-A139-4F37-A6D7-8842CFD2E17B}" dt="2024-03-21T09:58:27.484" v="16" actId="20577"/>
        <pc:sldMkLst>
          <pc:docMk/>
          <pc:sldMk cId="2699387445" sldId="264"/>
        </pc:sldMkLst>
        <pc:spChg chg="mod">
          <ac:chgData name="Jochen Mariën" userId="a4f8d9ed-3895-4365-b2d5-9432cb8a20d4" providerId="ADAL" clId="{881EE076-A139-4F37-A6D7-8842CFD2E17B}" dt="2024-03-21T09:58:27.484" v="16" actId="20577"/>
          <ac:spMkLst>
            <pc:docMk/>
            <pc:sldMk cId="2699387445" sldId="264"/>
            <ac:spMk id="3" creationId="{35F46A40-80A2-7C65-E060-BECC34F38C01}"/>
          </ac:spMkLst>
        </pc:spChg>
      </pc:sldChg>
    </pc:docChg>
  </pc:docChgLst>
  <pc:docChgLst>
    <pc:chgData name="Jochen Mariën" userId="a4f8d9ed-3895-4365-b2d5-9432cb8a20d4" providerId="ADAL" clId="{0B26A8C0-F395-4B92-A360-1EBC4BAB165B}"/>
    <pc:docChg chg="undo custSel addSld delSld modSld">
      <pc:chgData name="Jochen Mariën" userId="a4f8d9ed-3895-4365-b2d5-9432cb8a20d4" providerId="ADAL" clId="{0B26A8C0-F395-4B92-A360-1EBC4BAB165B}" dt="2023-06-12T10:09:59.745" v="727" actId="20577"/>
      <pc:docMkLst>
        <pc:docMk/>
      </pc:docMkLst>
      <pc:sldChg chg="modSp mod">
        <pc:chgData name="Jochen Mariën" userId="a4f8d9ed-3895-4365-b2d5-9432cb8a20d4" providerId="ADAL" clId="{0B26A8C0-F395-4B92-A360-1EBC4BAB165B}" dt="2023-06-12T08:24:14.689" v="1" actId="20577"/>
        <pc:sldMkLst>
          <pc:docMk/>
          <pc:sldMk cId="2567186518" sldId="261"/>
        </pc:sldMkLst>
        <pc:spChg chg="mod">
          <ac:chgData name="Jochen Mariën" userId="a4f8d9ed-3895-4365-b2d5-9432cb8a20d4" providerId="ADAL" clId="{0B26A8C0-F395-4B92-A360-1EBC4BAB165B}" dt="2023-06-12T08:24:14.689" v="1" actId="20577"/>
          <ac:spMkLst>
            <pc:docMk/>
            <pc:sldMk cId="2567186518" sldId="261"/>
            <ac:spMk id="3" creationId="{7EBD0FC6-9B5F-F38E-AF26-A19F8C3345AF}"/>
          </ac:spMkLst>
        </pc:spChg>
      </pc:sldChg>
      <pc:sldChg chg="addSp modSp mod">
        <pc:chgData name="Jochen Mariën" userId="a4f8d9ed-3895-4365-b2d5-9432cb8a20d4" providerId="ADAL" clId="{0B26A8C0-F395-4B92-A360-1EBC4BAB165B}" dt="2023-06-12T10:09:59.745" v="727" actId="20577"/>
        <pc:sldMkLst>
          <pc:docMk/>
          <pc:sldMk cId="3231166434" sldId="268"/>
        </pc:sldMkLst>
        <pc:spChg chg="mod">
          <ac:chgData name="Jochen Mariën" userId="a4f8d9ed-3895-4365-b2d5-9432cb8a20d4" providerId="ADAL" clId="{0B26A8C0-F395-4B92-A360-1EBC4BAB165B}" dt="2023-06-12T10:09:59.745" v="727" actId="20577"/>
          <ac:spMkLst>
            <pc:docMk/>
            <pc:sldMk cId="3231166434" sldId="268"/>
            <ac:spMk id="3" creationId="{3964442C-3F27-3637-6FFB-0D5CBA048182}"/>
          </ac:spMkLst>
        </pc:spChg>
        <pc:picChg chg="add mod">
          <ac:chgData name="Jochen Mariën" userId="a4f8d9ed-3895-4365-b2d5-9432cb8a20d4" providerId="ADAL" clId="{0B26A8C0-F395-4B92-A360-1EBC4BAB165B}" dt="2023-06-12T10:09:22.495" v="645" actId="1076"/>
          <ac:picMkLst>
            <pc:docMk/>
            <pc:sldMk cId="3231166434" sldId="268"/>
            <ac:picMk id="5" creationId="{A4936D9B-6598-0A46-668B-22C68375874A}"/>
          </ac:picMkLst>
        </pc:picChg>
      </pc:sldChg>
      <pc:sldChg chg="del">
        <pc:chgData name="Jochen Mariën" userId="a4f8d9ed-3895-4365-b2d5-9432cb8a20d4" providerId="ADAL" clId="{0B26A8C0-F395-4B92-A360-1EBC4BAB165B}" dt="2023-06-12T09:53:10.851" v="641" actId="47"/>
        <pc:sldMkLst>
          <pc:docMk/>
          <pc:sldMk cId="1875649251" sldId="269"/>
        </pc:sldMkLst>
      </pc:sldChg>
      <pc:sldChg chg="addSp delSp modSp new mod">
        <pc:chgData name="Jochen Mariën" userId="a4f8d9ed-3895-4365-b2d5-9432cb8a20d4" providerId="ADAL" clId="{0B26A8C0-F395-4B92-A360-1EBC4BAB165B}" dt="2023-06-12T08:52:09.662" v="101" actId="20577"/>
        <pc:sldMkLst>
          <pc:docMk/>
          <pc:sldMk cId="1171642733" sldId="283"/>
        </pc:sldMkLst>
        <pc:spChg chg="del mod">
          <ac:chgData name="Jochen Mariën" userId="a4f8d9ed-3895-4365-b2d5-9432cb8a20d4" providerId="ADAL" clId="{0B26A8C0-F395-4B92-A360-1EBC4BAB165B}" dt="2023-06-12T08:51:10.998" v="18" actId="478"/>
          <ac:spMkLst>
            <pc:docMk/>
            <pc:sldMk cId="1171642733" sldId="283"/>
            <ac:spMk id="2" creationId="{98EB293C-5FFD-C7B6-5A65-08B8D4426140}"/>
          </ac:spMkLst>
        </pc:spChg>
        <pc:spChg chg="del mod">
          <ac:chgData name="Jochen Mariën" userId="a4f8d9ed-3895-4365-b2d5-9432cb8a20d4" providerId="ADAL" clId="{0B26A8C0-F395-4B92-A360-1EBC4BAB165B}" dt="2023-06-12T08:51:14.276" v="20" actId="478"/>
          <ac:spMkLst>
            <pc:docMk/>
            <pc:sldMk cId="1171642733" sldId="283"/>
            <ac:spMk id="3" creationId="{489CC4EE-7AF5-7BB0-B150-E7DC3B75815E}"/>
          </ac:spMkLst>
        </pc:spChg>
        <pc:spChg chg="add mod">
          <ac:chgData name="Jochen Mariën" userId="a4f8d9ed-3895-4365-b2d5-9432cb8a20d4" providerId="ADAL" clId="{0B26A8C0-F395-4B92-A360-1EBC4BAB165B}" dt="2023-06-12T08:52:09.662" v="101" actId="20577"/>
          <ac:spMkLst>
            <pc:docMk/>
            <pc:sldMk cId="1171642733" sldId="283"/>
            <ac:spMk id="6" creationId="{D495E83A-ED71-E362-961B-89F19E10CB54}"/>
          </ac:spMkLst>
        </pc:spChg>
        <pc:spChg chg="add del mod">
          <ac:chgData name="Jochen Mariën" userId="a4f8d9ed-3895-4365-b2d5-9432cb8a20d4" providerId="ADAL" clId="{0B26A8C0-F395-4B92-A360-1EBC4BAB165B}" dt="2023-06-12T08:51:16.465" v="21" actId="478"/>
          <ac:spMkLst>
            <pc:docMk/>
            <pc:sldMk cId="1171642733" sldId="283"/>
            <ac:spMk id="8" creationId="{D5918ABD-8C8E-918D-F04D-4E559C8A035D}"/>
          </ac:spMkLst>
        </pc:spChg>
        <pc:picChg chg="add mod">
          <ac:chgData name="Jochen Mariën" userId="a4f8d9ed-3895-4365-b2d5-9432cb8a20d4" providerId="ADAL" clId="{0B26A8C0-F395-4B92-A360-1EBC4BAB165B}" dt="2023-06-12T08:50:55.702" v="14" actId="1076"/>
          <ac:picMkLst>
            <pc:docMk/>
            <pc:sldMk cId="1171642733" sldId="283"/>
            <ac:picMk id="5" creationId="{AC8A37EE-F45C-197D-A0D7-D8DE40D454EA}"/>
          </ac:picMkLst>
        </pc:picChg>
      </pc:sldChg>
      <pc:sldChg chg="new del">
        <pc:chgData name="Jochen Mariën" userId="a4f8d9ed-3895-4365-b2d5-9432cb8a20d4" providerId="ADAL" clId="{0B26A8C0-F395-4B92-A360-1EBC4BAB165B}" dt="2023-06-12T08:47:32.244" v="4" actId="47"/>
        <pc:sldMkLst>
          <pc:docMk/>
          <pc:sldMk cId="3723936455" sldId="283"/>
        </pc:sldMkLst>
      </pc:sldChg>
      <pc:sldChg chg="addSp modSp new del mod">
        <pc:chgData name="Jochen Mariën" userId="a4f8d9ed-3895-4365-b2d5-9432cb8a20d4" providerId="ADAL" clId="{0B26A8C0-F395-4B92-A360-1EBC4BAB165B}" dt="2023-06-12T09:53:04.480" v="639" actId="47"/>
        <pc:sldMkLst>
          <pc:docMk/>
          <pc:sldMk cId="1405797625" sldId="284"/>
        </pc:sldMkLst>
        <pc:spChg chg="mod">
          <ac:chgData name="Jochen Mariën" userId="a4f8d9ed-3895-4365-b2d5-9432cb8a20d4" providerId="ADAL" clId="{0B26A8C0-F395-4B92-A360-1EBC4BAB165B}" dt="2023-06-12T08:53:40.991" v="128" actId="20577"/>
          <ac:spMkLst>
            <pc:docMk/>
            <pc:sldMk cId="1405797625" sldId="284"/>
            <ac:spMk id="2" creationId="{C963C367-A401-E5BD-2789-67B2A6B89FBA}"/>
          </ac:spMkLst>
        </pc:spChg>
        <pc:spChg chg="mod">
          <ac:chgData name="Jochen Mariën" userId="a4f8d9ed-3895-4365-b2d5-9432cb8a20d4" providerId="ADAL" clId="{0B26A8C0-F395-4B92-A360-1EBC4BAB165B}" dt="2023-06-12T08:54:48.292" v="176" actId="20577"/>
          <ac:spMkLst>
            <pc:docMk/>
            <pc:sldMk cId="1405797625" sldId="284"/>
            <ac:spMk id="3" creationId="{E6F1D917-10D2-075C-D059-CF69D671685D}"/>
          </ac:spMkLst>
        </pc:spChg>
        <pc:spChg chg="mod">
          <ac:chgData name="Jochen Mariën" userId="a4f8d9ed-3895-4365-b2d5-9432cb8a20d4" providerId="ADAL" clId="{0B26A8C0-F395-4B92-A360-1EBC4BAB165B}" dt="2023-06-12T08:54:37.699" v="137" actId="1076"/>
          <ac:spMkLst>
            <pc:docMk/>
            <pc:sldMk cId="1405797625" sldId="284"/>
            <ac:spMk id="6" creationId="{6ACDDB9E-FCAB-F4AB-57EF-9775661C7BEB}"/>
          </ac:spMkLst>
        </pc:spChg>
        <pc:grpChg chg="add mod">
          <ac:chgData name="Jochen Mariën" userId="a4f8d9ed-3895-4365-b2d5-9432cb8a20d4" providerId="ADAL" clId="{0B26A8C0-F395-4B92-A360-1EBC4BAB165B}" dt="2023-06-12T08:54:37.699" v="137" actId="1076"/>
          <ac:grpSpMkLst>
            <pc:docMk/>
            <pc:sldMk cId="1405797625" sldId="284"/>
            <ac:grpSpMk id="4" creationId="{4CFA058C-1E2E-4221-454E-7F4898E28AE1}"/>
          </ac:grpSpMkLst>
        </pc:grpChg>
        <pc:picChg chg="mod">
          <ac:chgData name="Jochen Mariën" userId="a4f8d9ed-3895-4365-b2d5-9432cb8a20d4" providerId="ADAL" clId="{0B26A8C0-F395-4B92-A360-1EBC4BAB165B}" dt="2023-06-12T08:54:37.699" v="137" actId="1076"/>
          <ac:picMkLst>
            <pc:docMk/>
            <pc:sldMk cId="1405797625" sldId="284"/>
            <ac:picMk id="5" creationId="{CE9C328F-9D86-FFC6-D6C2-627835A98C2D}"/>
          </ac:picMkLst>
        </pc:picChg>
      </pc:sldChg>
      <pc:sldChg chg="add del">
        <pc:chgData name="Jochen Mariën" userId="a4f8d9ed-3895-4365-b2d5-9432cb8a20d4" providerId="ADAL" clId="{0B26A8C0-F395-4B92-A360-1EBC4BAB165B}" dt="2023-06-12T08:48:37.913" v="5" actId="47"/>
        <pc:sldMkLst>
          <pc:docMk/>
          <pc:sldMk cId="2101723271" sldId="284"/>
        </pc:sldMkLst>
      </pc:sldChg>
      <pc:sldChg chg="addSp delSp modSp new del mod">
        <pc:chgData name="Jochen Mariën" userId="a4f8d9ed-3895-4365-b2d5-9432cb8a20d4" providerId="ADAL" clId="{0B26A8C0-F395-4B92-A360-1EBC4BAB165B}" dt="2023-06-12T09:53:08.537" v="640" actId="47"/>
        <pc:sldMkLst>
          <pc:docMk/>
          <pc:sldMk cId="842992285" sldId="285"/>
        </pc:sldMkLst>
        <pc:spChg chg="mod">
          <ac:chgData name="Jochen Mariën" userId="a4f8d9ed-3895-4365-b2d5-9432cb8a20d4" providerId="ADAL" clId="{0B26A8C0-F395-4B92-A360-1EBC4BAB165B}" dt="2023-06-12T08:54:58.860" v="197" actId="20577"/>
          <ac:spMkLst>
            <pc:docMk/>
            <pc:sldMk cId="842992285" sldId="285"/>
            <ac:spMk id="2" creationId="{FA6D0C1D-3417-5EB6-DC21-889482F005A9}"/>
          </ac:spMkLst>
        </pc:spChg>
        <pc:spChg chg="del">
          <ac:chgData name="Jochen Mariën" userId="a4f8d9ed-3895-4365-b2d5-9432cb8a20d4" providerId="ADAL" clId="{0B26A8C0-F395-4B92-A360-1EBC4BAB165B}" dt="2023-06-12T08:55:24.601" v="200" actId="478"/>
          <ac:spMkLst>
            <pc:docMk/>
            <pc:sldMk cId="842992285" sldId="285"/>
            <ac:spMk id="3" creationId="{B5BB8E3A-7EB9-BE9D-5175-78E1C818E9A4}"/>
          </ac:spMkLst>
        </pc:spChg>
        <pc:spChg chg="add mod">
          <ac:chgData name="Jochen Mariën" userId="a4f8d9ed-3895-4365-b2d5-9432cb8a20d4" providerId="ADAL" clId="{0B26A8C0-F395-4B92-A360-1EBC4BAB165B}" dt="2023-06-12T08:55:21.160" v="199" actId="1076"/>
          <ac:spMkLst>
            <pc:docMk/>
            <pc:sldMk cId="842992285" sldId="285"/>
            <ac:spMk id="4" creationId="{51926621-6B4C-247B-F280-A4A4EB54027E}"/>
          </ac:spMkLst>
        </pc:spChg>
        <pc:spChg chg="add mod">
          <ac:chgData name="Jochen Mariën" userId="a4f8d9ed-3895-4365-b2d5-9432cb8a20d4" providerId="ADAL" clId="{0B26A8C0-F395-4B92-A360-1EBC4BAB165B}" dt="2023-06-12T08:55:21.160" v="199" actId="1076"/>
          <ac:spMkLst>
            <pc:docMk/>
            <pc:sldMk cId="842992285" sldId="285"/>
            <ac:spMk id="7" creationId="{E48325F1-31F3-B93E-F5D4-080C6DA5FD2A}"/>
          </ac:spMkLst>
        </pc:spChg>
        <pc:spChg chg="add mod">
          <ac:chgData name="Jochen Mariën" userId="a4f8d9ed-3895-4365-b2d5-9432cb8a20d4" providerId="ADAL" clId="{0B26A8C0-F395-4B92-A360-1EBC4BAB165B}" dt="2023-06-12T08:55:21.160" v="199" actId="1076"/>
          <ac:spMkLst>
            <pc:docMk/>
            <pc:sldMk cId="842992285" sldId="285"/>
            <ac:spMk id="8" creationId="{C1B13B64-1437-A6D2-B8D9-5852A04A8E69}"/>
          </ac:spMkLst>
        </pc:spChg>
        <pc:picChg chg="add mod">
          <ac:chgData name="Jochen Mariën" userId="a4f8d9ed-3895-4365-b2d5-9432cb8a20d4" providerId="ADAL" clId="{0B26A8C0-F395-4B92-A360-1EBC4BAB165B}" dt="2023-06-12T08:55:21.160" v="199" actId="1076"/>
          <ac:picMkLst>
            <pc:docMk/>
            <pc:sldMk cId="842992285" sldId="285"/>
            <ac:picMk id="5" creationId="{90C78A77-BDBB-BB96-0D80-DBD1869679AB}"/>
          </ac:picMkLst>
        </pc:picChg>
        <pc:picChg chg="add mod">
          <ac:chgData name="Jochen Mariën" userId="a4f8d9ed-3895-4365-b2d5-9432cb8a20d4" providerId="ADAL" clId="{0B26A8C0-F395-4B92-A360-1EBC4BAB165B}" dt="2023-06-12T08:55:21.160" v="199" actId="1076"/>
          <ac:picMkLst>
            <pc:docMk/>
            <pc:sldMk cId="842992285" sldId="285"/>
            <ac:picMk id="6" creationId="{5E6D5CC2-C07A-1D46-2ADB-5C3C5EA746EF}"/>
          </ac:picMkLst>
        </pc:picChg>
      </pc:sldChg>
      <pc:sldChg chg="addSp delSp modSp new mod">
        <pc:chgData name="Jochen Mariën" userId="a4f8d9ed-3895-4365-b2d5-9432cb8a20d4" providerId="ADAL" clId="{0B26A8C0-F395-4B92-A360-1EBC4BAB165B}" dt="2023-06-12T08:56:29.265" v="205" actId="1076"/>
        <pc:sldMkLst>
          <pc:docMk/>
          <pc:sldMk cId="4194272464" sldId="286"/>
        </pc:sldMkLst>
        <pc:spChg chg="mod">
          <ac:chgData name="Jochen Mariën" userId="a4f8d9ed-3895-4365-b2d5-9432cb8a20d4" providerId="ADAL" clId="{0B26A8C0-F395-4B92-A360-1EBC4BAB165B}" dt="2023-06-12T08:56:12.996" v="202"/>
          <ac:spMkLst>
            <pc:docMk/>
            <pc:sldMk cId="4194272464" sldId="286"/>
            <ac:spMk id="2" creationId="{F573C5EB-B004-52DF-12E9-DD5EE29ED639}"/>
          </ac:spMkLst>
        </pc:spChg>
        <pc:spChg chg="del">
          <ac:chgData name="Jochen Mariën" userId="a4f8d9ed-3895-4365-b2d5-9432cb8a20d4" providerId="ADAL" clId="{0B26A8C0-F395-4B92-A360-1EBC4BAB165B}" dt="2023-06-12T08:56:23.648" v="203" actId="478"/>
          <ac:spMkLst>
            <pc:docMk/>
            <pc:sldMk cId="4194272464" sldId="286"/>
            <ac:spMk id="3" creationId="{AC33C935-ACF5-40D5-736B-B911A980F658}"/>
          </ac:spMkLst>
        </pc:spChg>
        <pc:spChg chg="add mod">
          <ac:chgData name="Jochen Mariën" userId="a4f8d9ed-3895-4365-b2d5-9432cb8a20d4" providerId="ADAL" clId="{0B26A8C0-F395-4B92-A360-1EBC4BAB165B}" dt="2023-06-12T08:56:29.265" v="205" actId="1076"/>
          <ac:spMkLst>
            <pc:docMk/>
            <pc:sldMk cId="4194272464" sldId="286"/>
            <ac:spMk id="6" creationId="{37DB8692-8574-86DD-4341-3652A5DFCD48}"/>
          </ac:spMkLst>
        </pc:spChg>
        <pc:picChg chg="add mod">
          <ac:chgData name="Jochen Mariën" userId="a4f8d9ed-3895-4365-b2d5-9432cb8a20d4" providerId="ADAL" clId="{0B26A8C0-F395-4B92-A360-1EBC4BAB165B}" dt="2023-06-12T08:56:29.265" v="205" actId="1076"/>
          <ac:picMkLst>
            <pc:docMk/>
            <pc:sldMk cId="4194272464" sldId="286"/>
            <ac:picMk id="4" creationId="{DB214356-0E73-2433-1030-6875793C36E5}"/>
          </ac:picMkLst>
        </pc:picChg>
        <pc:picChg chg="add mod">
          <ac:chgData name="Jochen Mariën" userId="a4f8d9ed-3895-4365-b2d5-9432cb8a20d4" providerId="ADAL" clId="{0B26A8C0-F395-4B92-A360-1EBC4BAB165B}" dt="2023-06-12T08:56:29.265" v="205" actId="1076"/>
          <ac:picMkLst>
            <pc:docMk/>
            <pc:sldMk cId="4194272464" sldId="286"/>
            <ac:picMk id="5" creationId="{8D9BEF6E-3B99-9FF7-B5FE-B2987AF308EA}"/>
          </ac:picMkLst>
        </pc:picChg>
      </pc:sldChg>
      <pc:sldChg chg="addSp delSp modSp new mod">
        <pc:chgData name="Jochen Mariën" userId="a4f8d9ed-3895-4365-b2d5-9432cb8a20d4" providerId="ADAL" clId="{0B26A8C0-F395-4B92-A360-1EBC4BAB165B}" dt="2023-06-12T08:56:56.670" v="210" actId="1076"/>
        <pc:sldMkLst>
          <pc:docMk/>
          <pc:sldMk cId="3787036939" sldId="287"/>
        </pc:sldMkLst>
        <pc:spChg chg="mod">
          <ac:chgData name="Jochen Mariën" userId="a4f8d9ed-3895-4365-b2d5-9432cb8a20d4" providerId="ADAL" clId="{0B26A8C0-F395-4B92-A360-1EBC4BAB165B}" dt="2023-06-12T08:56:42.720" v="207"/>
          <ac:spMkLst>
            <pc:docMk/>
            <pc:sldMk cId="3787036939" sldId="287"/>
            <ac:spMk id="2" creationId="{BC56ECF2-D90B-E285-B02A-0C782AE8F923}"/>
          </ac:spMkLst>
        </pc:spChg>
        <pc:spChg chg="del">
          <ac:chgData name="Jochen Mariën" userId="a4f8d9ed-3895-4365-b2d5-9432cb8a20d4" providerId="ADAL" clId="{0B26A8C0-F395-4B92-A360-1EBC4BAB165B}" dt="2023-06-12T08:56:51.312" v="208" actId="478"/>
          <ac:spMkLst>
            <pc:docMk/>
            <pc:sldMk cId="3787036939" sldId="287"/>
            <ac:spMk id="3" creationId="{DD711D7B-0DB9-0A43-9C86-2F5FBBD08A67}"/>
          </ac:spMkLst>
        </pc:spChg>
        <pc:spChg chg="add mod">
          <ac:chgData name="Jochen Mariën" userId="a4f8d9ed-3895-4365-b2d5-9432cb8a20d4" providerId="ADAL" clId="{0B26A8C0-F395-4B92-A360-1EBC4BAB165B}" dt="2023-06-12T08:56:56.670" v="210" actId="1076"/>
          <ac:spMkLst>
            <pc:docMk/>
            <pc:sldMk cId="3787036939" sldId="287"/>
            <ac:spMk id="6" creationId="{5D1C59A3-196B-6EF8-E585-8FB8ADEC0D4E}"/>
          </ac:spMkLst>
        </pc:spChg>
        <pc:spChg chg="add mod">
          <ac:chgData name="Jochen Mariën" userId="a4f8d9ed-3895-4365-b2d5-9432cb8a20d4" providerId="ADAL" clId="{0B26A8C0-F395-4B92-A360-1EBC4BAB165B}" dt="2023-06-12T08:56:56.670" v="210" actId="1076"/>
          <ac:spMkLst>
            <pc:docMk/>
            <pc:sldMk cId="3787036939" sldId="287"/>
            <ac:spMk id="7" creationId="{0DEFCA5E-041D-0746-CC3B-0C026C953D9F}"/>
          </ac:spMkLst>
        </pc:spChg>
        <pc:spChg chg="add mod">
          <ac:chgData name="Jochen Mariën" userId="a4f8d9ed-3895-4365-b2d5-9432cb8a20d4" providerId="ADAL" clId="{0B26A8C0-F395-4B92-A360-1EBC4BAB165B}" dt="2023-06-12T08:56:56.670" v="210" actId="1076"/>
          <ac:spMkLst>
            <pc:docMk/>
            <pc:sldMk cId="3787036939" sldId="287"/>
            <ac:spMk id="8" creationId="{CEBFDF28-A2CB-EE36-CACD-AA2D3197C76E}"/>
          </ac:spMkLst>
        </pc:spChg>
        <pc:spChg chg="add mod">
          <ac:chgData name="Jochen Mariën" userId="a4f8d9ed-3895-4365-b2d5-9432cb8a20d4" providerId="ADAL" clId="{0B26A8C0-F395-4B92-A360-1EBC4BAB165B}" dt="2023-06-12T08:56:56.670" v="210" actId="1076"/>
          <ac:spMkLst>
            <pc:docMk/>
            <pc:sldMk cId="3787036939" sldId="287"/>
            <ac:spMk id="9" creationId="{5E7DFA38-B73C-2267-1888-45C28073C113}"/>
          </ac:spMkLst>
        </pc:spChg>
        <pc:picChg chg="add mod">
          <ac:chgData name="Jochen Mariën" userId="a4f8d9ed-3895-4365-b2d5-9432cb8a20d4" providerId="ADAL" clId="{0B26A8C0-F395-4B92-A360-1EBC4BAB165B}" dt="2023-06-12T08:56:56.670" v="210" actId="1076"/>
          <ac:picMkLst>
            <pc:docMk/>
            <pc:sldMk cId="3787036939" sldId="287"/>
            <ac:picMk id="4" creationId="{400E37C6-2B26-5CB8-F55A-FA088CFB0845}"/>
          </ac:picMkLst>
        </pc:picChg>
        <pc:picChg chg="add mod">
          <ac:chgData name="Jochen Mariën" userId="a4f8d9ed-3895-4365-b2d5-9432cb8a20d4" providerId="ADAL" clId="{0B26A8C0-F395-4B92-A360-1EBC4BAB165B}" dt="2023-06-12T08:56:56.670" v="210" actId="1076"/>
          <ac:picMkLst>
            <pc:docMk/>
            <pc:sldMk cId="3787036939" sldId="287"/>
            <ac:picMk id="5" creationId="{51111CFF-86ED-6770-EB0B-85DD10EEEF07}"/>
          </ac:picMkLst>
        </pc:picChg>
      </pc:sldChg>
      <pc:sldChg chg="addSp delSp modSp new mod">
        <pc:chgData name="Jochen Mariën" userId="a4f8d9ed-3895-4365-b2d5-9432cb8a20d4" providerId="ADAL" clId="{0B26A8C0-F395-4B92-A360-1EBC4BAB165B}" dt="2023-06-12T08:57:28.910" v="215" actId="1076"/>
        <pc:sldMkLst>
          <pc:docMk/>
          <pc:sldMk cId="926311293" sldId="288"/>
        </pc:sldMkLst>
        <pc:spChg chg="mod">
          <ac:chgData name="Jochen Mariën" userId="a4f8d9ed-3895-4365-b2d5-9432cb8a20d4" providerId="ADAL" clId="{0B26A8C0-F395-4B92-A360-1EBC4BAB165B}" dt="2023-06-12T08:57:15.621" v="212"/>
          <ac:spMkLst>
            <pc:docMk/>
            <pc:sldMk cId="926311293" sldId="288"/>
            <ac:spMk id="2" creationId="{A1821195-EE66-3284-8A13-229DA731B603}"/>
          </ac:spMkLst>
        </pc:spChg>
        <pc:spChg chg="del">
          <ac:chgData name="Jochen Mariën" userId="a4f8d9ed-3895-4365-b2d5-9432cb8a20d4" providerId="ADAL" clId="{0B26A8C0-F395-4B92-A360-1EBC4BAB165B}" dt="2023-06-12T08:57:23.437" v="213" actId="478"/>
          <ac:spMkLst>
            <pc:docMk/>
            <pc:sldMk cId="926311293" sldId="288"/>
            <ac:spMk id="3" creationId="{FF15FFFA-5DAD-D58D-D943-7A76D36CC10C}"/>
          </ac:spMkLst>
        </pc:spChg>
        <pc:spChg chg="add mod">
          <ac:chgData name="Jochen Mariën" userId="a4f8d9ed-3895-4365-b2d5-9432cb8a20d4" providerId="ADAL" clId="{0B26A8C0-F395-4B92-A360-1EBC4BAB165B}" dt="2023-06-12T08:57:28.910" v="215" actId="1076"/>
          <ac:spMkLst>
            <pc:docMk/>
            <pc:sldMk cId="926311293" sldId="288"/>
            <ac:spMk id="6" creationId="{6DDCC0B7-0B30-1554-8092-F2C90F5CE88A}"/>
          </ac:spMkLst>
        </pc:spChg>
        <pc:spChg chg="add mod">
          <ac:chgData name="Jochen Mariën" userId="a4f8d9ed-3895-4365-b2d5-9432cb8a20d4" providerId="ADAL" clId="{0B26A8C0-F395-4B92-A360-1EBC4BAB165B}" dt="2023-06-12T08:57:28.910" v="215" actId="1076"/>
          <ac:spMkLst>
            <pc:docMk/>
            <pc:sldMk cId="926311293" sldId="288"/>
            <ac:spMk id="7" creationId="{57177DF0-758E-420F-9D05-EBF177D4B733}"/>
          </ac:spMkLst>
        </pc:spChg>
        <pc:spChg chg="add mod">
          <ac:chgData name="Jochen Mariën" userId="a4f8d9ed-3895-4365-b2d5-9432cb8a20d4" providerId="ADAL" clId="{0B26A8C0-F395-4B92-A360-1EBC4BAB165B}" dt="2023-06-12T08:57:28.910" v="215" actId="1076"/>
          <ac:spMkLst>
            <pc:docMk/>
            <pc:sldMk cId="926311293" sldId="288"/>
            <ac:spMk id="8" creationId="{19353898-D2D8-1E30-5DA2-7644E65FC577}"/>
          </ac:spMkLst>
        </pc:spChg>
        <pc:spChg chg="add mod">
          <ac:chgData name="Jochen Mariën" userId="a4f8d9ed-3895-4365-b2d5-9432cb8a20d4" providerId="ADAL" clId="{0B26A8C0-F395-4B92-A360-1EBC4BAB165B}" dt="2023-06-12T08:57:28.910" v="215" actId="1076"/>
          <ac:spMkLst>
            <pc:docMk/>
            <pc:sldMk cId="926311293" sldId="288"/>
            <ac:spMk id="9" creationId="{1A4A99ED-91F6-0968-ED25-9C463573F496}"/>
          </ac:spMkLst>
        </pc:spChg>
        <pc:picChg chg="add mod">
          <ac:chgData name="Jochen Mariën" userId="a4f8d9ed-3895-4365-b2d5-9432cb8a20d4" providerId="ADAL" clId="{0B26A8C0-F395-4B92-A360-1EBC4BAB165B}" dt="2023-06-12T08:57:28.910" v="215" actId="1076"/>
          <ac:picMkLst>
            <pc:docMk/>
            <pc:sldMk cId="926311293" sldId="288"/>
            <ac:picMk id="4" creationId="{00EBF593-3732-0FC0-C11F-0E68B6E2DAA4}"/>
          </ac:picMkLst>
        </pc:picChg>
        <pc:picChg chg="add mod">
          <ac:chgData name="Jochen Mariën" userId="a4f8d9ed-3895-4365-b2d5-9432cb8a20d4" providerId="ADAL" clId="{0B26A8C0-F395-4B92-A360-1EBC4BAB165B}" dt="2023-06-12T08:57:28.910" v="215" actId="1076"/>
          <ac:picMkLst>
            <pc:docMk/>
            <pc:sldMk cId="926311293" sldId="288"/>
            <ac:picMk id="5" creationId="{2403079E-A561-DBEF-074A-4BA0E3ADE2D9}"/>
          </ac:picMkLst>
        </pc:picChg>
      </pc:sldChg>
      <pc:sldChg chg="addSp delSp modSp new mod">
        <pc:chgData name="Jochen Mariën" userId="a4f8d9ed-3895-4365-b2d5-9432cb8a20d4" providerId="ADAL" clId="{0B26A8C0-F395-4B92-A360-1EBC4BAB165B}" dt="2023-06-12T08:57:58.723" v="220"/>
        <pc:sldMkLst>
          <pc:docMk/>
          <pc:sldMk cId="4018394247" sldId="289"/>
        </pc:sldMkLst>
        <pc:spChg chg="mod">
          <ac:chgData name="Jochen Mariën" userId="a4f8d9ed-3895-4365-b2d5-9432cb8a20d4" providerId="ADAL" clId="{0B26A8C0-F395-4B92-A360-1EBC4BAB165B}" dt="2023-06-12T08:57:58.723" v="220"/>
          <ac:spMkLst>
            <pc:docMk/>
            <pc:sldMk cId="4018394247" sldId="289"/>
            <ac:spMk id="2" creationId="{E013D9E4-4247-366D-83B4-C4DC2C4BF6B8}"/>
          </ac:spMkLst>
        </pc:spChg>
        <pc:spChg chg="del">
          <ac:chgData name="Jochen Mariën" userId="a4f8d9ed-3895-4365-b2d5-9432cb8a20d4" providerId="ADAL" clId="{0B26A8C0-F395-4B92-A360-1EBC4BAB165B}" dt="2023-06-12T08:57:50.293" v="217" actId="478"/>
          <ac:spMkLst>
            <pc:docMk/>
            <pc:sldMk cId="4018394247" sldId="289"/>
            <ac:spMk id="3" creationId="{B658DD90-C861-34FF-100A-B9D750C464C3}"/>
          </ac:spMkLst>
        </pc:spChg>
        <pc:spChg chg="add mod">
          <ac:chgData name="Jochen Mariën" userId="a4f8d9ed-3895-4365-b2d5-9432cb8a20d4" providerId="ADAL" clId="{0B26A8C0-F395-4B92-A360-1EBC4BAB165B}" dt="2023-06-12T08:57:53.738" v="219" actId="1076"/>
          <ac:spMkLst>
            <pc:docMk/>
            <pc:sldMk cId="4018394247" sldId="289"/>
            <ac:spMk id="5" creationId="{7FADB1D4-32C1-6592-94B6-D130599D5DBE}"/>
          </ac:spMkLst>
        </pc:spChg>
        <pc:spChg chg="add mod">
          <ac:chgData name="Jochen Mariën" userId="a4f8d9ed-3895-4365-b2d5-9432cb8a20d4" providerId="ADAL" clId="{0B26A8C0-F395-4B92-A360-1EBC4BAB165B}" dt="2023-06-12T08:57:53.738" v="219" actId="1076"/>
          <ac:spMkLst>
            <pc:docMk/>
            <pc:sldMk cId="4018394247" sldId="289"/>
            <ac:spMk id="7" creationId="{B533A6F3-937F-3079-D159-37F58543B71F}"/>
          </ac:spMkLst>
        </pc:spChg>
        <pc:spChg chg="add mod">
          <ac:chgData name="Jochen Mariën" userId="a4f8d9ed-3895-4365-b2d5-9432cb8a20d4" providerId="ADAL" clId="{0B26A8C0-F395-4B92-A360-1EBC4BAB165B}" dt="2023-06-12T08:57:53.738" v="219" actId="1076"/>
          <ac:spMkLst>
            <pc:docMk/>
            <pc:sldMk cId="4018394247" sldId="289"/>
            <ac:spMk id="8" creationId="{3B46D047-1071-5680-D59E-378D0BAD9B75}"/>
          </ac:spMkLst>
        </pc:spChg>
        <pc:picChg chg="add mod">
          <ac:chgData name="Jochen Mariën" userId="a4f8d9ed-3895-4365-b2d5-9432cb8a20d4" providerId="ADAL" clId="{0B26A8C0-F395-4B92-A360-1EBC4BAB165B}" dt="2023-06-12T08:57:53.738" v="219" actId="1076"/>
          <ac:picMkLst>
            <pc:docMk/>
            <pc:sldMk cId="4018394247" sldId="289"/>
            <ac:picMk id="4" creationId="{0413C570-930F-5642-F68C-F9895E73026C}"/>
          </ac:picMkLst>
        </pc:picChg>
        <pc:cxnChg chg="add mod">
          <ac:chgData name="Jochen Mariën" userId="a4f8d9ed-3895-4365-b2d5-9432cb8a20d4" providerId="ADAL" clId="{0B26A8C0-F395-4B92-A360-1EBC4BAB165B}" dt="2023-06-12T08:57:53.738" v="219" actId="1076"/>
          <ac:cxnSpMkLst>
            <pc:docMk/>
            <pc:sldMk cId="4018394247" sldId="289"/>
            <ac:cxnSpMk id="6" creationId="{24F9B700-F176-7CEB-2B33-85A96D7692BB}"/>
          </ac:cxnSpMkLst>
        </pc:cxnChg>
      </pc:sldChg>
      <pc:sldChg chg="addSp delSp modSp new mod">
        <pc:chgData name="Jochen Mariën" userId="a4f8d9ed-3895-4365-b2d5-9432cb8a20d4" providerId="ADAL" clId="{0B26A8C0-F395-4B92-A360-1EBC4BAB165B}" dt="2023-06-12T08:58:44.595" v="227" actId="1076"/>
        <pc:sldMkLst>
          <pc:docMk/>
          <pc:sldMk cId="410588077" sldId="290"/>
        </pc:sldMkLst>
        <pc:spChg chg="mod">
          <ac:chgData name="Jochen Mariën" userId="a4f8d9ed-3895-4365-b2d5-9432cb8a20d4" providerId="ADAL" clId="{0B26A8C0-F395-4B92-A360-1EBC4BAB165B}" dt="2023-06-12T08:58:31.601" v="224" actId="20577"/>
          <ac:spMkLst>
            <pc:docMk/>
            <pc:sldMk cId="410588077" sldId="290"/>
            <ac:spMk id="2" creationId="{06579F42-1452-DE17-E89A-7A24FB169627}"/>
          </ac:spMkLst>
        </pc:spChg>
        <pc:spChg chg="del">
          <ac:chgData name="Jochen Mariën" userId="a4f8d9ed-3895-4365-b2d5-9432cb8a20d4" providerId="ADAL" clId="{0B26A8C0-F395-4B92-A360-1EBC4BAB165B}" dt="2023-06-12T08:58:39.354" v="225" actId="478"/>
          <ac:spMkLst>
            <pc:docMk/>
            <pc:sldMk cId="410588077" sldId="290"/>
            <ac:spMk id="3" creationId="{40C82A95-6DE4-643F-3504-DB3BFEFF0F6E}"/>
          </ac:spMkLst>
        </pc:spChg>
        <pc:spChg chg="add mod">
          <ac:chgData name="Jochen Mariën" userId="a4f8d9ed-3895-4365-b2d5-9432cb8a20d4" providerId="ADAL" clId="{0B26A8C0-F395-4B92-A360-1EBC4BAB165B}" dt="2023-06-12T08:58:44.595" v="227" actId="1076"/>
          <ac:spMkLst>
            <pc:docMk/>
            <pc:sldMk cId="410588077" sldId="290"/>
            <ac:spMk id="6" creationId="{C25A0BD6-4C90-7E43-70E5-7EF0554B5BBD}"/>
          </ac:spMkLst>
        </pc:spChg>
        <pc:spChg chg="add mod">
          <ac:chgData name="Jochen Mariën" userId="a4f8d9ed-3895-4365-b2d5-9432cb8a20d4" providerId="ADAL" clId="{0B26A8C0-F395-4B92-A360-1EBC4BAB165B}" dt="2023-06-12T08:58:44.595" v="227" actId="1076"/>
          <ac:spMkLst>
            <pc:docMk/>
            <pc:sldMk cId="410588077" sldId="290"/>
            <ac:spMk id="7" creationId="{BBBB00F4-6FDC-342F-CE7D-50821BC66367}"/>
          </ac:spMkLst>
        </pc:spChg>
        <pc:spChg chg="add mod">
          <ac:chgData name="Jochen Mariën" userId="a4f8d9ed-3895-4365-b2d5-9432cb8a20d4" providerId="ADAL" clId="{0B26A8C0-F395-4B92-A360-1EBC4BAB165B}" dt="2023-06-12T08:58:44.595" v="227" actId="1076"/>
          <ac:spMkLst>
            <pc:docMk/>
            <pc:sldMk cId="410588077" sldId="290"/>
            <ac:spMk id="8" creationId="{DAD54C5A-904A-E877-3034-310560E26DAF}"/>
          </ac:spMkLst>
        </pc:spChg>
        <pc:picChg chg="add mod">
          <ac:chgData name="Jochen Mariën" userId="a4f8d9ed-3895-4365-b2d5-9432cb8a20d4" providerId="ADAL" clId="{0B26A8C0-F395-4B92-A360-1EBC4BAB165B}" dt="2023-06-12T08:58:44.595" v="227" actId="1076"/>
          <ac:picMkLst>
            <pc:docMk/>
            <pc:sldMk cId="410588077" sldId="290"/>
            <ac:picMk id="4" creationId="{79AF05F7-5C0A-5DB7-1D24-71BBEAD1B304}"/>
          </ac:picMkLst>
        </pc:picChg>
        <pc:picChg chg="add mod">
          <ac:chgData name="Jochen Mariën" userId="a4f8d9ed-3895-4365-b2d5-9432cb8a20d4" providerId="ADAL" clId="{0B26A8C0-F395-4B92-A360-1EBC4BAB165B}" dt="2023-06-12T08:58:44.595" v="227" actId="1076"/>
          <ac:picMkLst>
            <pc:docMk/>
            <pc:sldMk cId="410588077" sldId="290"/>
            <ac:picMk id="5" creationId="{75CDDE5E-C4E3-ACE9-F037-13DE9027EF09}"/>
          </ac:picMkLst>
        </pc:picChg>
      </pc:sldChg>
      <pc:sldChg chg="addSp delSp modSp new mod">
        <pc:chgData name="Jochen Mariën" userId="a4f8d9ed-3895-4365-b2d5-9432cb8a20d4" providerId="ADAL" clId="{0B26A8C0-F395-4B92-A360-1EBC4BAB165B}" dt="2023-06-12T08:59:23.294" v="234" actId="478"/>
        <pc:sldMkLst>
          <pc:docMk/>
          <pc:sldMk cId="1127279106" sldId="291"/>
        </pc:sldMkLst>
        <pc:spChg chg="mod">
          <ac:chgData name="Jochen Mariën" userId="a4f8d9ed-3895-4365-b2d5-9432cb8a20d4" providerId="ADAL" clId="{0B26A8C0-F395-4B92-A360-1EBC4BAB165B}" dt="2023-06-12T08:59:13.732" v="233" actId="20577"/>
          <ac:spMkLst>
            <pc:docMk/>
            <pc:sldMk cId="1127279106" sldId="291"/>
            <ac:spMk id="2" creationId="{C6A33D13-9C45-DC0E-A320-884DBA4BB641}"/>
          </ac:spMkLst>
        </pc:spChg>
        <pc:spChg chg="del">
          <ac:chgData name="Jochen Mariën" userId="a4f8d9ed-3895-4365-b2d5-9432cb8a20d4" providerId="ADAL" clId="{0B26A8C0-F395-4B92-A360-1EBC4BAB165B}" dt="2023-06-12T08:59:23.294" v="234" actId="478"/>
          <ac:spMkLst>
            <pc:docMk/>
            <pc:sldMk cId="1127279106" sldId="291"/>
            <ac:spMk id="3" creationId="{6F0328B6-AD1D-2110-7603-5F1B9A28E817}"/>
          </ac:spMkLst>
        </pc:spChg>
        <pc:spChg chg="add mod">
          <ac:chgData name="Jochen Mariën" userId="a4f8d9ed-3895-4365-b2d5-9432cb8a20d4" providerId="ADAL" clId="{0B26A8C0-F395-4B92-A360-1EBC4BAB165B}" dt="2023-06-12T08:59:05.077" v="230" actId="1076"/>
          <ac:spMkLst>
            <pc:docMk/>
            <pc:sldMk cId="1127279106" sldId="291"/>
            <ac:spMk id="6" creationId="{A475F349-2DBB-A38D-ECFB-0F520AF6D3A7}"/>
          </ac:spMkLst>
        </pc:spChg>
        <pc:spChg chg="add mod">
          <ac:chgData name="Jochen Mariën" userId="a4f8d9ed-3895-4365-b2d5-9432cb8a20d4" providerId="ADAL" clId="{0B26A8C0-F395-4B92-A360-1EBC4BAB165B}" dt="2023-06-12T08:59:05.077" v="230" actId="1076"/>
          <ac:spMkLst>
            <pc:docMk/>
            <pc:sldMk cId="1127279106" sldId="291"/>
            <ac:spMk id="7" creationId="{099BE525-A12E-7C72-8304-721A315CA2EE}"/>
          </ac:spMkLst>
        </pc:spChg>
        <pc:spChg chg="add mod">
          <ac:chgData name="Jochen Mariën" userId="a4f8d9ed-3895-4365-b2d5-9432cb8a20d4" providerId="ADAL" clId="{0B26A8C0-F395-4B92-A360-1EBC4BAB165B}" dt="2023-06-12T08:59:05.077" v="230" actId="1076"/>
          <ac:spMkLst>
            <pc:docMk/>
            <pc:sldMk cId="1127279106" sldId="291"/>
            <ac:spMk id="8" creationId="{42F3D70E-F03A-087B-9282-B221E3E1EBD6}"/>
          </ac:spMkLst>
        </pc:spChg>
        <pc:spChg chg="add mod">
          <ac:chgData name="Jochen Mariën" userId="a4f8d9ed-3895-4365-b2d5-9432cb8a20d4" providerId="ADAL" clId="{0B26A8C0-F395-4B92-A360-1EBC4BAB165B}" dt="2023-06-12T08:59:05.077" v="230" actId="1076"/>
          <ac:spMkLst>
            <pc:docMk/>
            <pc:sldMk cId="1127279106" sldId="291"/>
            <ac:spMk id="9" creationId="{15ADE493-7BA8-675C-F70F-ADDCD40B731F}"/>
          </ac:spMkLst>
        </pc:spChg>
        <pc:picChg chg="add mod">
          <ac:chgData name="Jochen Mariën" userId="a4f8d9ed-3895-4365-b2d5-9432cb8a20d4" providerId="ADAL" clId="{0B26A8C0-F395-4B92-A360-1EBC4BAB165B}" dt="2023-06-12T08:59:05.077" v="230" actId="1076"/>
          <ac:picMkLst>
            <pc:docMk/>
            <pc:sldMk cId="1127279106" sldId="291"/>
            <ac:picMk id="4" creationId="{CA177E7A-670E-CA28-3850-D1E993EFE8E7}"/>
          </ac:picMkLst>
        </pc:picChg>
        <pc:picChg chg="add mod">
          <ac:chgData name="Jochen Mariën" userId="a4f8d9ed-3895-4365-b2d5-9432cb8a20d4" providerId="ADAL" clId="{0B26A8C0-F395-4B92-A360-1EBC4BAB165B}" dt="2023-06-12T08:59:05.077" v="230" actId="1076"/>
          <ac:picMkLst>
            <pc:docMk/>
            <pc:sldMk cId="1127279106" sldId="291"/>
            <ac:picMk id="5" creationId="{245FE615-1060-63F1-B006-6C3D33C637F2}"/>
          </ac:picMkLst>
        </pc:picChg>
      </pc:sldChg>
      <pc:sldChg chg="addSp delSp modSp new mod modNotesTx">
        <pc:chgData name="Jochen Mariën" userId="a4f8d9ed-3895-4365-b2d5-9432cb8a20d4" providerId="ADAL" clId="{0B26A8C0-F395-4B92-A360-1EBC4BAB165B}" dt="2023-06-12T09:01:51.384" v="496" actId="20577"/>
        <pc:sldMkLst>
          <pc:docMk/>
          <pc:sldMk cId="1999476168" sldId="292"/>
        </pc:sldMkLst>
        <pc:spChg chg="mod">
          <ac:chgData name="Jochen Mariën" userId="a4f8d9ed-3895-4365-b2d5-9432cb8a20d4" providerId="ADAL" clId="{0B26A8C0-F395-4B92-A360-1EBC4BAB165B}" dt="2023-06-12T08:59:32.806" v="236"/>
          <ac:spMkLst>
            <pc:docMk/>
            <pc:sldMk cId="1999476168" sldId="292"/>
            <ac:spMk id="2" creationId="{75FD370D-B4F1-6DA4-51A3-0DA50D96A51E}"/>
          </ac:spMkLst>
        </pc:spChg>
        <pc:spChg chg="del">
          <ac:chgData name="Jochen Mariën" userId="a4f8d9ed-3895-4365-b2d5-9432cb8a20d4" providerId="ADAL" clId="{0B26A8C0-F395-4B92-A360-1EBC4BAB165B}" dt="2023-06-12T08:59:40.639" v="237" actId="478"/>
          <ac:spMkLst>
            <pc:docMk/>
            <pc:sldMk cId="1999476168" sldId="292"/>
            <ac:spMk id="3" creationId="{1A7F221D-DCA0-D7B8-8151-B60B3984A5F5}"/>
          </ac:spMkLst>
        </pc:spChg>
        <pc:spChg chg="add mod">
          <ac:chgData name="Jochen Mariën" userId="a4f8d9ed-3895-4365-b2d5-9432cb8a20d4" providerId="ADAL" clId="{0B26A8C0-F395-4B92-A360-1EBC4BAB165B}" dt="2023-06-12T08:59:41.032" v="238"/>
          <ac:spMkLst>
            <pc:docMk/>
            <pc:sldMk cId="1999476168" sldId="292"/>
            <ac:spMk id="6" creationId="{69E1D8B9-8AFA-8949-C362-A89E0021D3C9}"/>
          </ac:spMkLst>
        </pc:spChg>
        <pc:spChg chg="add mod">
          <ac:chgData name="Jochen Mariën" userId="a4f8d9ed-3895-4365-b2d5-9432cb8a20d4" providerId="ADAL" clId="{0B26A8C0-F395-4B92-A360-1EBC4BAB165B}" dt="2023-06-12T08:59:41.032" v="238"/>
          <ac:spMkLst>
            <pc:docMk/>
            <pc:sldMk cId="1999476168" sldId="292"/>
            <ac:spMk id="7" creationId="{7342FB72-90B4-92B1-843C-0ABA2FCFF072}"/>
          </ac:spMkLst>
        </pc:spChg>
        <pc:picChg chg="add mod">
          <ac:chgData name="Jochen Mariën" userId="a4f8d9ed-3895-4365-b2d5-9432cb8a20d4" providerId="ADAL" clId="{0B26A8C0-F395-4B92-A360-1EBC4BAB165B}" dt="2023-06-12T08:59:41.032" v="238"/>
          <ac:picMkLst>
            <pc:docMk/>
            <pc:sldMk cId="1999476168" sldId="292"/>
            <ac:picMk id="4" creationId="{0CE99307-60A0-D7E5-0D7F-FC734DE06B88}"/>
          </ac:picMkLst>
        </pc:picChg>
        <pc:picChg chg="add mod">
          <ac:chgData name="Jochen Mariën" userId="a4f8d9ed-3895-4365-b2d5-9432cb8a20d4" providerId="ADAL" clId="{0B26A8C0-F395-4B92-A360-1EBC4BAB165B}" dt="2023-06-12T08:59:41.032" v="238"/>
          <ac:picMkLst>
            <pc:docMk/>
            <pc:sldMk cId="1999476168" sldId="292"/>
            <ac:picMk id="5" creationId="{29255064-54AD-EA3B-51E2-34CF0362C679}"/>
          </ac:picMkLst>
        </pc:picChg>
      </pc:sldChg>
      <pc:sldChg chg="addSp delSp modSp new mod">
        <pc:chgData name="Jochen Mariën" userId="a4f8d9ed-3895-4365-b2d5-9432cb8a20d4" providerId="ADAL" clId="{0B26A8C0-F395-4B92-A360-1EBC4BAB165B}" dt="2023-06-12T09:02:30.845" v="504" actId="1076"/>
        <pc:sldMkLst>
          <pc:docMk/>
          <pc:sldMk cId="182387625" sldId="293"/>
        </pc:sldMkLst>
        <pc:spChg chg="mod">
          <ac:chgData name="Jochen Mariën" userId="a4f8d9ed-3895-4365-b2d5-9432cb8a20d4" providerId="ADAL" clId="{0B26A8C0-F395-4B92-A360-1EBC4BAB165B}" dt="2023-06-12T09:02:12.014" v="500"/>
          <ac:spMkLst>
            <pc:docMk/>
            <pc:sldMk cId="182387625" sldId="293"/>
            <ac:spMk id="2" creationId="{D2F9556A-1B15-1269-D11C-C71675FC33A4}"/>
          </ac:spMkLst>
        </pc:spChg>
        <pc:spChg chg="mod">
          <ac:chgData name="Jochen Mariën" userId="a4f8d9ed-3895-4365-b2d5-9432cb8a20d4" providerId="ADAL" clId="{0B26A8C0-F395-4B92-A360-1EBC4BAB165B}" dt="2023-06-12T09:02:17.214" v="501"/>
          <ac:spMkLst>
            <pc:docMk/>
            <pc:sldMk cId="182387625" sldId="293"/>
            <ac:spMk id="3" creationId="{621EDD7F-B5A1-01CB-BD43-78A2B77BAE28}"/>
          </ac:spMkLst>
        </pc:spChg>
        <pc:spChg chg="add del">
          <ac:chgData name="Jochen Mariën" userId="a4f8d9ed-3895-4365-b2d5-9432cb8a20d4" providerId="ADAL" clId="{0B26A8C0-F395-4B92-A360-1EBC4BAB165B}" dt="2023-06-12T09:02:11.304" v="499" actId="22"/>
          <ac:spMkLst>
            <pc:docMk/>
            <pc:sldMk cId="182387625" sldId="293"/>
            <ac:spMk id="5" creationId="{CEC30F03-C17C-DC4F-3575-07FFF8E52E2D}"/>
          </ac:spMkLst>
        </pc:spChg>
        <pc:picChg chg="add mod">
          <ac:chgData name="Jochen Mariën" userId="a4f8d9ed-3895-4365-b2d5-9432cb8a20d4" providerId="ADAL" clId="{0B26A8C0-F395-4B92-A360-1EBC4BAB165B}" dt="2023-06-12T09:02:30.845" v="504" actId="1076"/>
          <ac:picMkLst>
            <pc:docMk/>
            <pc:sldMk cId="182387625" sldId="293"/>
            <ac:picMk id="6" creationId="{D1C1F73F-7F45-9DC4-5C4B-69E85D75D119}"/>
          </ac:picMkLst>
        </pc:picChg>
      </pc:sldChg>
      <pc:sldChg chg="addSp delSp modSp new mod">
        <pc:chgData name="Jochen Mariën" userId="a4f8d9ed-3895-4365-b2d5-9432cb8a20d4" providerId="ADAL" clId="{0B26A8C0-F395-4B92-A360-1EBC4BAB165B}" dt="2023-06-12T09:05:07.957" v="543" actId="1076"/>
        <pc:sldMkLst>
          <pc:docMk/>
          <pc:sldMk cId="3081876885" sldId="294"/>
        </pc:sldMkLst>
        <pc:spChg chg="mod">
          <ac:chgData name="Jochen Mariën" userId="a4f8d9ed-3895-4365-b2d5-9432cb8a20d4" providerId="ADAL" clId="{0B26A8C0-F395-4B92-A360-1EBC4BAB165B}" dt="2023-06-12T09:03:02.320" v="512" actId="20577"/>
          <ac:spMkLst>
            <pc:docMk/>
            <pc:sldMk cId="3081876885" sldId="294"/>
            <ac:spMk id="2" creationId="{C2286C2F-4D8D-D3F3-9D2F-12EC15F478CA}"/>
          </ac:spMkLst>
        </pc:spChg>
        <pc:spChg chg="del">
          <ac:chgData name="Jochen Mariën" userId="a4f8d9ed-3895-4365-b2d5-9432cb8a20d4" providerId="ADAL" clId="{0B26A8C0-F395-4B92-A360-1EBC4BAB165B}" dt="2023-06-12T09:03:05.147" v="513" actId="478"/>
          <ac:spMkLst>
            <pc:docMk/>
            <pc:sldMk cId="3081876885" sldId="294"/>
            <ac:spMk id="3" creationId="{EFC68FE2-B1D5-3A3A-73B7-156628500ABF}"/>
          </ac:spMkLst>
        </pc:spChg>
        <pc:spChg chg="add mod">
          <ac:chgData name="Jochen Mariën" userId="a4f8d9ed-3895-4365-b2d5-9432cb8a20d4" providerId="ADAL" clId="{0B26A8C0-F395-4B92-A360-1EBC4BAB165B}" dt="2023-06-12T09:05:07.957" v="543" actId="1076"/>
          <ac:spMkLst>
            <pc:docMk/>
            <pc:sldMk cId="3081876885" sldId="294"/>
            <ac:spMk id="7" creationId="{682E24F0-2CA2-255F-45E5-81A5E6970763}"/>
          </ac:spMkLst>
        </pc:spChg>
        <pc:spChg chg="add mod">
          <ac:chgData name="Jochen Mariën" userId="a4f8d9ed-3895-4365-b2d5-9432cb8a20d4" providerId="ADAL" clId="{0B26A8C0-F395-4B92-A360-1EBC4BAB165B}" dt="2023-06-12T09:04:34.949" v="535" actId="1076"/>
          <ac:spMkLst>
            <pc:docMk/>
            <pc:sldMk cId="3081876885" sldId="294"/>
            <ac:spMk id="8" creationId="{88258B48-9476-29E0-3FDB-F6A24B6BEB04}"/>
          </ac:spMkLst>
        </pc:spChg>
        <pc:spChg chg="add mod">
          <ac:chgData name="Jochen Mariën" userId="a4f8d9ed-3895-4365-b2d5-9432cb8a20d4" providerId="ADAL" clId="{0B26A8C0-F395-4B92-A360-1EBC4BAB165B}" dt="2023-06-12T09:04:05.716" v="525" actId="1076"/>
          <ac:spMkLst>
            <pc:docMk/>
            <pc:sldMk cId="3081876885" sldId="294"/>
            <ac:spMk id="9" creationId="{5531DB9E-2C2B-6DF9-15E6-490512BC5C51}"/>
          </ac:spMkLst>
        </pc:spChg>
        <pc:spChg chg="add mod">
          <ac:chgData name="Jochen Mariën" userId="a4f8d9ed-3895-4365-b2d5-9432cb8a20d4" providerId="ADAL" clId="{0B26A8C0-F395-4B92-A360-1EBC4BAB165B}" dt="2023-06-12T09:04:40.666" v="537" actId="1076"/>
          <ac:spMkLst>
            <pc:docMk/>
            <pc:sldMk cId="3081876885" sldId="294"/>
            <ac:spMk id="12" creationId="{948863CD-45B9-E5A2-68C9-504E18F999F9}"/>
          </ac:spMkLst>
        </pc:spChg>
        <pc:picChg chg="add mod">
          <ac:chgData name="Jochen Mariën" userId="a4f8d9ed-3895-4365-b2d5-9432cb8a20d4" providerId="ADAL" clId="{0B26A8C0-F395-4B92-A360-1EBC4BAB165B}" dt="2023-06-12T09:03:17.093" v="517" actId="1076"/>
          <ac:picMkLst>
            <pc:docMk/>
            <pc:sldMk cId="3081876885" sldId="294"/>
            <ac:picMk id="4" creationId="{107F391E-25AF-98E5-07BF-926239DB1721}"/>
          </ac:picMkLst>
        </pc:picChg>
        <pc:picChg chg="add mod">
          <ac:chgData name="Jochen Mariën" userId="a4f8d9ed-3895-4365-b2d5-9432cb8a20d4" providerId="ADAL" clId="{0B26A8C0-F395-4B92-A360-1EBC4BAB165B}" dt="2023-06-12T09:03:51.474" v="523" actId="14100"/>
          <ac:picMkLst>
            <pc:docMk/>
            <pc:sldMk cId="3081876885" sldId="294"/>
            <ac:picMk id="5" creationId="{F5439478-6644-5CEB-1398-D2F172D66FE9}"/>
          </ac:picMkLst>
        </pc:picChg>
        <pc:picChg chg="add mod">
          <ac:chgData name="Jochen Mariën" userId="a4f8d9ed-3895-4365-b2d5-9432cb8a20d4" providerId="ADAL" clId="{0B26A8C0-F395-4B92-A360-1EBC4BAB165B}" dt="2023-06-12T09:04:02.794" v="524" actId="1076"/>
          <ac:picMkLst>
            <pc:docMk/>
            <pc:sldMk cId="3081876885" sldId="294"/>
            <ac:picMk id="10" creationId="{4D1614E9-7D36-C951-E9CE-516ADF2A4952}"/>
          </ac:picMkLst>
        </pc:picChg>
        <pc:picChg chg="add mod">
          <ac:chgData name="Jochen Mariën" userId="a4f8d9ed-3895-4365-b2d5-9432cb8a20d4" providerId="ADAL" clId="{0B26A8C0-F395-4B92-A360-1EBC4BAB165B}" dt="2023-06-12T09:04:37.704" v="536" actId="1076"/>
          <ac:picMkLst>
            <pc:docMk/>
            <pc:sldMk cId="3081876885" sldId="294"/>
            <ac:picMk id="11" creationId="{C5FA85C2-53A3-7F1C-18AA-7B033C7D3DC5}"/>
          </ac:picMkLst>
        </pc:picChg>
        <pc:cxnChg chg="add mod">
          <ac:chgData name="Jochen Mariën" userId="a4f8d9ed-3895-4365-b2d5-9432cb8a20d4" providerId="ADAL" clId="{0B26A8C0-F395-4B92-A360-1EBC4BAB165B}" dt="2023-06-12T09:05:05.061" v="542" actId="14100"/>
          <ac:cxnSpMkLst>
            <pc:docMk/>
            <pc:sldMk cId="3081876885" sldId="294"/>
            <ac:cxnSpMk id="6" creationId="{F3B13380-3B83-BBDF-9A36-BC825E514B5D}"/>
          </ac:cxnSpMkLst>
        </pc:cxnChg>
        <pc:cxnChg chg="add mod">
          <ac:chgData name="Jochen Mariën" userId="a4f8d9ed-3895-4365-b2d5-9432cb8a20d4" providerId="ADAL" clId="{0B26A8C0-F395-4B92-A360-1EBC4BAB165B}" dt="2023-06-12T09:04:14.057" v="528" actId="14100"/>
          <ac:cxnSpMkLst>
            <pc:docMk/>
            <pc:sldMk cId="3081876885" sldId="294"/>
            <ac:cxnSpMk id="14" creationId="{6BF93D15-07C7-E73F-20E0-7104E6A22889}"/>
          </ac:cxnSpMkLst>
        </pc:cxnChg>
        <pc:cxnChg chg="add mod">
          <ac:chgData name="Jochen Mariën" userId="a4f8d9ed-3895-4365-b2d5-9432cb8a20d4" providerId="ADAL" clId="{0B26A8C0-F395-4B92-A360-1EBC4BAB165B}" dt="2023-06-12T09:04:56.335" v="541" actId="14100"/>
          <ac:cxnSpMkLst>
            <pc:docMk/>
            <pc:sldMk cId="3081876885" sldId="294"/>
            <ac:cxnSpMk id="18" creationId="{44C9472F-E577-6D36-A2C6-4D6348C047D3}"/>
          </ac:cxnSpMkLst>
        </pc:cxnChg>
      </pc:sldChg>
      <pc:sldChg chg="new del">
        <pc:chgData name="Jochen Mariën" userId="a4f8d9ed-3895-4365-b2d5-9432cb8a20d4" providerId="ADAL" clId="{0B26A8C0-F395-4B92-A360-1EBC4BAB165B}" dt="2023-06-12T09:53:00.840" v="638" actId="47"/>
        <pc:sldMkLst>
          <pc:docMk/>
          <pc:sldMk cId="1242907713" sldId="295"/>
        </pc:sldMkLst>
      </pc:sldChg>
      <pc:sldChg chg="addSp delSp modSp add mod modNotesTx">
        <pc:chgData name="Jochen Mariën" userId="a4f8d9ed-3895-4365-b2d5-9432cb8a20d4" providerId="ADAL" clId="{0B26A8C0-F395-4B92-A360-1EBC4BAB165B}" dt="2023-06-12T09:48:33.493" v="637"/>
        <pc:sldMkLst>
          <pc:docMk/>
          <pc:sldMk cId="3321338826" sldId="296"/>
        </pc:sldMkLst>
        <pc:spChg chg="mod">
          <ac:chgData name="Jochen Mariën" userId="a4f8d9ed-3895-4365-b2d5-9432cb8a20d4" providerId="ADAL" clId="{0B26A8C0-F395-4B92-A360-1EBC4BAB165B}" dt="2023-06-12T09:47:58.348" v="629" actId="27636"/>
          <ac:spMkLst>
            <pc:docMk/>
            <pc:sldMk cId="3321338826" sldId="296"/>
            <ac:spMk id="6" creationId="{D495E83A-ED71-E362-961B-89F19E10CB54}"/>
          </ac:spMkLst>
        </pc:spChg>
        <pc:picChg chg="add mod ord">
          <ac:chgData name="Jochen Mariën" userId="a4f8d9ed-3895-4365-b2d5-9432cb8a20d4" providerId="ADAL" clId="{0B26A8C0-F395-4B92-A360-1EBC4BAB165B}" dt="2023-06-12T09:48:17.358" v="633" actId="167"/>
          <ac:picMkLst>
            <pc:docMk/>
            <pc:sldMk cId="3321338826" sldId="296"/>
            <ac:picMk id="2" creationId="{139096D0-3956-56E6-14A9-17CA9C3E8120}"/>
          </ac:picMkLst>
        </pc:picChg>
        <pc:picChg chg="add del mod">
          <ac:chgData name="Jochen Mariën" userId="a4f8d9ed-3895-4365-b2d5-9432cb8a20d4" providerId="ADAL" clId="{0B26A8C0-F395-4B92-A360-1EBC4BAB165B}" dt="2023-06-12T09:48:28.758" v="636"/>
          <ac:picMkLst>
            <pc:docMk/>
            <pc:sldMk cId="3321338826" sldId="296"/>
            <ac:picMk id="3" creationId="{3C798C8B-5822-0EF0-ECD9-75D7FA2DA77D}"/>
          </ac:picMkLst>
        </pc:picChg>
        <pc:picChg chg="del">
          <ac:chgData name="Jochen Mariën" userId="a4f8d9ed-3895-4365-b2d5-9432cb8a20d4" providerId="ADAL" clId="{0B26A8C0-F395-4B92-A360-1EBC4BAB165B}" dt="2023-06-12T09:48:19.340" v="634" actId="478"/>
          <ac:picMkLst>
            <pc:docMk/>
            <pc:sldMk cId="3321338826" sldId="296"/>
            <ac:picMk id="5" creationId="{AC8A37EE-F45C-197D-A0D7-D8DE40D454EA}"/>
          </ac:picMkLst>
        </pc:picChg>
      </pc:sldChg>
    </pc:docChg>
  </pc:docChgLst>
  <pc:docChgLst>
    <pc:chgData name="Jochen Mariën" userId="a4f8d9ed-3895-4365-b2d5-9432cb8a20d4" providerId="ADAL" clId="{250B65E8-B013-4283-BD68-30348FBC104D}"/>
    <pc:docChg chg="undo custSel addSld delSld modSld sldOrd">
      <pc:chgData name="Jochen Mariën" userId="a4f8d9ed-3895-4365-b2d5-9432cb8a20d4" providerId="ADAL" clId="{250B65E8-B013-4283-BD68-30348FBC104D}" dt="2024-09-30T12:08:48.517" v="1164"/>
      <pc:docMkLst>
        <pc:docMk/>
      </pc:docMkLst>
      <pc:sldChg chg="del">
        <pc:chgData name="Jochen Mariën" userId="a4f8d9ed-3895-4365-b2d5-9432cb8a20d4" providerId="ADAL" clId="{250B65E8-B013-4283-BD68-30348FBC104D}" dt="2024-09-20T11:45:21.284" v="0" actId="47"/>
        <pc:sldMkLst>
          <pc:docMk/>
          <pc:sldMk cId="3303909838" sldId="257"/>
        </pc:sldMkLst>
      </pc:sldChg>
      <pc:sldChg chg="del">
        <pc:chgData name="Jochen Mariën" userId="a4f8d9ed-3895-4365-b2d5-9432cb8a20d4" providerId="ADAL" clId="{250B65E8-B013-4283-BD68-30348FBC104D}" dt="2024-09-27T11:28:56.443" v="1026" actId="2696"/>
        <pc:sldMkLst>
          <pc:docMk/>
          <pc:sldMk cId="2567186518" sldId="261"/>
        </pc:sldMkLst>
      </pc:sldChg>
      <pc:sldChg chg="add del ord">
        <pc:chgData name="Jochen Mariën" userId="a4f8d9ed-3895-4365-b2d5-9432cb8a20d4" providerId="ADAL" clId="{250B65E8-B013-4283-BD68-30348FBC104D}" dt="2024-09-29T11:23:31.281" v="1144"/>
        <pc:sldMkLst>
          <pc:docMk/>
          <pc:sldMk cId="395616934" sldId="262"/>
        </pc:sldMkLst>
      </pc:sldChg>
      <pc:sldChg chg="modSp mod">
        <pc:chgData name="Jochen Mariën" userId="a4f8d9ed-3895-4365-b2d5-9432cb8a20d4" providerId="ADAL" clId="{250B65E8-B013-4283-BD68-30348FBC104D}" dt="2024-09-20T11:48:04.693" v="1" actId="20577"/>
        <pc:sldMkLst>
          <pc:docMk/>
          <pc:sldMk cId="2699387445" sldId="264"/>
        </pc:sldMkLst>
        <pc:spChg chg="mod">
          <ac:chgData name="Jochen Mariën" userId="a4f8d9ed-3895-4365-b2d5-9432cb8a20d4" providerId="ADAL" clId="{250B65E8-B013-4283-BD68-30348FBC104D}" dt="2024-09-20T11:48:04.693" v="1" actId="20577"/>
          <ac:spMkLst>
            <pc:docMk/>
            <pc:sldMk cId="2699387445" sldId="264"/>
            <ac:spMk id="3" creationId="{35F46A40-80A2-7C65-E060-BECC34F38C01}"/>
          </ac:spMkLst>
        </pc:spChg>
      </pc:sldChg>
      <pc:sldChg chg="del">
        <pc:chgData name="Jochen Mariën" userId="a4f8d9ed-3895-4365-b2d5-9432cb8a20d4" providerId="ADAL" clId="{250B65E8-B013-4283-BD68-30348FBC104D}" dt="2024-09-27T11:28:56.443" v="1026" actId="2696"/>
        <pc:sldMkLst>
          <pc:docMk/>
          <pc:sldMk cId="706679670" sldId="266"/>
        </pc:sldMkLst>
      </pc:sldChg>
      <pc:sldChg chg="del">
        <pc:chgData name="Jochen Mariën" userId="a4f8d9ed-3895-4365-b2d5-9432cb8a20d4" providerId="ADAL" clId="{250B65E8-B013-4283-BD68-30348FBC104D}" dt="2024-09-27T11:28:56.443" v="1026" actId="2696"/>
        <pc:sldMkLst>
          <pc:docMk/>
          <pc:sldMk cId="3231166434" sldId="268"/>
        </pc:sldMkLst>
      </pc:sldChg>
      <pc:sldChg chg="del">
        <pc:chgData name="Jochen Mariën" userId="a4f8d9ed-3895-4365-b2d5-9432cb8a20d4" providerId="ADAL" clId="{250B65E8-B013-4283-BD68-30348FBC104D}" dt="2024-09-27T11:28:56.443" v="1026" actId="2696"/>
        <pc:sldMkLst>
          <pc:docMk/>
          <pc:sldMk cId="1875649251" sldId="269"/>
        </pc:sldMkLst>
      </pc:sldChg>
      <pc:sldChg chg="del">
        <pc:chgData name="Jochen Mariën" userId="a4f8d9ed-3895-4365-b2d5-9432cb8a20d4" providerId="ADAL" clId="{250B65E8-B013-4283-BD68-30348FBC104D}" dt="2024-09-27T11:28:56.443" v="1026" actId="2696"/>
        <pc:sldMkLst>
          <pc:docMk/>
          <pc:sldMk cId="289636856" sldId="272"/>
        </pc:sldMkLst>
      </pc:sldChg>
      <pc:sldChg chg="del">
        <pc:chgData name="Jochen Mariën" userId="a4f8d9ed-3895-4365-b2d5-9432cb8a20d4" providerId="ADAL" clId="{250B65E8-B013-4283-BD68-30348FBC104D}" dt="2024-09-27T11:28:56.443" v="1026" actId="2696"/>
        <pc:sldMkLst>
          <pc:docMk/>
          <pc:sldMk cId="577045871" sldId="278"/>
        </pc:sldMkLst>
      </pc:sldChg>
      <pc:sldChg chg="modSp mod">
        <pc:chgData name="Jochen Mariën" userId="a4f8d9ed-3895-4365-b2d5-9432cb8a20d4" providerId="ADAL" clId="{250B65E8-B013-4283-BD68-30348FBC104D}" dt="2024-09-20T11:50:34.683" v="2" actId="20577"/>
        <pc:sldMkLst>
          <pc:docMk/>
          <pc:sldMk cId="2220906411" sldId="279"/>
        </pc:sldMkLst>
        <pc:spChg chg="mod">
          <ac:chgData name="Jochen Mariën" userId="a4f8d9ed-3895-4365-b2d5-9432cb8a20d4" providerId="ADAL" clId="{250B65E8-B013-4283-BD68-30348FBC104D}" dt="2024-09-20T11:50:34.683" v="2" actId="20577"/>
          <ac:spMkLst>
            <pc:docMk/>
            <pc:sldMk cId="2220906411" sldId="279"/>
            <ac:spMk id="3" creationId="{73F8E8A5-617E-35CB-E9AB-FF920B29F7FD}"/>
          </ac:spMkLst>
        </pc:spChg>
      </pc:sldChg>
      <pc:sldChg chg="del">
        <pc:chgData name="Jochen Mariën" userId="a4f8d9ed-3895-4365-b2d5-9432cb8a20d4" providerId="ADAL" clId="{250B65E8-B013-4283-BD68-30348FBC104D}" dt="2024-09-20T12:01:47.319" v="150" actId="47"/>
        <pc:sldMkLst>
          <pc:docMk/>
          <pc:sldMk cId="4026964808" sldId="280"/>
        </pc:sldMkLst>
      </pc:sldChg>
      <pc:sldChg chg="delSp modSp del mod">
        <pc:chgData name="Jochen Mariën" userId="a4f8d9ed-3895-4365-b2d5-9432cb8a20d4" providerId="ADAL" clId="{250B65E8-B013-4283-BD68-30348FBC104D}" dt="2024-09-27T11:27:15.387" v="1013" actId="47"/>
        <pc:sldMkLst>
          <pc:docMk/>
          <pc:sldMk cId="1171642733" sldId="283"/>
        </pc:sldMkLst>
        <pc:spChg chg="mod">
          <ac:chgData name="Jochen Mariën" userId="a4f8d9ed-3895-4365-b2d5-9432cb8a20d4" providerId="ADAL" clId="{250B65E8-B013-4283-BD68-30348FBC104D}" dt="2024-09-27T11:26:58.579" v="1008" actId="20577"/>
          <ac:spMkLst>
            <pc:docMk/>
            <pc:sldMk cId="1171642733" sldId="283"/>
            <ac:spMk id="6" creationId="{D495E83A-ED71-E362-961B-89F19E10CB54}"/>
          </ac:spMkLst>
        </pc:spChg>
        <pc:picChg chg="del">
          <ac:chgData name="Jochen Mariën" userId="a4f8d9ed-3895-4365-b2d5-9432cb8a20d4" providerId="ADAL" clId="{250B65E8-B013-4283-BD68-30348FBC104D}" dt="2024-09-27T11:27:08.796" v="1011" actId="21"/>
          <ac:picMkLst>
            <pc:docMk/>
            <pc:sldMk cId="1171642733" sldId="283"/>
            <ac:picMk id="5" creationId="{AC8A37EE-F45C-197D-A0D7-D8DE40D454EA}"/>
          </ac:picMkLst>
        </pc:picChg>
      </pc:sldChg>
      <pc:sldChg chg="del">
        <pc:chgData name="Jochen Mariën" userId="a4f8d9ed-3895-4365-b2d5-9432cb8a20d4" providerId="ADAL" clId="{250B65E8-B013-4283-BD68-30348FBC104D}" dt="2024-09-27T11:28:56.443" v="1026" actId="2696"/>
        <pc:sldMkLst>
          <pc:docMk/>
          <pc:sldMk cId="4194272464" sldId="286"/>
        </pc:sldMkLst>
      </pc:sldChg>
      <pc:sldChg chg="del">
        <pc:chgData name="Jochen Mariën" userId="a4f8d9ed-3895-4365-b2d5-9432cb8a20d4" providerId="ADAL" clId="{250B65E8-B013-4283-BD68-30348FBC104D}" dt="2024-09-27T11:28:56.443" v="1026" actId="2696"/>
        <pc:sldMkLst>
          <pc:docMk/>
          <pc:sldMk cId="3787036939" sldId="287"/>
        </pc:sldMkLst>
      </pc:sldChg>
      <pc:sldChg chg="del">
        <pc:chgData name="Jochen Mariën" userId="a4f8d9ed-3895-4365-b2d5-9432cb8a20d4" providerId="ADAL" clId="{250B65E8-B013-4283-BD68-30348FBC104D}" dt="2024-09-27T11:28:56.443" v="1026" actId="2696"/>
        <pc:sldMkLst>
          <pc:docMk/>
          <pc:sldMk cId="926311293" sldId="288"/>
        </pc:sldMkLst>
      </pc:sldChg>
      <pc:sldChg chg="del">
        <pc:chgData name="Jochen Mariën" userId="a4f8d9ed-3895-4365-b2d5-9432cb8a20d4" providerId="ADAL" clId="{250B65E8-B013-4283-BD68-30348FBC104D}" dt="2024-09-27T11:28:56.443" v="1026" actId="2696"/>
        <pc:sldMkLst>
          <pc:docMk/>
          <pc:sldMk cId="4018394247" sldId="289"/>
        </pc:sldMkLst>
      </pc:sldChg>
      <pc:sldChg chg="del">
        <pc:chgData name="Jochen Mariën" userId="a4f8d9ed-3895-4365-b2d5-9432cb8a20d4" providerId="ADAL" clId="{250B65E8-B013-4283-BD68-30348FBC104D}" dt="2024-09-27T11:28:56.443" v="1026" actId="2696"/>
        <pc:sldMkLst>
          <pc:docMk/>
          <pc:sldMk cId="410588077" sldId="290"/>
        </pc:sldMkLst>
      </pc:sldChg>
      <pc:sldChg chg="del">
        <pc:chgData name="Jochen Mariën" userId="a4f8d9ed-3895-4365-b2d5-9432cb8a20d4" providerId="ADAL" clId="{250B65E8-B013-4283-BD68-30348FBC104D}" dt="2024-09-27T11:28:56.443" v="1026" actId="2696"/>
        <pc:sldMkLst>
          <pc:docMk/>
          <pc:sldMk cId="1127279106" sldId="291"/>
        </pc:sldMkLst>
      </pc:sldChg>
      <pc:sldChg chg="del">
        <pc:chgData name="Jochen Mariën" userId="a4f8d9ed-3895-4365-b2d5-9432cb8a20d4" providerId="ADAL" clId="{250B65E8-B013-4283-BD68-30348FBC104D}" dt="2024-09-27T11:28:56.443" v="1026" actId="2696"/>
        <pc:sldMkLst>
          <pc:docMk/>
          <pc:sldMk cId="1999476168" sldId="292"/>
        </pc:sldMkLst>
      </pc:sldChg>
      <pc:sldChg chg="del">
        <pc:chgData name="Jochen Mariën" userId="a4f8d9ed-3895-4365-b2d5-9432cb8a20d4" providerId="ADAL" clId="{250B65E8-B013-4283-BD68-30348FBC104D}" dt="2024-09-27T11:28:56.443" v="1026" actId="2696"/>
        <pc:sldMkLst>
          <pc:docMk/>
          <pc:sldMk cId="182387625" sldId="293"/>
        </pc:sldMkLst>
      </pc:sldChg>
      <pc:sldChg chg="del">
        <pc:chgData name="Jochen Mariën" userId="a4f8d9ed-3895-4365-b2d5-9432cb8a20d4" providerId="ADAL" clId="{250B65E8-B013-4283-BD68-30348FBC104D}" dt="2024-09-27T11:28:56.443" v="1026" actId="2696"/>
        <pc:sldMkLst>
          <pc:docMk/>
          <pc:sldMk cId="3081876885" sldId="294"/>
        </pc:sldMkLst>
      </pc:sldChg>
      <pc:sldChg chg="del">
        <pc:chgData name="Jochen Mariën" userId="a4f8d9ed-3895-4365-b2d5-9432cb8a20d4" providerId="ADAL" clId="{250B65E8-B013-4283-BD68-30348FBC104D}" dt="2024-09-27T11:28:56.443" v="1026" actId="2696"/>
        <pc:sldMkLst>
          <pc:docMk/>
          <pc:sldMk cId="3321338826" sldId="296"/>
        </pc:sldMkLst>
      </pc:sldChg>
      <pc:sldChg chg="del">
        <pc:chgData name="Jochen Mariën" userId="a4f8d9ed-3895-4365-b2d5-9432cb8a20d4" providerId="ADAL" clId="{250B65E8-B013-4283-BD68-30348FBC104D}" dt="2024-09-20T12:21:40.653" v="1003" actId="47"/>
        <pc:sldMkLst>
          <pc:docMk/>
          <pc:sldMk cId="3323152462" sldId="297"/>
        </pc:sldMkLst>
      </pc:sldChg>
      <pc:sldChg chg="add del">
        <pc:chgData name="Jochen Mariën" userId="a4f8d9ed-3895-4365-b2d5-9432cb8a20d4" providerId="ADAL" clId="{250B65E8-B013-4283-BD68-30348FBC104D}" dt="2024-09-27T12:44:50.143" v="1142" actId="47"/>
        <pc:sldMkLst>
          <pc:docMk/>
          <pc:sldMk cId="3481495354" sldId="298"/>
        </pc:sldMkLst>
      </pc:sldChg>
      <pc:sldChg chg="addSp delSp modSp new mod">
        <pc:chgData name="Jochen Mariën" userId="a4f8d9ed-3895-4365-b2d5-9432cb8a20d4" providerId="ADAL" clId="{250B65E8-B013-4283-BD68-30348FBC104D}" dt="2024-09-20T12:20:46.640" v="870" actId="20577"/>
        <pc:sldMkLst>
          <pc:docMk/>
          <pc:sldMk cId="237454118" sldId="299"/>
        </pc:sldMkLst>
        <pc:spChg chg="mod">
          <ac:chgData name="Jochen Mariën" userId="a4f8d9ed-3895-4365-b2d5-9432cb8a20d4" providerId="ADAL" clId="{250B65E8-B013-4283-BD68-30348FBC104D}" dt="2024-09-20T12:00:08.261" v="27" actId="20577"/>
          <ac:spMkLst>
            <pc:docMk/>
            <pc:sldMk cId="237454118" sldId="299"/>
            <ac:spMk id="2" creationId="{74D881F5-5B22-0CF4-3B6F-20D3F18116FA}"/>
          </ac:spMkLst>
        </pc:spChg>
        <pc:spChg chg="add del mod">
          <ac:chgData name="Jochen Mariën" userId="a4f8d9ed-3895-4365-b2d5-9432cb8a20d4" providerId="ADAL" clId="{250B65E8-B013-4283-BD68-30348FBC104D}" dt="2024-09-20T12:20:46.640" v="870" actId="20577"/>
          <ac:spMkLst>
            <pc:docMk/>
            <pc:sldMk cId="237454118" sldId="299"/>
            <ac:spMk id="3" creationId="{43E9BDC0-339E-E2DE-87E0-F714C4B6AC04}"/>
          </ac:spMkLst>
        </pc:spChg>
        <pc:picChg chg="add mod">
          <ac:chgData name="Jochen Mariën" userId="a4f8d9ed-3895-4365-b2d5-9432cb8a20d4" providerId="ADAL" clId="{250B65E8-B013-4283-BD68-30348FBC104D}" dt="2024-09-20T12:00:53.336" v="33"/>
          <ac:picMkLst>
            <pc:docMk/>
            <pc:sldMk cId="237454118" sldId="299"/>
            <ac:picMk id="5" creationId="{76D04075-FF1C-6A88-A567-FFED7A8ABA46}"/>
          </ac:picMkLst>
        </pc:picChg>
        <pc:picChg chg="add del mod">
          <ac:chgData name="Jochen Mariën" userId="a4f8d9ed-3895-4365-b2d5-9432cb8a20d4" providerId="ADAL" clId="{250B65E8-B013-4283-BD68-30348FBC104D}" dt="2024-09-20T12:18:41.626" v="518" actId="478"/>
          <ac:picMkLst>
            <pc:docMk/>
            <pc:sldMk cId="237454118" sldId="299"/>
            <ac:picMk id="7" creationId="{9B451AA0-AD34-22C5-423F-1E0248C29113}"/>
          </ac:picMkLst>
        </pc:picChg>
        <pc:picChg chg="add mod">
          <ac:chgData name="Jochen Mariën" userId="a4f8d9ed-3895-4365-b2d5-9432cb8a20d4" providerId="ADAL" clId="{250B65E8-B013-4283-BD68-30348FBC104D}" dt="2024-09-20T12:18:42.036" v="519"/>
          <ac:picMkLst>
            <pc:docMk/>
            <pc:sldMk cId="237454118" sldId="299"/>
            <ac:picMk id="8" creationId="{7E0EA233-D1D3-8287-F140-2E22540ED2A7}"/>
          </ac:picMkLst>
        </pc:picChg>
      </pc:sldChg>
      <pc:sldChg chg="addSp modSp new mod">
        <pc:chgData name="Jochen Mariën" userId="a4f8d9ed-3895-4365-b2d5-9432cb8a20d4" providerId="ADAL" clId="{250B65E8-B013-4283-BD68-30348FBC104D}" dt="2024-09-20T12:21:32.820" v="1002" actId="20577"/>
        <pc:sldMkLst>
          <pc:docMk/>
          <pc:sldMk cId="388610570" sldId="300"/>
        </pc:sldMkLst>
        <pc:spChg chg="mod">
          <ac:chgData name="Jochen Mariën" userId="a4f8d9ed-3895-4365-b2d5-9432cb8a20d4" providerId="ADAL" clId="{250B65E8-B013-4283-BD68-30348FBC104D}" dt="2024-09-20T12:18:12.302" v="511"/>
          <ac:spMkLst>
            <pc:docMk/>
            <pc:sldMk cId="388610570" sldId="300"/>
            <ac:spMk id="2" creationId="{629BC21A-4B90-A877-48F4-8DEAFAED918A}"/>
          </ac:spMkLst>
        </pc:spChg>
        <pc:spChg chg="mod">
          <ac:chgData name="Jochen Mariën" userId="a4f8d9ed-3895-4365-b2d5-9432cb8a20d4" providerId="ADAL" clId="{250B65E8-B013-4283-BD68-30348FBC104D}" dt="2024-09-20T12:21:32.820" v="1002" actId="20577"/>
          <ac:spMkLst>
            <pc:docMk/>
            <pc:sldMk cId="388610570" sldId="300"/>
            <ac:spMk id="3" creationId="{EEDBD13F-915D-DB8A-259B-7F56ECB20A5B}"/>
          </ac:spMkLst>
        </pc:spChg>
        <pc:picChg chg="add mod modCrop">
          <ac:chgData name="Jochen Mariën" userId="a4f8d9ed-3895-4365-b2d5-9432cb8a20d4" providerId="ADAL" clId="{250B65E8-B013-4283-BD68-30348FBC104D}" dt="2024-09-20T12:17:36.188" v="422" actId="1076"/>
          <ac:picMkLst>
            <pc:docMk/>
            <pc:sldMk cId="388610570" sldId="300"/>
            <ac:picMk id="5" creationId="{49499EA9-03F6-2FA5-AB0B-39882B6C395E}"/>
          </ac:picMkLst>
        </pc:picChg>
        <pc:picChg chg="add mod">
          <ac:chgData name="Jochen Mariën" userId="a4f8d9ed-3895-4365-b2d5-9432cb8a20d4" providerId="ADAL" clId="{250B65E8-B013-4283-BD68-30348FBC104D}" dt="2024-09-20T12:18:23.979" v="514" actId="1076"/>
          <ac:picMkLst>
            <pc:docMk/>
            <pc:sldMk cId="388610570" sldId="300"/>
            <ac:picMk id="6" creationId="{AD09CDBD-F4D7-4E16-8D8D-7F30FD377416}"/>
          </ac:picMkLst>
        </pc:picChg>
      </pc:sldChg>
      <pc:sldChg chg="addSp delSp modSp new mod">
        <pc:chgData name="Jochen Mariën" userId="a4f8d9ed-3895-4365-b2d5-9432cb8a20d4" providerId="ADAL" clId="{250B65E8-B013-4283-BD68-30348FBC104D}" dt="2024-09-27T11:27:11.904" v="1012"/>
        <pc:sldMkLst>
          <pc:docMk/>
          <pc:sldMk cId="2578737949" sldId="301"/>
        </pc:sldMkLst>
        <pc:spChg chg="mod">
          <ac:chgData name="Jochen Mariën" userId="a4f8d9ed-3895-4365-b2d5-9432cb8a20d4" providerId="ADAL" clId="{250B65E8-B013-4283-BD68-30348FBC104D}" dt="2024-09-27T11:27:05.077" v="1010"/>
          <ac:spMkLst>
            <pc:docMk/>
            <pc:sldMk cId="2578737949" sldId="301"/>
            <ac:spMk id="2" creationId="{A8581AA9-4713-5DA7-784B-C4CC771986B2}"/>
          </ac:spMkLst>
        </pc:spChg>
        <pc:spChg chg="del">
          <ac:chgData name="Jochen Mariën" userId="a4f8d9ed-3895-4365-b2d5-9432cb8a20d4" providerId="ADAL" clId="{250B65E8-B013-4283-BD68-30348FBC104D}" dt="2024-09-27T11:27:11.904" v="1012"/>
          <ac:spMkLst>
            <pc:docMk/>
            <pc:sldMk cId="2578737949" sldId="301"/>
            <ac:spMk id="3" creationId="{238EF248-00CC-DBB2-1E30-702DC6D72A6D}"/>
          </ac:spMkLst>
        </pc:spChg>
        <pc:picChg chg="add mod">
          <ac:chgData name="Jochen Mariën" userId="a4f8d9ed-3895-4365-b2d5-9432cb8a20d4" providerId="ADAL" clId="{250B65E8-B013-4283-BD68-30348FBC104D}" dt="2024-09-27T11:27:11.904" v="1012"/>
          <ac:picMkLst>
            <pc:docMk/>
            <pc:sldMk cId="2578737949" sldId="301"/>
            <ac:picMk id="5" creationId="{AC8A37EE-F45C-197D-A0D7-D8DE40D454EA}"/>
          </ac:picMkLst>
        </pc:picChg>
      </pc:sldChg>
      <pc:sldChg chg="addSp delSp modSp new mod">
        <pc:chgData name="Jochen Mariën" userId="a4f8d9ed-3895-4365-b2d5-9432cb8a20d4" providerId="ADAL" clId="{250B65E8-B013-4283-BD68-30348FBC104D}" dt="2024-09-27T11:28:07.393" v="1025" actId="27614"/>
        <pc:sldMkLst>
          <pc:docMk/>
          <pc:sldMk cId="2060940396" sldId="302"/>
        </pc:sldMkLst>
        <pc:spChg chg="mod">
          <ac:chgData name="Jochen Mariën" userId="a4f8d9ed-3895-4365-b2d5-9432cb8a20d4" providerId="ADAL" clId="{250B65E8-B013-4283-BD68-30348FBC104D}" dt="2024-09-27T11:28:01.622" v="1024" actId="20577"/>
          <ac:spMkLst>
            <pc:docMk/>
            <pc:sldMk cId="2060940396" sldId="302"/>
            <ac:spMk id="2" creationId="{94578927-641B-4E3F-CB69-FE55E4E39671}"/>
          </ac:spMkLst>
        </pc:spChg>
        <pc:spChg chg="del">
          <ac:chgData name="Jochen Mariën" userId="a4f8d9ed-3895-4365-b2d5-9432cb8a20d4" providerId="ADAL" clId="{250B65E8-B013-4283-BD68-30348FBC104D}" dt="2024-09-27T11:27:58.408" v="1015"/>
          <ac:spMkLst>
            <pc:docMk/>
            <pc:sldMk cId="2060940396" sldId="302"/>
            <ac:spMk id="3" creationId="{40EC912A-512F-D1BB-F07A-4E5487255BF8}"/>
          </ac:spMkLst>
        </pc:spChg>
        <pc:picChg chg="add mod">
          <ac:chgData name="Jochen Mariën" userId="a4f8d9ed-3895-4365-b2d5-9432cb8a20d4" providerId="ADAL" clId="{250B65E8-B013-4283-BD68-30348FBC104D}" dt="2024-09-27T11:28:07.393" v="1025" actId="27614"/>
          <ac:picMkLst>
            <pc:docMk/>
            <pc:sldMk cId="2060940396" sldId="302"/>
            <ac:picMk id="5" creationId="{B1A50C7E-C3D0-215C-ADC6-C0EFC2299B2F}"/>
          </ac:picMkLst>
        </pc:picChg>
      </pc:sldChg>
      <pc:sldChg chg="addSp modSp new mod modNotesTx">
        <pc:chgData name="Jochen Mariën" userId="a4f8d9ed-3895-4365-b2d5-9432cb8a20d4" providerId="ADAL" clId="{250B65E8-B013-4283-BD68-30348FBC104D}" dt="2024-09-30T12:08:48.517" v="1164"/>
        <pc:sldMkLst>
          <pc:docMk/>
          <pc:sldMk cId="3480857771" sldId="303"/>
        </pc:sldMkLst>
        <pc:spChg chg="mod">
          <ac:chgData name="Jochen Mariën" userId="a4f8d9ed-3895-4365-b2d5-9432cb8a20d4" providerId="ADAL" clId="{250B65E8-B013-4283-BD68-30348FBC104D}" dt="2024-09-27T12:42:39.920" v="1029"/>
          <ac:spMkLst>
            <pc:docMk/>
            <pc:sldMk cId="3480857771" sldId="303"/>
            <ac:spMk id="2" creationId="{CFB0C3B4-A287-327F-C771-FD38C30C45FA}"/>
          </ac:spMkLst>
        </pc:spChg>
        <pc:spChg chg="mod">
          <ac:chgData name="Jochen Mariën" userId="a4f8d9ed-3895-4365-b2d5-9432cb8a20d4" providerId="ADAL" clId="{250B65E8-B013-4283-BD68-30348FBC104D}" dt="2024-09-27T12:43:55.049" v="1137" actId="14100"/>
          <ac:spMkLst>
            <pc:docMk/>
            <pc:sldMk cId="3480857771" sldId="303"/>
            <ac:spMk id="3" creationId="{70F7BDF8-C03D-1EC4-B3C5-F71F7E498E0A}"/>
          </ac:spMkLst>
        </pc:spChg>
        <pc:picChg chg="add mod">
          <ac:chgData name="Jochen Mariën" userId="a4f8d9ed-3895-4365-b2d5-9432cb8a20d4" providerId="ADAL" clId="{250B65E8-B013-4283-BD68-30348FBC104D}" dt="2024-09-30T12:08:48.517" v="1164"/>
          <ac:picMkLst>
            <pc:docMk/>
            <pc:sldMk cId="3480857771" sldId="303"/>
            <ac:picMk id="4" creationId="{490BF8A6-1C5C-D1FC-3598-F8EDEA37B565}"/>
          </ac:picMkLst>
        </pc:picChg>
        <pc:picChg chg="add mod">
          <ac:chgData name="Jochen Mariën" userId="a4f8d9ed-3895-4365-b2d5-9432cb8a20d4" providerId="ADAL" clId="{250B65E8-B013-4283-BD68-30348FBC104D}" dt="2024-09-27T12:44:42.918" v="1141" actId="1076"/>
          <ac:picMkLst>
            <pc:docMk/>
            <pc:sldMk cId="3480857771" sldId="303"/>
            <ac:picMk id="5" creationId="{B440258F-F0A8-DECC-268F-351DB2A05C47}"/>
          </ac:picMkLst>
        </pc:picChg>
      </pc:sldChg>
      <pc:sldChg chg="new del">
        <pc:chgData name="Jochen Mariën" userId="a4f8d9ed-3895-4365-b2d5-9432cb8a20d4" providerId="ADAL" clId="{250B65E8-B013-4283-BD68-30348FBC104D}" dt="2024-09-29T11:24:00.117" v="1163" actId="47"/>
        <pc:sldMkLst>
          <pc:docMk/>
          <pc:sldMk cId="3017792711" sldId="304"/>
        </pc:sldMkLst>
      </pc:sldChg>
      <pc:sldChg chg="modSp add mod">
        <pc:chgData name="Jochen Mariën" userId="a4f8d9ed-3895-4365-b2d5-9432cb8a20d4" providerId="ADAL" clId="{250B65E8-B013-4283-BD68-30348FBC104D}" dt="2024-09-29T11:23:52.617" v="1162" actId="20577"/>
        <pc:sldMkLst>
          <pc:docMk/>
          <pc:sldMk cId="868462468" sldId="305"/>
        </pc:sldMkLst>
        <pc:spChg chg="mod">
          <ac:chgData name="Jochen Mariën" userId="a4f8d9ed-3895-4365-b2d5-9432cb8a20d4" providerId="ADAL" clId="{250B65E8-B013-4283-BD68-30348FBC104D}" dt="2024-09-29T11:23:52.617" v="1162" actId="20577"/>
          <ac:spMkLst>
            <pc:docMk/>
            <pc:sldMk cId="868462468" sldId="305"/>
            <ac:spMk id="2" creationId="{A8581AA9-4713-5DA7-784B-C4CC771986B2}"/>
          </ac:spMkLst>
        </pc:spChg>
      </pc:sldChg>
    </pc:docChg>
  </pc:docChgLst>
  <pc:docChgLst>
    <pc:chgData name="Jochen Mariën" userId="a4f8d9ed-3895-4365-b2d5-9432cb8a20d4" providerId="ADAL" clId="{78257D18-88DE-4D48-A077-B5D7140CFB1C}"/>
    <pc:docChg chg="undo custSel modSld">
      <pc:chgData name="Jochen Mariën" userId="a4f8d9ed-3895-4365-b2d5-9432cb8a20d4" providerId="ADAL" clId="{78257D18-88DE-4D48-A077-B5D7140CFB1C}" dt="2023-08-31T12:45:00.823" v="36"/>
      <pc:docMkLst>
        <pc:docMk/>
      </pc:docMkLst>
      <pc:sldChg chg="addSp delSp modSp mod modAnim">
        <pc:chgData name="Jochen Mariën" userId="a4f8d9ed-3895-4365-b2d5-9432cb8a20d4" providerId="ADAL" clId="{78257D18-88DE-4D48-A077-B5D7140CFB1C}" dt="2023-08-31T12:45:00.823" v="36"/>
        <pc:sldMkLst>
          <pc:docMk/>
          <pc:sldMk cId="3295837310" sldId="259"/>
        </pc:sldMkLst>
        <pc:spChg chg="add mod">
          <ac:chgData name="Jochen Mariën" userId="a4f8d9ed-3895-4365-b2d5-9432cb8a20d4" providerId="ADAL" clId="{78257D18-88DE-4D48-A077-B5D7140CFB1C}" dt="2023-08-31T12:44:25.085" v="29" actId="1076"/>
          <ac:spMkLst>
            <pc:docMk/>
            <pc:sldMk cId="3295837310" sldId="259"/>
            <ac:spMk id="2" creationId="{769ECEDD-2E5F-8A6F-1E78-0B47958AD28D}"/>
          </ac:spMkLst>
        </pc:spChg>
        <pc:cxnChg chg="add del">
          <ac:chgData name="Jochen Mariën" userId="a4f8d9ed-3895-4365-b2d5-9432cb8a20d4" providerId="ADAL" clId="{78257D18-88DE-4D48-A077-B5D7140CFB1C}" dt="2023-08-31T12:43:43.867" v="23" actId="11529"/>
          <ac:cxnSpMkLst>
            <pc:docMk/>
            <pc:sldMk cId="3295837310" sldId="259"/>
            <ac:cxnSpMk id="5" creationId="{4912D010-EA92-AEFF-1B3A-56F6137FEE76}"/>
          </ac:cxnSpMkLst>
        </pc:cxnChg>
        <pc:cxnChg chg="add mod">
          <ac:chgData name="Jochen Mariën" userId="a4f8d9ed-3895-4365-b2d5-9432cb8a20d4" providerId="ADAL" clId="{78257D18-88DE-4D48-A077-B5D7140CFB1C}" dt="2023-08-31T12:44:34.282" v="30" actId="14100"/>
          <ac:cxnSpMkLst>
            <pc:docMk/>
            <pc:sldMk cId="3295837310" sldId="259"/>
            <ac:cxnSpMk id="7" creationId="{E9685E16-A60C-63A3-BF53-6A3BDB26822A}"/>
          </ac:cxnSpMkLst>
        </pc:cxnChg>
        <pc:cxnChg chg="add mod">
          <ac:chgData name="Jochen Mariën" userId="a4f8d9ed-3895-4365-b2d5-9432cb8a20d4" providerId="ADAL" clId="{78257D18-88DE-4D48-A077-B5D7140CFB1C}" dt="2023-08-31T12:44:43.626" v="32" actId="14100"/>
          <ac:cxnSpMkLst>
            <pc:docMk/>
            <pc:sldMk cId="3295837310" sldId="259"/>
            <ac:cxnSpMk id="8" creationId="{9B8C781A-1ECA-FFD4-F014-26E964180B0B}"/>
          </ac:cxnSpMkLst>
        </pc:cxnChg>
        <pc:cxnChg chg="add mod">
          <ac:chgData name="Jochen Mariën" userId="a4f8d9ed-3895-4365-b2d5-9432cb8a20d4" providerId="ADAL" clId="{78257D18-88DE-4D48-A077-B5D7140CFB1C}" dt="2023-08-31T12:44:51.847" v="35" actId="14100"/>
          <ac:cxnSpMkLst>
            <pc:docMk/>
            <pc:sldMk cId="3295837310" sldId="259"/>
            <ac:cxnSpMk id="14" creationId="{0AAA22E2-0767-FD04-FAB2-AB0BEC2EB08E}"/>
          </ac:cxnSpMkLst>
        </pc:cxnChg>
      </pc:sldChg>
    </pc:docChg>
  </pc:docChgLst>
  <pc:docChgLst>
    <pc:chgData name="Jochen Mariën" userId="a4f8d9ed-3895-4365-b2d5-9432cb8a20d4" providerId="ADAL" clId="{2CD8638A-BF17-4F7F-AFAA-FA12DCEFBFEE}"/>
    <pc:docChg chg="undo custSel addSld delSld modSld sldOrd">
      <pc:chgData name="Jochen Mariën" userId="a4f8d9ed-3895-4365-b2d5-9432cb8a20d4" providerId="ADAL" clId="{2CD8638A-BF17-4F7F-AFAA-FA12DCEFBFEE}" dt="2023-04-11T19:42:16.195" v="6998" actId="20577"/>
      <pc:docMkLst>
        <pc:docMk/>
      </pc:docMkLst>
      <pc:sldChg chg="modSp new mod">
        <pc:chgData name="Jochen Mariën" userId="a4f8d9ed-3895-4365-b2d5-9432cb8a20d4" providerId="ADAL" clId="{2CD8638A-BF17-4F7F-AFAA-FA12DCEFBFEE}" dt="2023-04-05T09:12:06.431" v="2842" actId="20577"/>
        <pc:sldMkLst>
          <pc:docMk/>
          <pc:sldMk cId="2401300750" sldId="256"/>
        </pc:sldMkLst>
        <pc:spChg chg="mod">
          <ac:chgData name="Jochen Mariën" userId="a4f8d9ed-3895-4365-b2d5-9432cb8a20d4" providerId="ADAL" clId="{2CD8638A-BF17-4F7F-AFAA-FA12DCEFBFEE}" dt="2023-04-05T09:12:06.431" v="2842" actId="20577"/>
          <ac:spMkLst>
            <pc:docMk/>
            <pc:sldMk cId="2401300750" sldId="256"/>
            <ac:spMk id="2" creationId="{0D2E9148-5D02-2E79-AEF4-BCC50E166667}"/>
          </ac:spMkLst>
        </pc:spChg>
        <pc:spChg chg="mod">
          <ac:chgData name="Jochen Mariën" userId="a4f8d9ed-3895-4365-b2d5-9432cb8a20d4" providerId="ADAL" clId="{2CD8638A-BF17-4F7F-AFAA-FA12DCEFBFEE}" dt="2023-04-05T07:27:15.448" v="8" actId="20577"/>
          <ac:spMkLst>
            <pc:docMk/>
            <pc:sldMk cId="2401300750" sldId="256"/>
            <ac:spMk id="3" creationId="{4535BB44-C421-15EB-7F23-CC5AA54558A0}"/>
          </ac:spMkLst>
        </pc:spChg>
      </pc:sldChg>
      <pc:sldChg chg="modSp new mod">
        <pc:chgData name="Jochen Mariën" userId="a4f8d9ed-3895-4365-b2d5-9432cb8a20d4" providerId="ADAL" clId="{2CD8638A-BF17-4F7F-AFAA-FA12DCEFBFEE}" dt="2023-04-05T07:59:50.471" v="652" actId="20577"/>
        <pc:sldMkLst>
          <pc:docMk/>
          <pc:sldMk cId="3303909838" sldId="257"/>
        </pc:sldMkLst>
        <pc:spChg chg="mod">
          <ac:chgData name="Jochen Mariën" userId="a4f8d9ed-3895-4365-b2d5-9432cb8a20d4" providerId="ADAL" clId="{2CD8638A-BF17-4F7F-AFAA-FA12DCEFBFEE}" dt="2023-04-05T07:29:42.184" v="12" actId="20577"/>
          <ac:spMkLst>
            <pc:docMk/>
            <pc:sldMk cId="3303909838" sldId="257"/>
            <ac:spMk id="2" creationId="{A1CF4B22-DB97-D7FF-0787-14E9BA0224E1}"/>
          </ac:spMkLst>
        </pc:spChg>
        <pc:spChg chg="mod">
          <ac:chgData name="Jochen Mariën" userId="a4f8d9ed-3895-4365-b2d5-9432cb8a20d4" providerId="ADAL" clId="{2CD8638A-BF17-4F7F-AFAA-FA12DCEFBFEE}" dt="2023-04-05T07:59:50.471" v="652" actId="20577"/>
          <ac:spMkLst>
            <pc:docMk/>
            <pc:sldMk cId="3303909838" sldId="257"/>
            <ac:spMk id="3" creationId="{CDC9D0AB-ADEA-2D4A-AE7D-01C932347516}"/>
          </ac:spMkLst>
        </pc:spChg>
      </pc:sldChg>
      <pc:sldChg chg="addSp delSp modSp new del mod">
        <pc:chgData name="Jochen Mariën" userId="a4f8d9ed-3895-4365-b2d5-9432cb8a20d4" providerId="ADAL" clId="{2CD8638A-BF17-4F7F-AFAA-FA12DCEFBFEE}" dt="2023-04-05T09:11:53.678" v="2830" actId="47"/>
        <pc:sldMkLst>
          <pc:docMk/>
          <pc:sldMk cId="3309922217" sldId="258"/>
        </pc:sldMkLst>
        <pc:spChg chg="mod">
          <ac:chgData name="Jochen Mariën" userId="a4f8d9ed-3895-4365-b2d5-9432cb8a20d4" providerId="ADAL" clId="{2CD8638A-BF17-4F7F-AFAA-FA12DCEFBFEE}" dt="2023-04-05T07:40:38.547" v="374" actId="20577"/>
          <ac:spMkLst>
            <pc:docMk/>
            <pc:sldMk cId="3309922217" sldId="258"/>
            <ac:spMk id="2" creationId="{EA99F428-369C-5FD5-B301-032774947C4D}"/>
          </ac:spMkLst>
        </pc:spChg>
        <pc:spChg chg="mod">
          <ac:chgData name="Jochen Mariën" userId="a4f8d9ed-3895-4365-b2d5-9432cb8a20d4" providerId="ADAL" clId="{2CD8638A-BF17-4F7F-AFAA-FA12DCEFBFEE}" dt="2023-04-05T07:33:42.511" v="149" actId="20577"/>
          <ac:spMkLst>
            <pc:docMk/>
            <pc:sldMk cId="3309922217" sldId="258"/>
            <ac:spMk id="3" creationId="{A0131708-3B3D-2C98-4C0D-588D1DBA84A7}"/>
          </ac:spMkLst>
        </pc:spChg>
        <pc:spChg chg="add del">
          <ac:chgData name="Jochen Mariën" userId="a4f8d9ed-3895-4365-b2d5-9432cb8a20d4" providerId="ADAL" clId="{2CD8638A-BF17-4F7F-AFAA-FA12DCEFBFEE}" dt="2023-04-05T07:39:10.646" v="346" actId="478"/>
          <ac:spMkLst>
            <pc:docMk/>
            <pc:sldMk cId="3309922217" sldId="258"/>
            <ac:spMk id="5" creationId="{CE034A8A-E858-2833-DAC0-C6321502CDD6}"/>
          </ac:spMkLst>
        </pc:spChg>
        <pc:picChg chg="add del mod">
          <ac:chgData name="Jochen Mariën" userId="a4f8d9ed-3895-4365-b2d5-9432cb8a20d4" providerId="ADAL" clId="{2CD8638A-BF17-4F7F-AFAA-FA12DCEFBFEE}" dt="2023-04-05T09:11:37.038" v="2825" actId="21"/>
          <ac:picMkLst>
            <pc:docMk/>
            <pc:sldMk cId="3309922217" sldId="258"/>
            <ac:picMk id="7" creationId="{8CB52A56-7F12-1C71-ADAD-429F45924F84}"/>
          </ac:picMkLst>
        </pc:picChg>
      </pc:sldChg>
      <pc:sldChg chg="addSp delSp modSp new mod modNotesTx">
        <pc:chgData name="Jochen Mariën" userId="a4f8d9ed-3895-4365-b2d5-9432cb8a20d4" providerId="ADAL" clId="{2CD8638A-BF17-4F7F-AFAA-FA12DCEFBFEE}" dt="2023-04-05T09:11:50.342" v="2829" actId="478"/>
        <pc:sldMkLst>
          <pc:docMk/>
          <pc:sldMk cId="3295837310" sldId="259"/>
        </pc:sldMkLst>
        <pc:spChg chg="del">
          <ac:chgData name="Jochen Mariën" userId="a4f8d9ed-3895-4365-b2d5-9432cb8a20d4" providerId="ADAL" clId="{2CD8638A-BF17-4F7F-AFAA-FA12DCEFBFEE}" dt="2023-04-05T07:37:32.602" v="343" actId="478"/>
          <ac:spMkLst>
            <pc:docMk/>
            <pc:sldMk cId="3295837310" sldId="259"/>
            <ac:spMk id="2" creationId="{DBAB028C-1B7A-5C77-9686-B224861C42CA}"/>
          </ac:spMkLst>
        </pc:spChg>
        <pc:spChg chg="del">
          <ac:chgData name="Jochen Mariën" userId="a4f8d9ed-3895-4365-b2d5-9432cb8a20d4" providerId="ADAL" clId="{2CD8638A-BF17-4F7F-AFAA-FA12DCEFBFEE}" dt="2023-04-05T07:34:18.077" v="151" actId="1032"/>
          <ac:spMkLst>
            <pc:docMk/>
            <pc:sldMk cId="3295837310" sldId="259"/>
            <ac:spMk id="3" creationId="{C9797229-A510-BB03-5D3D-8C592519C4A3}"/>
          </ac:spMkLst>
        </pc:spChg>
        <pc:graphicFrameChg chg="add mod modGraphic">
          <ac:chgData name="Jochen Mariën" userId="a4f8d9ed-3895-4365-b2d5-9432cb8a20d4" providerId="ADAL" clId="{2CD8638A-BF17-4F7F-AFAA-FA12DCEFBFEE}" dt="2023-04-05T09:11:39.534" v="2826"/>
          <ac:graphicFrameMkLst>
            <pc:docMk/>
            <pc:sldMk cId="3295837310" sldId="259"/>
            <ac:graphicFrameMk id="4" creationId="{191E38CD-AD56-3590-349C-2072A9C8CA19}"/>
          </ac:graphicFrameMkLst>
        </pc:graphicFrameChg>
        <pc:picChg chg="add del mod">
          <ac:chgData name="Jochen Mariën" userId="a4f8d9ed-3895-4365-b2d5-9432cb8a20d4" providerId="ADAL" clId="{2CD8638A-BF17-4F7F-AFAA-FA12DCEFBFEE}" dt="2023-04-05T09:11:50.342" v="2829" actId="478"/>
          <ac:picMkLst>
            <pc:docMk/>
            <pc:sldMk cId="3295837310" sldId="259"/>
            <ac:picMk id="5" creationId="{17EC966F-147E-A965-66A8-82E86552CC29}"/>
          </ac:picMkLst>
        </pc:picChg>
      </pc:sldChg>
      <pc:sldChg chg="addSp modSp new mod modNotesTx">
        <pc:chgData name="Jochen Mariën" userId="a4f8d9ed-3895-4365-b2d5-9432cb8a20d4" providerId="ADAL" clId="{2CD8638A-BF17-4F7F-AFAA-FA12DCEFBFEE}" dt="2023-04-05T09:12:38.509" v="2903" actId="20577"/>
        <pc:sldMkLst>
          <pc:docMk/>
          <pc:sldMk cId="1679356028" sldId="260"/>
        </pc:sldMkLst>
        <pc:spChg chg="mod">
          <ac:chgData name="Jochen Mariën" userId="a4f8d9ed-3895-4365-b2d5-9432cb8a20d4" providerId="ADAL" clId="{2CD8638A-BF17-4F7F-AFAA-FA12DCEFBFEE}" dt="2023-04-05T07:42:17.994" v="394" actId="20577"/>
          <ac:spMkLst>
            <pc:docMk/>
            <pc:sldMk cId="1679356028" sldId="260"/>
            <ac:spMk id="2" creationId="{1678D624-D590-290F-4CAE-DBC608283E1D}"/>
          </ac:spMkLst>
        </pc:spChg>
        <pc:spChg chg="mod">
          <ac:chgData name="Jochen Mariën" userId="a4f8d9ed-3895-4365-b2d5-9432cb8a20d4" providerId="ADAL" clId="{2CD8638A-BF17-4F7F-AFAA-FA12DCEFBFEE}" dt="2023-04-05T09:12:38.509" v="2903" actId="20577"/>
          <ac:spMkLst>
            <pc:docMk/>
            <pc:sldMk cId="1679356028" sldId="260"/>
            <ac:spMk id="3" creationId="{A436B621-4557-84D7-362E-A0E5211F5941}"/>
          </ac:spMkLst>
        </pc:spChg>
        <pc:picChg chg="add mod">
          <ac:chgData name="Jochen Mariën" userId="a4f8d9ed-3895-4365-b2d5-9432cb8a20d4" providerId="ADAL" clId="{2CD8638A-BF17-4F7F-AFAA-FA12DCEFBFEE}" dt="2023-04-05T08:34:52.542" v="1148" actId="1076"/>
          <ac:picMkLst>
            <pc:docMk/>
            <pc:sldMk cId="1679356028" sldId="260"/>
            <ac:picMk id="5" creationId="{8C9C78CC-15EB-3F83-43A8-AC8D45C39C57}"/>
          </ac:picMkLst>
        </pc:picChg>
      </pc:sldChg>
      <pc:sldChg chg="addSp modSp new mod modNotesTx">
        <pc:chgData name="Jochen Mariën" userId="a4f8d9ed-3895-4365-b2d5-9432cb8a20d4" providerId="ADAL" clId="{2CD8638A-BF17-4F7F-AFAA-FA12DCEFBFEE}" dt="2023-04-05T09:11:15.493" v="2824" actId="20577"/>
        <pc:sldMkLst>
          <pc:docMk/>
          <pc:sldMk cId="2567186518" sldId="261"/>
        </pc:sldMkLst>
        <pc:spChg chg="mod">
          <ac:chgData name="Jochen Mariën" userId="a4f8d9ed-3895-4365-b2d5-9432cb8a20d4" providerId="ADAL" clId="{2CD8638A-BF17-4F7F-AFAA-FA12DCEFBFEE}" dt="2023-04-05T07:42:54.926" v="427" actId="20577"/>
          <ac:spMkLst>
            <pc:docMk/>
            <pc:sldMk cId="2567186518" sldId="261"/>
            <ac:spMk id="2" creationId="{C01F9A9F-C048-301B-2F61-E3BDAEA67BD7}"/>
          </ac:spMkLst>
        </pc:spChg>
        <pc:spChg chg="mod">
          <ac:chgData name="Jochen Mariën" userId="a4f8d9ed-3895-4365-b2d5-9432cb8a20d4" providerId="ADAL" clId="{2CD8638A-BF17-4F7F-AFAA-FA12DCEFBFEE}" dt="2023-04-05T09:09:17.491" v="2765" actId="20577"/>
          <ac:spMkLst>
            <pc:docMk/>
            <pc:sldMk cId="2567186518" sldId="261"/>
            <ac:spMk id="3" creationId="{7EBD0FC6-9B5F-F38E-AF26-A19F8C3345AF}"/>
          </ac:spMkLst>
        </pc:spChg>
        <pc:picChg chg="add mod">
          <ac:chgData name="Jochen Mariën" userId="a4f8d9ed-3895-4365-b2d5-9432cb8a20d4" providerId="ADAL" clId="{2CD8638A-BF17-4F7F-AFAA-FA12DCEFBFEE}" dt="2023-04-05T09:07:49.599" v="2532" actId="1076"/>
          <ac:picMkLst>
            <pc:docMk/>
            <pc:sldMk cId="2567186518" sldId="261"/>
            <ac:picMk id="5" creationId="{A273282A-5594-5A95-EEAE-7E652B31545E}"/>
          </ac:picMkLst>
        </pc:picChg>
        <pc:picChg chg="add mod">
          <ac:chgData name="Jochen Mariën" userId="a4f8d9ed-3895-4365-b2d5-9432cb8a20d4" providerId="ADAL" clId="{2CD8638A-BF17-4F7F-AFAA-FA12DCEFBFEE}" dt="2023-04-05T09:07:55.583" v="2533" actId="1076"/>
          <ac:picMkLst>
            <pc:docMk/>
            <pc:sldMk cId="2567186518" sldId="261"/>
            <ac:picMk id="7" creationId="{8FC45502-2EDF-53FD-1D22-1390DCE34120}"/>
          </ac:picMkLst>
        </pc:picChg>
        <pc:picChg chg="add mod">
          <ac:chgData name="Jochen Mariën" userId="a4f8d9ed-3895-4365-b2d5-9432cb8a20d4" providerId="ADAL" clId="{2CD8638A-BF17-4F7F-AFAA-FA12DCEFBFEE}" dt="2023-04-05T09:07:59.774" v="2534" actId="1076"/>
          <ac:picMkLst>
            <pc:docMk/>
            <pc:sldMk cId="2567186518" sldId="261"/>
            <ac:picMk id="9" creationId="{F925A6C4-7FB3-A41C-E2DF-64F552C2315C}"/>
          </ac:picMkLst>
        </pc:picChg>
      </pc:sldChg>
      <pc:sldChg chg="addSp delSp modSp new mod setBg">
        <pc:chgData name="Jochen Mariën" userId="a4f8d9ed-3895-4365-b2d5-9432cb8a20d4" providerId="ADAL" clId="{2CD8638A-BF17-4F7F-AFAA-FA12DCEFBFEE}" dt="2023-04-05T09:18:09.713" v="2905" actId="26606"/>
        <pc:sldMkLst>
          <pc:docMk/>
          <pc:sldMk cId="395616934" sldId="262"/>
        </pc:sldMkLst>
        <pc:spChg chg="mod">
          <ac:chgData name="Jochen Mariën" userId="a4f8d9ed-3895-4365-b2d5-9432cb8a20d4" providerId="ADAL" clId="{2CD8638A-BF17-4F7F-AFAA-FA12DCEFBFEE}" dt="2023-04-05T09:18:09.713" v="2905" actId="26606"/>
          <ac:spMkLst>
            <pc:docMk/>
            <pc:sldMk cId="395616934" sldId="262"/>
            <ac:spMk id="2" creationId="{95C8C003-A99D-5FD7-998D-3714862F95CB}"/>
          </ac:spMkLst>
        </pc:spChg>
        <pc:spChg chg="mod">
          <ac:chgData name="Jochen Mariën" userId="a4f8d9ed-3895-4365-b2d5-9432cb8a20d4" providerId="ADAL" clId="{2CD8638A-BF17-4F7F-AFAA-FA12DCEFBFEE}" dt="2023-04-05T09:18:09.713" v="2905" actId="26606"/>
          <ac:spMkLst>
            <pc:docMk/>
            <pc:sldMk cId="395616934" sldId="262"/>
            <ac:spMk id="3" creationId="{A6311B5B-7008-2F8B-AC2C-B34DE741A755}"/>
          </ac:spMkLst>
        </pc:spChg>
        <pc:spChg chg="add del">
          <ac:chgData name="Jochen Mariën" userId="a4f8d9ed-3895-4365-b2d5-9432cb8a20d4" providerId="ADAL" clId="{2CD8638A-BF17-4F7F-AFAA-FA12DCEFBFEE}" dt="2023-04-05T09:18:09.713" v="2905" actId="26606"/>
          <ac:spMkLst>
            <pc:docMk/>
            <pc:sldMk cId="395616934" sldId="262"/>
            <ac:spMk id="9" creationId="{8FC9BE17-9A7B-462D-AE50-3D8777387304}"/>
          </ac:spMkLst>
        </pc:spChg>
        <pc:spChg chg="add del">
          <ac:chgData name="Jochen Mariën" userId="a4f8d9ed-3895-4365-b2d5-9432cb8a20d4" providerId="ADAL" clId="{2CD8638A-BF17-4F7F-AFAA-FA12DCEFBFEE}" dt="2023-04-05T09:18:09.713" v="2905" actId="26606"/>
          <ac:spMkLst>
            <pc:docMk/>
            <pc:sldMk cId="395616934" sldId="262"/>
            <ac:spMk id="11" creationId="{3EBE8569-6AEC-4B8C-8D53-2DE337CDBA65}"/>
          </ac:spMkLst>
        </pc:spChg>
        <pc:spChg chg="add del">
          <ac:chgData name="Jochen Mariën" userId="a4f8d9ed-3895-4365-b2d5-9432cb8a20d4" providerId="ADAL" clId="{2CD8638A-BF17-4F7F-AFAA-FA12DCEFBFEE}" dt="2023-04-05T09:18:09.713" v="2905" actId="26606"/>
          <ac:spMkLst>
            <pc:docMk/>
            <pc:sldMk cId="395616934" sldId="262"/>
            <ac:spMk id="13" creationId="{55D4142C-5077-457F-A6AD-3FECFDB39685}"/>
          </ac:spMkLst>
        </pc:spChg>
        <pc:spChg chg="add del">
          <ac:chgData name="Jochen Mariën" userId="a4f8d9ed-3895-4365-b2d5-9432cb8a20d4" providerId="ADAL" clId="{2CD8638A-BF17-4F7F-AFAA-FA12DCEFBFEE}" dt="2023-04-05T09:18:09.713" v="2905" actId="26606"/>
          <ac:spMkLst>
            <pc:docMk/>
            <pc:sldMk cId="395616934" sldId="262"/>
            <ac:spMk id="15" creationId="{7A5F0580-5EE9-419F-96EE-B6529EF6E7D0}"/>
          </ac:spMkLst>
        </pc:spChg>
        <pc:picChg chg="add del">
          <ac:chgData name="Jochen Mariën" userId="a4f8d9ed-3895-4365-b2d5-9432cb8a20d4" providerId="ADAL" clId="{2CD8638A-BF17-4F7F-AFAA-FA12DCEFBFEE}" dt="2023-04-05T09:18:09.713" v="2905" actId="26606"/>
          <ac:picMkLst>
            <pc:docMk/>
            <pc:sldMk cId="395616934" sldId="262"/>
            <ac:picMk id="5" creationId="{2046D8D7-F070-4E73-288A-A6469394AA07}"/>
          </ac:picMkLst>
        </pc:picChg>
      </pc:sldChg>
      <pc:sldChg chg="addSp modSp new mod modNotesTx">
        <pc:chgData name="Jochen Mariën" userId="a4f8d9ed-3895-4365-b2d5-9432cb8a20d4" providerId="ADAL" clId="{2CD8638A-BF17-4F7F-AFAA-FA12DCEFBFEE}" dt="2023-04-05T09:00:45.906" v="2224" actId="20577"/>
        <pc:sldMkLst>
          <pc:docMk/>
          <pc:sldMk cId="3252860138" sldId="263"/>
        </pc:sldMkLst>
        <pc:spChg chg="mod">
          <ac:chgData name="Jochen Mariën" userId="a4f8d9ed-3895-4365-b2d5-9432cb8a20d4" providerId="ADAL" clId="{2CD8638A-BF17-4F7F-AFAA-FA12DCEFBFEE}" dt="2023-04-05T09:00:45.906" v="2224" actId="20577"/>
          <ac:spMkLst>
            <pc:docMk/>
            <pc:sldMk cId="3252860138" sldId="263"/>
            <ac:spMk id="2" creationId="{420D9DEC-24DC-DEAF-B881-3654402EAAC0}"/>
          </ac:spMkLst>
        </pc:spChg>
        <pc:spChg chg="mod">
          <ac:chgData name="Jochen Mariën" userId="a4f8d9ed-3895-4365-b2d5-9432cb8a20d4" providerId="ADAL" clId="{2CD8638A-BF17-4F7F-AFAA-FA12DCEFBFEE}" dt="2023-04-05T08:38:36.943" v="1424" actId="20577"/>
          <ac:spMkLst>
            <pc:docMk/>
            <pc:sldMk cId="3252860138" sldId="263"/>
            <ac:spMk id="3" creationId="{9B2ADA93-85C9-3AEC-F390-C9FF9DBD0FB9}"/>
          </ac:spMkLst>
        </pc:spChg>
        <pc:picChg chg="add mod">
          <ac:chgData name="Jochen Mariën" userId="a4f8d9ed-3895-4365-b2d5-9432cb8a20d4" providerId="ADAL" clId="{2CD8638A-BF17-4F7F-AFAA-FA12DCEFBFEE}" dt="2023-04-05T08:39:17.957" v="1434" actId="1076"/>
          <ac:picMkLst>
            <pc:docMk/>
            <pc:sldMk cId="3252860138" sldId="263"/>
            <ac:picMk id="5" creationId="{CA70A60A-D4AC-D1BE-D44A-9E31DEE52D47}"/>
          </ac:picMkLst>
        </pc:picChg>
        <pc:picChg chg="add mod">
          <ac:chgData name="Jochen Mariën" userId="a4f8d9ed-3895-4365-b2d5-9432cb8a20d4" providerId="ADAL" clId="{2CD8638A-BF17-4F7F-AFAA-FA12DCEFBFEE}" dt="2023-04-05T08:39:16.531" v="1433" actId="1076"/>
          <ac:picMkLst>
            <pc:docMk/>
            <pc:sldMk cId="3252860138" sldId="263"/>
            <ac:picMk id="7" creationId="{B0019615-29B3-425F-4A47-3F08DB3A598D}"/>
          </ac:picMkLst>
        </pc:picChg>
      </pc:sldChg>
      <pc:sldChg chg="addSp modSp new mod modNotesTx">
        <pc:chgData name="Jochen Mariën" userId="a4f8d9ed-3895-4365-b2d5-9432cb8a20d4" providerId="ADAL" clId="{2CD8638A-BF17-4F7F-AFAA-FA12DCEFBFEE}" dt="2023-04-05T09:00:24.624" v="2211" actId="20577"/>
        <pc:sldMkLst>
          <pc:docMk/>
          <pc:sldMk cId="2699387445" sldId="264"/>
        </pc:sldMkLst>
        <pc:spChg chg="mod">
          <ac:chgData name="Jochen Mariën" userId="a4f8d9ed-3895-4365-b2d5-9432cb8a20d4" providerId="ADAL" clId="{2CD8638A-BF17-4F7F-AFAA-FA12DCEFBFEE}" dt="2023-04-05T08:40:33.089" v="1458" actId="20577"/>
          <ac:spMkLst>
            <pc:docMk/>
            <pc:sldMk cId="2699387445" sldId="264"/>
            <ac:spMk id="2" creationId="{38C0F390-1D1E-1505-6A79-27A6C85855B2}"/>
          </ac:spMkLst>
        </pc:spChg>
        <pc:spChg chg="mod">
          <ac:chgData name="Jochen Mariën" userId="a4f8d9ed-3895-4365-b2d5-9432cb8a20d4" providerId="ADAL" clId="{2CD8638A-BF17-4F7F-AFAA-FA12DCEFBFEE}" dt="2023-04-05T09:00:24.624" v="2211" actId="20577"/>
          <ac:spMkLst>
            <pc:docMk/>
            <pc:sldMk cId="2699387445" sldId="264"/>
            <ac:spMk id="3" creationId="{35F46A40-80A2-7C65-E060-BECC34F38C01}"/>
          </ac:spMkLst>
        </pc:spChg>
        <pc:picChg chg="add mod">
          <ac:chgData name="Jochen Mariën" userId="a4f8d9ed-3895-4365-b2d5-9432cb8a20d4" providerId="ADAL" clId="{2CD8638A-BF17-4F7F-AFAA-FA12DCEFBFEE}" dt="2023-04-05T08:44:24.481" v="1681" actId="14100"/>
          <ac:picMkLst>
            <pc:docMk/>
            <pc:sldMk cId="2699387445" sldId="264"/>
            <ac:picMk id="5" creationId="{457A228B-79CC-D971-3734-FE18C8BAA5C6}"/>
          </ac:picMkLst>
        </pc:picChg>
      </pc:sldChg>
      <pc:sldChg chg="addSp modSp new mod">
        <pc:chgData name="Jochen Mariën" userId="a4f8d9ed-3895-4365-b2d5-9432cb8a20d4" providerId="ADAL" clId="{2CD8638A-BF17-4F7F-AFAA-FA12DCEFBFEE}" dt="2023-04-11T12:40:45.830" v="3559" actId="1076"/>
        <pc:sldMkLst>
          <pc:docMk/>
          <pc:sldMk cId="799247972" sldId="265"/>
        </pc:sldMkLst>
        <pc:spChg chg="mod">
          <ac:chgData name="Jochen Mariën" userId="a4f8d9ed-3895-4365-b2d5-9432cb8a20d4" providerId="ADAL" clId="{2CD8638A-BF17-4F7F-AFAA-FA12DCEFBFEE}" dt="2023-04-05T08:45:48.096" v="1886" actId="20577"/>
          <ac:spMkLst>
            <pc:docMk/>
            <pc:sldMk cId="799247972" sldId="265"/>
            <ac:spMk id="2" creationId="{66B518F1-D64D-7C36-DDC8-92CAF945F443}"/>
          </ac:spMkLst>
        </pc:spChg>
        <pc:spChg chg="mod">
          <ac:chgData name="Jochen Mariën" userId="a4f8d9ed-3895-4365-b2d5-9432cb8a20d4" providerId="ADAL" clId="{2CD8638A-BF17-4F7F-AFAA-FA12DCEFBFEE}" dt="2023-04-05T08:49:11.270" v="2015" actId="20577"/>
          <ac:spMkLst>
            <pc:docMk/>
            <pc:sldMk cId="799247972" sldId="265"/>
            <ac:spMk id="3" creationId="{6625934D-014B-1285-D0F7-CABB0EEA3471}"/>
          </ac:spMkLst>
        </pc:spChg>
        <pc:spChg chg="add mod">
          <ac:chgData name="Jochen Mariën" userId="a4f8d9ed-3895-4365-b2d5-9432cb8a20d4" providerId="ADAL" clId="{2CD8638A-BF17-4F7F-AFAA-FA12DCEFBFEE}" dt="2023-04-11T12:40:45.830" v="3559" actId="1076"/>
          <ac:spMkLst>
            <pc:docMk/>
            <pc:sldMk cId="799247972" sldId="265"/>
            <ac:spMk id="16" creationId="{3199F2D9-C2FF-E637-81E3-9FA9FADA0BFA}"/>
          </ac:spMkLst>
        </pc:spChg>
        <pc:picChg chg="add mod modCrop">
          <ac:chgData name="Jochen Mariën" userId="a4f8d9ed-3895-4365-b2d5-9432cb8a20d4" providerId="ADAL" clId="{2CD8638A-BF17-4F7F-AFAA-FA12DCEFBFEE}" dt="2023-04-05T08:46:39.926" v="1912" actId="1076"/>
          <ac:picMkLst>
            <pc:docMk/>
            <pc:sldMk cId="799247972" sldId="265"/>
            <ac:picMk id="5" creationId="{673051FF-B286-A826-F5FE-8E40F5104637}"/>
          </ac:picMkLst>
        </pc:picChg>
        <pc:picChg chg="add mod">
          <ac:chgData name="Jochen Mariën" userId="a4f8d9ed-3895-4365-b2d5-9432cb8a20d4" providerId="ADAL" clId="{2CD8638A-BF17-4F7F-AFAA-FA12DCEFBFEE}" dt="2023-04-05T08:48:08.778" v="1972" actId="1076"/>
          <ac:picMkLst>
            <pc:docMk/>
            <pc:sldMk cId="799247972" sldId="265"/>
            <ac:picMk id="7" creationId="{27B31387-573C-F483-4F5F-416A4184997D}"/>
          </ac:picMkLst>
        </pc:picChg>
        <pc:picChg chg="add mod">
          <ac:chgData name="Jochen Mariën" userId="a4f8d9ed-3895-4365-b2d5-9432cb8a20d4" providerId="ADAL" clId="{2CD8638A-BF17-4F7F-AFAA-FA12DCEFBFEE}" dt="2023-04-05T08:48:20.430" v="1977" actId="1076"/>
          <ac:picMkLst>
            <pc:docMk/>
            <pc:sldMk cId="799247972" sldId="265"/>
            <ac:picMk id="9" creationId="{FB26F69C-D1BD-339B-E967-D71A0FC2E1EB}"/>
          </ac:picMkLst>
        </pc:picChg>
        <pc:picChg chg="add mod">
          <ac:chgData name="Jochen Mariën" userId="a4f8d9ed-3895-4365-b2d5-9432cb8a20d4" providerId="ADAL" clId="{2CD8638A-BF17-4F7F-AFAA-FA12DCEFBFEE}" dt="2023-04-05T08:49:14.240" v="2016" actId="1076"/>
          <ac:picMkLst>
            <pc:docMk/>
            <pc:sldMk cId="799247972" sldId="265"/>
            <ac:picMk id="11" creationId="{6735CC13-F275-D027-DB9B-D29AD8AF8551}"/>
          </ac:picMkLst>
        </pc:picChg>
        <pc:picChg chg="add mod">
          <ac:chgData name="Jochen Mariën" userId="a4f8d9ed-3895-4365-b2d5-9432cb8a20d4" providerId="ADAL" clId="{2CD8638A-BF17-4F7F-AFAA-FA12DCEFBFEE}" dt="2023-04-11T12:40:45.830" v="3559" actId="1076"/>
          <ac:picMkLst>
            <pc:docMk/>
            <pc:sldMk cId="799247972" sldId="265"/>
            <ac:picMk id="13" creationId="{C178A2BE-4E75-FAE6-3B58-A65A10E3F0FF}"/>
          </ac:picMkLst>
        </pc:picChg>
        <pc:picChg chg="add mod">
          <ac:chgData name="Jochen Mariën" userId="a4f8d9ed-3895-4365-b2d5-9432cb8a20d4" providerId="ADAL" clId="{2CD8638A-BF17-4F7F-AFAA-FA12DCEFBFEE}" dt="2023-04-11T12:40:45.830" v="3559" actId="1076"/>
          <ac:picMkLst>
            <pc:docMk/>
            <pc:sldMk cId="799247972" sldId="265"/>
            <ac:picMk id="15" creationId="{49E17458-6357-A958-0A25-62A1E4D6C3F7}"/>
          </ac:picMkLst>
        </pc:picChg>
      </pc:sldChg>
      <pc:sldChg chg="new ord">
        <pc:chgData name="Jochen Mariën" userId="a4f8d9ed-3895-4365-b2d5-9432cb8a20d4" providerId="ADAL" clId="{2CD8638A-BF17-4F7F-AFAA-FA12DCEFBFEE}" dt="2023-04-05T09:18:18.945" v="2908"/>
        <pc:sldMkLst>
          <pc:docMk/>
          <pc:sldMk cId="706679670" sldId="266"/>
        </pc:sldMkLst>
      </pc:sldChg>
      <pc:sldChg chg="modSp new mod">
        <pc:chgData name="Jochen Mariën" userId="a4f8d9ed-3895-4365-b2d5-9432cb8a20d4" providerId="ADAL" clId="{2CD8638A-BF17-4F7F-AFAA-FA12DCEFBFEE}" dt="2023-04-05T09:46:46.003" v="3450" actId="20577"/>
        <pc:sldMkLst>
          <pc:docMk/>
          <pc:sldMk cId="361800962" sldId="267"/>
        </pc:sldMkLst>
        <pc:spChg chg="mod">
          <ac:chgData name="Jochen Mariën" userId="a4f8d9ed-3895-4365-b2d5-9432cb8a20d4" providerId="ADAL" clId="{2CD8638A-BF17-4F7F-AFAA-FA12DCEFBFEE}" dt="2023-04-05T09:42:03.048" v="2923" actId="20577"/>
          <ac:spMkLst>
            <pc:docMk/>
            <pc:sldMk cId="361800962" sldId="267"/>
            <ac:spMk id="2" creationId="{1F0F4A75-ABB5-DC2F-FA3A-86B60EB26EB0}"/>
          </ac:spMkLst>
        </pc:spChg>
        <pc:spChg chg="mod">
          <ac:chgData name="Jochen Mariën" userId="a4f8d9ed-3895-4365-b2d5-9432cb8a20d4" providerId="ADAL" clId="{2CD8638A-BF17-4F7F-AFAA-FA12DCEFBFEE}" dt="2023-04-05T09:46:46.003" v="3450" actId="20577"/>
          <ac:spMkLst>
            <pc:docMk/>
            <pc:sldMk cId="361800962" sldId="267"/>
            <ac:spMk id="3" creationId="{EAABB197-5EA8-B013-D2BA-AA9743E7161F}"/>
          </ac:spMkLst>
        </pc:spChg>
      </pc:sldChg>
      <pc:sldChg chg="modSp new mod">
        <pc:chgData name="Jochen Mariën" userId="a4f8d9ed-3895-4365-b2d5-9432cb8a20d4" providerId="ADAL" clId="{2CD8638A-BF17-4F7F-AFAA-FA12DCEFBFEE}" dt="2023-04-11T19:42:16.195" v="6998" actId="20577"/>
        <pc:sldMkLst>
          <pc:docMk/>
          <pc:sldMk cId="3231166434" sldId="268"/>
        </pc:sldMkLst>
        <pc:spChg chg="mod">
          <ac:chgData name="Jochen Mariën" userId="a4f8d9ed-3895-4365-b2d5-9432cb8a20d4" providerId="ADAL" clId="{2CD8638A-BF17-4F7F-AFAA-FA12DCEFBFEE}" dt="2023-04-05T09:42:12.590" v="2932" actId="20577"/>
          <ac:spMkLst>
            <pc:docMk/>
            <pc:sldMk cId="3231166434" sldId="268"/>
            <ac:spMk id="2" creationId="{440DE2D4-244D-869E-2659-B9DA01C8C516}"/>
          </ac:spMkLst>
        </pc:spChg>
        <pc:spChg chg="mod">
          <ac:chgData name="Jochen Mariën" userId="a4f8d9ed-3895-4365-b2d5-9432cb8a20d4" providerId="ADAL" clId="{2CD8638A-BF17-4F7F-AFAA-FA12DCEFBFEE}" dt="2023-04-11T19:42:16.195" v="6998" actId="20577"/>
          <ac:spMkLst>
            <pc:docMk/>
            <pc:sldMk cId="3231166434" sldId="268"/>
            <ac:spMk id="3" creationId="{3964442C-3F27-3637-6FFB-0D5CBA048182}"/>
          </ac:spMkLst>
        </pc:spChg>
      </pc:sldChg>
      <pc:sldChg chg="modSp new mod modNotesTx">
        <pc:chgData name="Jochen Mariën" userId="a4f8d9ed-3895-4365-b2d5-9432cb8a20d4" providerId="ADAL" clId="{2CD8638A-BF17-4F7F-AFAA-FA12DCEFBFEE}" dt="2023-04-05T09:54:10.878" v="3551" actId="20577"/>
        <pc:sldMkLst>
          <pc:docMk/>
          <pc:sldMk cId="1875649251" sldId="269"/>
        </pc:sldMkLst>
        <pc:spChg chg="mod">
          <ac:chgData name="Jochen Mariën" userId="a4f8d9ed-3895-4365-b2d5-9432cb8a20d4" providerId="ADAL" clId="{2CD8638A-BF17-4F7F-AFAA-FA12DCEFBFEE}" dt="2023-04-05T09:42:20.583" v="2949" actId="20577"/>
          <ac:spMkLst>
            <pc:docMk/>
            <pc:sldMk cId="1875649251" sldId="269"/>
            <ac:spMk id="2" creationId="{A6F597B7-DB0B-E3C3-CDF1-11DD47F86CFE}"/>
          </ac:spMkLst>
        </pc:spChg>
        <pc:spChg chg="mod">
          <ac:chgData name="Jochen Mariën" userId="a4f8d9ed-3895-4365-b2d5-9432cb8a20d4" providerId="ADAL" clId="{2CD8638A-BF17-4F7F-AFAA-FA12DCEFBFEE}" dt="2023-04-05T09:54:10.878" v="3551" actId="20577"/>
          <ac:spMkLst>
            <pc:docMk/>
            <pc:sldMk cId="1875649251" sldId="269"/>
            <ac:spMk id="3" creationId="{A60C4CCA-D59E-33B9-2FBE-D83D26F61D98}"/>
          </ac:spMkLst>
        </pc:spChg>
      </pc:sldChg>
      <pc:sldChg chg="modSp new mod">
        <pc:chgData name="Jochen Mariën" userId="a4f8d9ed-3895-4365-b2d5-9432cb8a20d4" providerId="ADAL" clId="{2CD8638A-BF17-4F7F-AFAA-FA12DCEFBFEE}" dt="2023-04-05T09:50:58.199" v="3542" actId="20577"/>
        <pc:sldMkLst>
          <pc:docMk/>
          <pc:sldMk cId="1122638814" sldId="270"/>
        </pc:sldMkLst>
        <pc:spChg chg="mod">
          <ac:chgData name="Jochen Mariën" userId="a4f8d9ed-3895-4365-b2d5-9432cb8a20d4" providerId="ADAL" clId="{2CD8638A-BF17-4F7F-AFAA-FA12DCEFBFEE}" dt="2023-04-05T09:50:53.336" v="3524" actId="20577"/>
          <ac:spMkLst>
            <pc:docMk/>
            <pc:sldMk cId="1122638814" sldId="270"/>
            <ac:spMk id="2" creationId="{23D9F642-D484-E7D6-D99F-8EA5FEE216D7}"/>
          </ac:spMkLst>
        </pc:spChg>
        <pc:spChg chg="mod">
          <ac:chgData name="Jochen Mariën" userId="a4f8d9ed-3895-4365-b2d5-9432cb8a20d4" providerId="ADAL" clId="{2CD8638A-BF17-4F7F-AFAA-FA12DCEFBFEE}" dt="2023-04-05T09:50:58.199" v="3542" actId="20577"/>
          <ac:spMkLst>
            <pc:docMk/>
            <pc:sldMk cId="1122638814" sldId="270"/>
            <ac:spMk id="3" creationId="{552B8E7E-EADE-4603-D732-BD549024B8D9}"/>
          </ac:spMkLst>
        </pc:spChg>
      </pc:sldChg>
      <pc:sldChg chg="modSp new mod ord">
        <pc:chgData name="Jochen Mariën" userId="a4f8d9ed-3895-4365-b2d5-9432cb8a20d4" providerId="ADAL" clId="{2CD8638A-BF17-4F7F-AFAA-FA12DCEFBFEE}" dt="2023-04-05T09:54:20.707" v="3558" actId="20577"/>
        <pc:sldMkLst>
          <pc:docMk/>
          <pc:sldMk cId="981566231" sldId="271"/>
        </pc:sldMkLst>
        <pc:spChg chg="mod">
          <ac:chgData name="Jochen Mariën" userId="a4f8d9ed-3895-4365-b2d5-9432cb8a20d4" providerId="ADAL" clId="{2CD8638A-BF17-4F7F-AFAA-FA12DCEFBFEE}" dt="2023-04-05T09:54:20.707" v="3558" actId="20577"/>
          <ac:spMkLst>
            <pc:docMk/>
            <pc:sldMk cId="981566231" sldId="271"/>
            <ac:spMk id="2" creationId="{E1E460AC-7DBB-3487-B597-82E8A8963F50}"/>
          </ac:spMkLst>
        </pc:spChg>
      </pc:sldChg>
      <pc:sldChg chg="modSp new mod">
        <pc:chgData name="Jochen Mariën" userId="a4f8d9ed-3895-4365-b2d5-9432cb8a20d4" providerId="ADAL" clId="{2CD8638A-BF17-4F7F-AFAA-FA12DCEFBFEE}" dt="2023-04-11T18:20:43.946" v="6504" actId="20577"/>
        <pc:sldMkLst>
          <pc:docMk/>
          <pc:sldMk cId="289636856" sldId="272"/>
        </pc:sldMkLst>
        <pc:spChg chg="mod">
          <ac:chgData name="Jochen Mariën" userId="a4f8d9ed-3895-4365-b2d5-9432cb8a20d4" providerId="ADAL" clId="{2CD8638A-BF17-4F7F-AFAA-FA12DCEFBFEE}" dt="2023-04-11T12:41:15.864" v="3561"/>
          <ac:spMkLst>
            <pc:docMk/>
            <pc:sldMk cId="289636856" sldId="272"/>
            <ac:spMk id="2" creationId="{6682E63A-65A3-9055-94CE-74D652A2CC2A}"/>
          </ac:spMkLst>
        </pc:spChg>
        <pc:spChg chg="mod">
          <ac:chgData name="Jochen Mariën" userId="a4f8d9ed-3895-4365-b2d5-9432cb8a20d4" providerId="ADAL" clId="{2CD8638A-BF17-4F7F-AFAA-FA12DCEFBFEE}" dt="2023-04-11T18:20:43.946" v="6504" actId="20577"/>
          <ac:spMkLst>
            <pc:docMk/>
            <pc:sldMk cId="289636856" sldId="272"/>
            <ac:spMk id="3" creationId="{E6E5331A-FFF2-263F-4044-7222DB88C9D4}"/>
          </ac:spMkLst>
        </pc:spChg>
      </pc:sldChg>
      <pc:sldChg chg="addSp modSp new mod modNotesTx">
        <pc:chgData name="Jochen Mariën" userId="a4f8d9ed-3895-4365-b2d5-9432cb8a20d4" providerId="ADAL" clId="{2CD8638A-BF17-4F7F-AFAA-FA12DCEFBFEE}" dt="2023-04-11T14:31:32.817" v="3868" actId="1076"/>
        <pc:sldMkLst>
          <pc:docMk/>
          <pc:sldMk cId="3228653246" sldId="273"/>
        </pc:sldMkLst>
        <pc:spChg chg="mod">
          <ac:chgData name="Jochen Mariën" userId="a4f8d9ed-3895-4365-b2d5-9432cb8a20d4" providerId="ADAL" clId="{2CD8638A-BF17-4F7F-AFAA-FA12DCEFBFEE}" dt="2023-04-11T14:27:57.452" v="3648" actId="20577"/>
          <ac:spMkLst>
            <pc:docMk/>
            <pc:sldMk cId="3228653246" sldId="273"/>
            <ac:spMk id="2" creationId="{097A1055-7A82-A552-0E96-FE7B4E30872E}"/>
          </ac:spMkLst>
        </pc:spChg>
        <pc:spChg chg="mod">
          <ac:chgData name="Jochen Mariën" userId="a4f8d9ed-3895-4365-b2d5-9432cb8a20d4" providerId="ADAL" clId="{2CD8638A-BF17-4F7F-AFAA-FA12DCEFBFEE}" dt="2023-04-11T14:28:38.304" v="3856" actId="20577"/>
          <ac:spMkLst>
            <pc:docMk/>
            <pc:sldMk cId="3228653246" sldId="273"/>
            <ac:spMk id="3" creationId="{796F3DDF-BCB2-57EF-37EA-7E0FE3FBA0A5}"/>
          </ac:spMkLst>
        </pc:spChg>
        <pc:picChg chg="add mod">
          <ac:chgData name="Jochen Mariën" userId="a4f8d9ed-3895-4365-b2d5-9432cb8a20d4" providerId="ADAL" clId="{2CD8638A-BF17-4F7F-AFAA-FA12DCEFBFEE}" dt="2023-04-11T14:31:32.817" v="3868" actId="1076"/>
          <ac:picMkLst>
            <pc:docMk/>
            <pc:sldMk cId="3228653246" sldId="273"/>
            <ac:picMk id="4" creationId="{0C6B6368-CD34-00F9-30AD-8D2AAF1963B5}"/>
          </ac:picMkLst>
        </pc:picChg>
        <pc:picChg chg="add mod">
          <ac:chgData name="Jochen Mariën" userId="a4f8d9ed-3895-4365-b2d5-9432cb8a20d4" providerId="ADAL" clId="{2CD8638A-BF17-4F7F-AFAA-FA12DCEFBFEE}" dt="2023-04-11T14:31:28.741" v="3867" actId="1076"/>
          <ac:picMkLst>
            <pc:docMk/>
            <pc:sldMk cId="3228653246" sldId="273"/>
            <ac:picMk id="6" creationId="{B44CA4F1-2AF5-68FC-0B24-A43F25BF320A}"/>
          </ac:picMkLst>
        </pc:picChg>
      </pc:sldChg>
      <pc:sldChg chg="addSp delSp modSp new mod">
        <pc:chgData name="Jochen Mariën" userId="a4f8d9ed-3895-4365-b2d5-9432cb8a20d4" providerId="ADAL" clId="{2CD8638A-BF17-4F7F-AFAA-FA12DCEFBFEE}" dt="2023-04-11T16:04:55.335" v="4594" actId="20577"/>
        <pc:sldMkLst>
          <pc:docMk/>
          <pc:sldMk cId="1829612552" sldId="274"/>
        </pc:sldMkLst>
        <pc:spChg chg="mod">
          <ac:chgData name="Jochen Mariën" userId="a4f8d9ed-3895-4365-b2d5-9432cb8a20d4" providerId="ADAL" clId="{2CD8638A-BF17-4F7F-AFAA-FA12DCEFBFEE}" dt="2023-04-11T14:33:21.755" v="3872" actId="20577"/>
          <ac:spMkLst>
            <pc:docMk/>
            <pc:sldMk cId="1829612552" sldId="274"/>
            <ac:spMk id="2" creationId="{A7B9F72B-563C-ED7B-17B8-F17A9959054C}"/>
          </ac:spMkLst>
        </pc:spChg>
        <pc:spChg chg="mod">
          <ac:chgData name="Jochen Mariën" userId="a4f8d9ed-3895-4365-b2d5-9432cb8a20d4" providerId="ADAL" clId="{2CD8638A-BF17-4F7F-AFAA-FA12DCEFBFEE}" dt="2023-04-11T16:04:55.335" v="4594" actId="20577"/>
          <ac:spMkLst>
            <pc:docMk/>
            <pc:sldMk cId="1829612552" sldId="274"/>
            <ac:spMk id="3" creationId="{AE714D01-F56B-FF09-348F-B30DF4791535}"/>
          </ac:spMkLst>
        </pc:spChg>
        <pc:picChg chg="add del mod">
          <ac:chgData name="Jochen Mariën" userId="a4f8d9ed-3895-4365-b2d5-9432cb8a20d4" providerId="ADAL" clId="{2CD8638A-BF17-4F7F-AFAA-FA12DCEFBFEE}" dt="2023-04-11T14:39:49.066" v="4417" actId="478"/>
          <ac:picMkLst>
            <pc:docMk/>
            <pc:sldMk cId="1829612552" sldId="274"/>
            <ac:picMk id="4" creationId="{18EEF364-3AC0-BAA5-DC9A-A34FA7F30582}"/>
          </ac:picMkLst>
        </pc:picChg>
        <pc:picChg chg="add del mod">
          <ac:chgData name="Jochen Mariën" userId="a4f8d9ed-3895-4365-b2d5-9432cb8a20d4" providerId="ADAL" clId="{2CD8638A-BF17-4F7F-AFAA-FA12DCEFBFEE}" dt="2023-04-11T14:40:11.214" v="4436" actId="478"/>
          <ac:picMkLst>
            <pc:docMk/>
            <pc:sldMk cId="1829612552" sldId="274"/>
            <ac:picMk id="5" creationId="{19B9F952-27A0-073E-874B-899FF1189F15}"/>
          </ac:picMkLst>
        </pc:picChg>
      </pc:sldChg>
      <pc:sldChg chg="addSp delSp modSp new mod">
        <pc:chgData name="Jochen Mariën" userId="a4f8d9ed-3895-4365-b2d5-9432cb8a20d4" providerId="ADAL" clId="{2CD8638A-BF17-4F7F-AFAA-FA12DCEFBFEE}" dt="2023-04-11T16:11:40.765" v="4634" actId="1076"/>
        <pc:sldMkLst>
          <pc:docMk/>
          <pc:sldMk cId="3525356947" sldId="275"/>
        </pc:sldMkLst>
        <pc:spChg chg="mod">
          <ac:chgData name="Jochen Mariën" userId="a4f8d9ed-3895-4365-b2d5-9432cb8a20d4" providerId="ADAL" clId="{2CD8638A-BF17-4F7F-AFAA-FA12DCEFBFEE}" dt="2023-04-11T16:11:24.623" v="4631" actId="20577"/>
          <ac:spMkLst>
            <pc:docMk/>
            <pc:sldMk cId="3525356947" sldId="275"/>
            <ac:spMk id="2" creationId="{DEA53215-0ECE-202E-E65F-D12E7486912D}"/>
          </ac:spMkLst>
        </pc:spChg>
        <pc:spChg chg="del">
          <ac:chgData name="Jochen Mariën" userId="a4f8d9ed-3895-4365-b2d5-9432cb8a20d4" providerId="ADAL" clId="{2CD8638A-BF17-4F7F-AFAA-FA12DCEFBFEE}" dt="2023-04-11T16:11:35.793" v="4632" actId="478"/>
          <ac:spMkLst>
            <pc:docMk/>
            <pc:sldMk cId="3525356947" sldId="275"/>
            <ac:spMk id="3" creationId="{D97F9A5A-A902-D696-6D0E-742B58EB9AB7}"/>
          </ac:spMkLst>
        </pc:spChg>
        <pc:spChg chg="add mod">
          <ac:chgData name="Jochen Mariën" userId="a4f8d9ed-3895-4365-b2d5-9432cb8a20d4" providerId="ADAL" clId="{2CD8638A-BF17-4F7F-AFAA-FA12DCEFBFEE}" dt="2023-04-11T16:11:40.765" v="4634" actId="1076"/>
          <ac:spMkLst>
            <pc:docMk/>
            <pc:sldMk cId="3525356947" sldId="275"/>
            <ac:spMk id="7" creationId="{177F7EB9-1583-A0CA-0F74-52F0E8B0F2D2}"/>
          </ac:spMkLst>
        </pc:spChg>
        <pc:picChg chg="add mod">
          <ac:chgData name="Jochen Mariën" userId="a4f8d9ed-3895-4365-b2d5-9432cb8a20d4" providerId="ADAL" clId="{2CD8638A-BF17-4F7F-AFAA-FA12DCEFBFEE}" dt="2023-04-11T16:11:40.765" v="4634" actId="1076"/>
          <ac:picMkLst>
            <pc:docMk/>
            <pc:sldMk cId="3525356947" sldId="275"/>
            <ac:picMk id="4" creationId="{8541C35B-42F8-8BE2-5418-4CE3B270EA10}"/>
          </ac:picMkLst>
        </pc:picChg>
        <pc:picChg chg="add mod">
          <ac:chgData name="Jochen Mariën" userId="a4f8d9ed-3895-4365-b2d5-9432cb8a20d4" providerId="ADAL" clId="{2CD8638A-BF17-4F7F-AFAA-FA12DCEFBFEE}" dt="2023-04-11T16:11:40.765" v="4634" actId="1076"/>
          <ac:picMkLst>
            <pc:docMk/>
            <pc:sldMk cId="3525356947" sldId="275"/>
            <ac:picMk id="5" creationId="{94E1EBCF-D5D3-46B2-02B1-A7B2FAF70881}"/>
          </ac:picMkLst>
        </pc:picChg>
        <pc:picChg chg="add mod">
          <ac:chgData name="Jochen Mariën" userId="a4f8d9ed-3895-4365-b2d5-9432cb8a20d4" providerId="ADAL" clId="{2CD8638A-BF17-4F7F-AFAA-FA12DCEFBFEE}" dt="2023-04-11T16:11:40.765" v="4634" actId="1076"/>
          <ac:picMkLst>
            <pc:docMk/>
            <pc:sldMk cId="3525356947" sldId="275"/>
            <ac:picMk id="6" creationId="{E38BA617-9F6F-5272-5C9D-CFC37A939FD0}"/>
          </ac:picMkLst>
        </pc:picChg>
      </pc:sldChg>
      <pc:sldChg chg="addSp delSp modSp new mod">
        <pc:chgData name="Jochen Mariën" userId="a4f8d9ed-3895-4365-b2d5-9432cb8a20d4" providerId="ADAL" clId="{2CD8638A-BF17-4F7F-AFAA-FA12DCEFBFEE}" dt="2023-04-11T16:12:30.186" v="4643" actId="1076"/>
        <pc:sldMkLst>
          <pc:docMk/>
          <pc:sldMk cId="3186525664" sldId="276"/>
        </pc:sldMkLst>
        <pc:spChg chg="mod">
          <ac:chgData name="Jochen Mariën" userId="a4f8d9ed-3895-4365-b2d5-9432cb8a20d4" providerId="ADAL" clId="{2CD8638A-BF17-4F7F-AFAA-FA12DCEFBFEE}" dt="2023-04-11T16:11:54.424" v="4636"/>
          <ac:spMkLst>
            <pc:docMk/>
            <pc:sldMk cId="3186525664" sldId="276"/>
            <ac:spMk id="2" creationId="{852B54E7-3A72-D4C3-9910-8E7F15427672}"/>
          </ac:spMkLst>
        </pc:spChg>
        <pc:spChg chg="del">
          <ac:chgData name="Jochen Mariën" userId="a4f8d9ed-3895-4365-b2d5-9432cb8a20d4" providerId="ADAL" clId="{2CD8638A-BF17-4F7F-AFAA-FA12DCEFBFEE}" dt="2023-04-11T16:12:07.013" v="4637" actId="478"/>
          <ac:spMkLst>
            <pc:docMk/>
            <pc:sldMk cId="3186525664" sldId="276"/>
            <ac:spMk id="3" creationId="{FFCFFDC5-5303-E176-8C8B-EA31172BDBE2}"/>
          </ac:spMkLst>
        </pc:spChg>
        <pc:spChg chg="add mod">
          <ac:chgData name="Jochen Mariën" userId="a4f8d9ed-3895-4365-b2d5-9432cb8a20d4" providerId="ADAL" clId="{2CD8638A-BF17-4F7F-AFAA-FA12DCEFBFEE}" dt="2023-04-11T16:12:12.864" v="4639" actId="1076"/>
          <ac:spMkLst>
            <pc:docMk/>
            <pc:sldMk cId="3186525664" sldId="276"/>
            <ac:spMk id="6" creationId="{0FBA6CE5-5007-3112-4608-BEA1E7E09E66}"/>
          </ac:spMkLst>
        </pc:spChg>
        <pc:picChg chg="add mod">
          <ac:chgData name="Jochen Mariën" userId="a4f8d9ed-3895-4365-b2d5-9432cb8a20d4" providerId="ADAL" clId="{2CD8638A-BF17-4F7F-AFAA-FA12DCEFBFEE}" dt="2023-04-11T16:12:12.864" v="4639" actId="1076"/>
          <ac:picMkLst>
            <pc:docMk/>
            <pc:sldMk cId="3186525664" sldId="276"/>
            <ac:picMk id="4" creationId="{1696C529-7FE9-E37B-B1F0-9612BCAC8792}"/>
          </ac:picMkLst>
        </pc:picChg>
        <pc:picChg chg="add mod">
          <ac:chgData name="Jochen Mariën" userId="a4f8d9ed-3895-4365-b2d5-9432cb8a20d4" providerId="ADAL" clId="{2CD8638A-BF17-4F7F-AFAA-FA12DCEFBFEE}" dt="2023-04-11T16:12:12.864" v="4639" actId="1076"/>
          <ac:picMkLst>
            <pc:docMk/>
            <pc:sldMk cId="3186525664" sldId="276"/>
            <ac:picMk id="5" creationId="{0CF48347-0070-E597-025D-0B2FFCE060AF}"/>
          </ac:picMkLst>
        </pc:picChg>
        <pc:picChg chg="add mod">
          <ac:chgData name="Jochen Mariën" userId="a4f8d9ed-3895-4365-b2d5-9432cb8a20d4" providerId="ADAL" clId="{2CD8638A-BF17-4F7F-AFAA-FA12DCEFBFEE}" dt="2023-04-11T16:12:12.864" v="4639" actId="1076"/>
          <ac:picMkLst>
            <pc:docMk/>
            <pc:sldMk cId="3186525664" sldId="276"/>
            <ac:picMk id="7" creationId="{A61BC72F-D1BB-B431-68EF-8EBD686916BD}"/>
          </ac:picMkLst>
        </pc:picChg>
        <pc:picChg chg="add mod">
          <ac:chgData name="Jochen Mariën" userId="a4f8d9ed-3895-4365-b2d5-9432cb8a20d4" providerId="ADAL" clId="{2CD8638A-BF17-4F7F-AFAA-FA12DCEFBFEE}" dt="2023-04-11T16:12:12.864" v="4639" actId="1076"/>
          <ac:picMkLst>
            <pc:docMk/>
            <pc:sldMk cId="3186525664" sldId="276"/>
            <ac:picMk id="8" creationId="{2EEA8FEA-93EC-2BC5-1A5D-E022CFD6A9DF}"/>
          </ac:picMkLst>
        </pc:picChg>
        <pc:picChg chg="add mod">
          <ac:chgData name="Jochen Mariën" userId="a4f8d9ed-3895-4365-b2d5-9432cb8a20d4" providerId="ADAL" clId="{2CD8638A-BF17-4F7F-AFAA-FA12DCEFBFEE}" dt="2023-04-11T16:12:12.864" v="4639" actId="1076"/>
          <ac:picMkLst>
            <pc:docMk/>
            <pc:sldMk cId="3186525664" sldId="276"/>
            <ac:picMk id="11" creationId="{359D1B27-4F7D-49F5-0ED5-0D07E2C10E6F}"/>
          </ac:picMkLst>
        </pc:picChg>
        <pc:picChg chg="add mod">
          <ac:chgData name="Jochen Mariën" userId="a4f8d9ed-3895-4365-b2d5-9432cb8a20d4" providerId="ADAL" clId="{2CD8638A-BF17-4F7F-AFAA-FA12DCEFBFEE}" dt="2023-04-11T16:12:30.186" v="4643" actId="1076"/>
          <ac:picMkLst>
            <pc:docMk/>
            <pc:sldMk cId="3186525664" sldId="276"/>
            <ac:picMk id="12" creationId="{24E9AB73-580D-1D05-AC49-D535B6F0044B}"/>
          </ac:picMkLst>
        </pc:picChg>
        <pc:cxnChg chg="add mod">
          <ac:chgData name="Jochen Mariën" userId="a4f8d9ed-3895-4365-b2d5-9432cb8a20d4" providerId="ADAL" clId="{2CD8638A-BF17-4F7F-AFAA-FA12DCEFBFEE}" dt="2023-04-11T16:12:12.864" v="4639" actId="1076"/>
          <ac:cxnSpMkLst>
            <pc:docMk/>
            <pc:sldMk cId="3186525664" sldId="276"/>
            <ac:cxnSpMk id="9" creationId="{E3DC51E2-F22F-3270-F305-D3446033B48F}"/>
          </ac:cxnSpMkLst>
        </pc:cxnChg>
        <pc:cxnChg chg="add mod">
          <ac:chgData name="Jochen Mariën" userId="a4f8d9ed-3895-4365-b2d5-9432cb8a20d4" providerId="ADAL" clId="{2CD8638A-BF17-4F7F-AFAA-FA12DCEFBFEE}" dt="2023-04-11T16:12:12.864" v="4639" actId="1076"/>
          <ac:cxnSpMkLst>
            <pc:docMk/>
            <pc:sldMk cId="3186525664" sldId="276"/>
            <ac:cxnSpMk id="10" creationId="{DC8D8591-60AC-6DC2-4A29-957C27247F8D}"/>
          </ac:cxnSpMkLst>
        </pc:cxnChg>
      </pc:sldChg>
      <pc:sldChg chg="addSp modSp new del mod">
        <pc:chgData name="Jochen Mariën" userId="a4f8d9ed-3895-4365-b2d5-9432cb8a20d4" providerId="ADAL" clId="{2CD8638A-BF17-4F7F-AFAA-FA12DCEFBFEE}" dt="2023-04-11T18:10:20.532" v="5582" actId="47"/>
        <pc:sldMkLst>
          <pc:docMk/>
          <pc:sldMk cId="2638573541" sldId="277"/>
        </pc:sldMkLst>
        <pc:spChg chg="mod">
          <ac:chgData name="Jochen Mariën" userId="a4f8d9ed-3895-4365-b2d5-9432cb8a20d4" providerId="ADAL" clId="{2CD8638A-BF17-4F7F-AFAA-FA12DCEFBFEE}" dt="2023-04-11T16:13:06.396" v="4645"/>
          <ac:spMkLst>
            <pc:docMk/>
            <pc:sldMk cId="2638573541" sldId="277"/>
            <ac:spMk id="2" creationId="{EDBE4165-3597-4DE8-6DEC-A80DC0C33B6B}"/>
          </ac:spMkLst>
        </pc:spChg>
        <pc:spChg chg="mod">
          <ac:chgData name="Jochen Mariën" userId="a4f8d9ed-3895-4365-b2d5-9432cb8a20d4" providerId="ADAL" clId="{2CD8638A-BF17-4F7F-AFAA-FA12DCEFBFEE}" dt="2023-04-11T16:13:29.143" v="4678" actId="1076"/>
          <ac:spMkLst>
            <pc:docMk/>
            <pc:sldMk cId="2638573541" sldId="277"/>
            <ac:spMk id="3" creationId="{478AF0D1-5229-CF80-F0E8-5396E248B6F6}"/>
          </ac:spMkLst>
        </pc:spChg>
        <pc:spChg chg="add mod">
          <ac:chgData name="Jochen Mariën" userId="a4f8d9ed-3895-4365-b2d5-9432cb8a20d4" providerId="ADAL" clId="{2CD8638A-BF17-4F7F-AFAA-FA12DCEFBFEE}" dt="2023-04-11T16:13:45.042" v="4679" actId="1076"/>
          <ac:spMkLst>
            <pc:docMk/>
            <pc:sldMk cId="2638573541" sldId="277"/>
            <ac:spMk id="5" creationId="{E9293567-665A-D588-7EF9-D6B9FD82E976}"/>
          </ac:spMkLst>
        </pc:spChg>
        <pc:picChg chg="add mod">
          <ac:chgData name="Jochen Mariën" userId="a4f8d9ed-3895-4365-b2d5-9432cb8a20d4" providerId="ADAL" clId="{2CD8638A-BF17-4F7F-AFAA-FA12DCEFBFEE}" dt="2023-04-11T16:13:45.042" v="4679" actId="1076"/>
          <ac:picMkLst>
            <pc:docMk/>
            <pc:sldMk cId="2638573541" sldId="277"/>
            <ac:picMk id="4" creationId="{603C5E39-09C7-89E0-1671-51B34F8A20F3}"/>
          </ac:picMkLst>
        </pc:picChg>
      </pc:sldChg>
      <pc:sldChg chg="modSp new mod">
        <pc:chgData name="Jochen Mariën" userId="a4f8d9ed-3895-4365-b2d5-9432cb8a20d4" providerId="ADAL" clId="{2CD8638A-BF17-4F7F-AFAA-FA12DCEFBFEE}" dt="2023-04-11T18:15:00.623" v="6058" actId="20577"/>
        <pc:sldMkLst>
          <pc:docMk/>
          <pc:sldMk cId="577045871" sldId="278"/>
        </pc:sldMkLst>
        <pc:spChg chg="mod">
          <ac:chgData name="Jochen Mariën" userId="a4f8d9ed-3895-4365-b2d5-9432cb8a20d4" providerId="ADAL" clId="{2CD8638A-BF17-4F7F-AFAA-FA12DCEFBFEE}" dt="2023-04-11T16:24:15.411" v="5580" actId="20577"/>
          <ac:spMkLst>
            <pc:docMk/>
            <pc:sldMk cId="577045871" sldId="278"/>
            <ac:spMk id="2" creationId="{56B8408B-7E08-FB0E-4CFA-6A16EFDE6061}"/>
          </ac:spMkLst>
        </pc:spChg>
        <pc:spChg chg="mod">
          <ac:chgData name="Jochen Mariën" userId="a4f8d9ed-3895-4365-b2d5-9432cb8a20d4" providerId="ADAL" clId="{2CD8638A-BF17-4F7F-AFAA-FA12DCEFBFEE}" dt="2023-04-11T18:15:00.623" v="6058" actId="20577"/>
          <ac:spMkLst>
            <pc:docMk/>
            <pc:sldMk cId="577045871" sldId="278"/>
            <ac:spMk id="3" creationId="{83192201-3D1E-6149-67F8-8CC3EEC4DAF0}"/>
          </ac:spMkLst>
        </pc:spChg>
      </pc:sldChg>
      <pc:sldChg chg="modSp new mod modNotesTx">
        <pc:chgData name="Jochen Mariën" userId="a4f8d9ed-3895-4365-b2d5-9432cb8a20d4" providerId="ADAL" clId="{2CD8638A-BF17-4F7F-AFAA-FA12DCEFBFEE}" dt="2023-04-11T17:14:06.902" v="5581"/>
        <pc:sldMkLst>
          <pc:docMk/>
          <pc:sldMk cId="2220906411" sldId="279"/>
        </pc:sldMkLst>
        <pc:spChg chg="mod">
          <ac:chgData name="Jochen Mariën" userId="a4f8d9ed-3895-4365-b2d5-9432cb8a20d4" providerId="ADAL" clId="{2CD8638A-BF17-4F7F-AFAA-FA12DCEFBFEE}" dt="2023-04-11T16:15:49.002" v="4915" actId="20577"/>
          <ac:spMkLst>
            <pc:docMk/>
            <pc:sldMk cId="2220906411" sldId="279"/>
            <ac:spMk id="2" creationId="{A45CDB52-6A4E-0EAB-E7A6-CFF25A6FA0F1}"/>
          </ac:spMkLst>
        </pc:spChg>
        <pc:spChg chg="mod">
          <ac:chgData name="Jochen Mariën" userId="a4f8d9ed-3895-4365-b2d5-9432cb8a20d4" providerId="ADAL" clId="{2CD8638A-BF17-4F7F-AFAA-FA12DCEFBFEE}" dt="2023-04-11T17:14:06.902" v="5581"/>
          <ac:spMkLst>
            <pc:docMk/>
            <pc:sldMk cId="2220906411" sldId="279"/>
            <ac:spMk id="3" creationId="{73F8E8A5-617E-35CB-E9AB-FF920B29F7FD}"/>
          </ac:spMkLst>
        </pc:spChg>
      </pc:sldChg>
      <pc:sldChg chg="addSp delSp modSp new mod">
        <pc:chgData name="Jochen Mariën" userId="a4f8d9ed-3895-4365-b2d5-9432cb8a20d4" providerId="ADAL" clId="{2CD8638A-BF17-4F7F-AFAA-FA12DCEFBFEE}" dt="2023-04-11T18:12:16.226" v="5738" actId="313"/>
        <pc:sldMkLst>
          <pc:docMk/>
          <pc:sldMk cId="4026964808" sldId="280"/>
        </pc:sldMkLst>
        <pc:spChg chg="mod">
          <ac:chgData name="Jochen Mariën" userId="a4f8d9ed-3895-4365-b2d5-9432cb8a20d4" providerId="ADAL" clId="{2CD8638A-BF17-4F7F-AFAA-FA12DCEFBFEE}" dt="2023-04-11T18:12:16.226" v="5738" actId="313"/>
          <ac:spMkLst>
            <pc:docMk/>
            <pc:sldMk cId="4026964808" sldId="280"/>
            <ac:spMk id="2" creationId="{BE713DED-EA96-D850-A585-BB644938E0B4}"/>
          </ac:spMkLst>
        </pc:spChg>
        <pc:spChg chg="del">
          <ac:chgData name="Jochen Mariën" userId="a4f8d9ed-3895-4365-b2d5-9432cb8a20d4" providerId="ADAL" clId="{2CD8638A-BF17-4F7F-AFAA-FA12DCEFBFEE}" dt="2023-04-11T18:11:11.362" v="5584"/>
          <ac:spMkLst>
            <pc:docMk/>
            <pc:sldMk cId="4026964808" sldId="280"/>
            <ac:spMk id="3" creationId="{9D6AE225-6167-6E49-A784-17DED2F4AD76}"/>
          </ac:spMkLst>
        </pc:spChg>
        <pc:picChg chg="add mod">
          <ac:chgData name="Jochen Mariën" userId="a4f8d9ed-3895-4365-b2d5-9432cb8a20d4" providerId="ADAL" clId="{2CD8638A-BF17-4F7F-AFAA-FA12DCEFBFEE}" dt="2023-04-11T18:11:13.861" v="5586" actId="962"/>
          <ac:picMkLst>
            <pc:docMk/>
            <pc:sldMk cId="4026964808" sldId="280"/>
            <ac:picMk id="5" creationId="{8EA98C3C-3FF5-51E8-B4BE-5214D2BEA68D}"/>
          </ac:picMkLst>
        </pc:picChg>
      </pc:sldChg>
      <pc:sldChg chg="modSp new mod">
        <pc:chgData name="Jochen Mariën" userId="a4f8d9ed-3895-4365-b2d5-9432cb8a20d4" providerId="ADAL" clId="{2CD8638A-BF17-4F7F-AFAA-FA12DCEFBFEE}" dt="2023-04-11T19:28:45.391" v="6971" actId="20577"/>
        <pc:sldMkLst>
          <pc:docMk/>
          <pc:sldMk cId="3156999464" sldId="281"/>
        </pc:sldMkLst>
        <pc:spChg chg="mod">
          <ac:chgData name="Jochen Mariën" userId="a4f8d9ed-3895-4365-b2d5-9432cb8a20d4" providerId="ADAL" clId="{2CD8638A-BF17-4F7F-AFAA-FA12DCEFBFEE}" dt="2023-04-11T19:26:56.386" v="6506"/>
          <ac:spMkLst>
            <pc:docMk/>
            <pc:sldMk cId="3156999464" sldId="281"/>
            <ac:spMk id="2" creationId="{745B981B-400B-1AC5-1D59-1B153851761D}"/>
          </ac:spMkLst>
        </pc:spChg>
        <pc:spChg chg="mod">
          <ac:chgData name="Jochen Mariën" userId="a4f8d9ed-3895-4365-b2d5-9432cb8a20d4" providerId="ADAL" clId="{2CD8638A-BF17-4F7F-AFAA-FA12DCEFBFEE}" dt="2023-04-11T19:28:45.391" v="6971" actId="20577"/>
          <ac:spMkLst>
            <pc:docMk/>
            <pc:sldMk cId="3156999464" sldId="281"/>
            <ac:spMk id="3" creationId="{FE202D91-5CBA-CBD9-C5FF-7DA2D53135FD}"/>
          </ac:spMkLst>
        </pc:spChg>
      </pc:sldChg>
      <pc:sldChg chg="addSp delSp modSp new mod">
        <pc:chgData name="Jochen Mariën" userId="a4f8d9ed-3895-4365-b2d5-9432cb8a20d4" providerId="ADAL" clId="{2CD8638A-BF17-4F7F-AFAA-FA12DCEFBFEE}" dt="2023-04-11T19:29:09.691" v="6976"/>
        <pc:sldMkLst>
          <pc:docMk/>
          <pc:sldMk cId="920020678" sldId="282"/>
        </pc:sldMkLst>
        <pc:spChg chg="mod">
          <ac:chgData name="Jochen Mariën" userId="a4f8d9ed-3895-4365-b2d5-9432cb8a20d4" providerId="ADAL" clId="{2CD8638A-BF17-4F7F-AFAA-FA12DCEFBFEE}" dt="2023-04-11T19:29:09.691" v="6976"/>
          <ac:spMkLst>
            <pc:docMk/>
            <pc:sldMk cId="920020678" sldId="282"/>
            <ac:spMk id="2" creationId="{A82DE6F6-51C4-38BB-C736-9853818934E9}"/>
          </ac:spMkLst>
        </pc:spChg>
        <pc:spChg chg="del">
          <ac:chgData name="Jochen Mariën" userId="a4f8d9ed-3895-4365-b2d5-9432cb8a20d4" providerId="ADAL" clId="{2CD8638A-BF17-4F7F-AFAA-FA12DCEFBFEE}" dt="2023-04-11T19:28:58.152" v="6973" actId="478"/>
          <ac:spMkLst>
            <pc:docMk/>
            <pc:sldMk cId="920020678" sldId="282"/>
            <ac:spMk id="3" creationId="{AFDDE740-E989-8E9C-85D6-4BDD76D05BF2}"/>
          </ac:spMkLst>
        </pc:spChg>
        <pc:spChg chg="add mod">
          <ac:chgData name="Jochen Mariën" userId="a4f8d9ed-3895-4365-b2d5-9432cb8a20d4" providerId="ADAL" clId="{2CD8638A-BF17-4F7F-AFAA-FA12DCEFBFEE}" dt="2023-04-11T19:29:04.674" v="6975" actId="1076"/>
          <ac:spMkLst>
            <pc:docMk/>
            <pc:sldMk cId="920020678" sldId="282"/>
            <ac:spMk id="6" creationId="{96FE2545-C17A-EE84-5767-64F1C48C2A85}"/>
          </ac:spMkLst>
        </pc:spChg>
        <pc:spChg chg="add mod">
          <ac:chgData name="Jochen Mariën" userId="a4f8d9ed-3895-4365-b2d5-9432cb8a20d4" providerId="ADAL" clId="{2CD8638A-BF17-4F7F-AFAA-FA12DCEFBFEE}" dt="2023-04-11T19:29:04.674" v="6975" actId="1076"/>
          <ac:spMkLst>
            <pc:docMk/>
            <pc:sldMk cId="920020678" sldId="282"/>
            <ac:spMk id="7" creationId="{D8DD6546-9081-0079-B770-C5BFE676378A}"/>
          </ac:spMkLst>
        </pc:spChg>
        <pc:picChg chg="add mod">
          <ac:chgData name="Jochen Mariën" userId="a4f8d9ed-3895-4365-b2d5-9432cb8a20d4" providerId="ADAL" clId="{2CD8638A-BF17-4F7F-AFAA-FA12DCEFBFEE}" dt="2023-04-11T19:29:04.674" v="6975" actId="1076"/>
          <ac:picMkLst>
            <pc:docMk/>
            <pc:sldMk cId="920020678" sldId="282"/>
            <ac:picMk id="4" creationId="{D906290C-7421-B870-E715-F3AEF108F04D}"/>
          </ac:picMkLst>
        </pc:picChg>
        <pc:picChg chg="add mod">
          <ac:chgData name="Jochen Mariën" userId="a4f8d9ed-3895-4365-b2d5-9432cb8a20d4" providerId="ADAL" clId="{2CD8638A-BF17-4F7F-AFAA-FA12DCEFBFEE}" dt="2023-04-11T19:29:04.674" v="6975" actId="1076"/>
          <ac:picMkLst>
            <pc:docMk/>
            <pc:sldMk cId="920020678" sldId="282"/>
            <ac:picMk id="5" creationId="{035F0855-D910-08D6-FF11-CB5B2644E754}"/>
          </ac:picMkLst>
        </pc:picChg>
      </pc:sldChg>
    </pc:docChg>
  </pc:docChgLst>
  <pc:docChgLst>
    <pc:chgData name="Jochen Mariën" userId="a4f8d9ed-3895-4365-b2d5-9432cb8a20d4" providerId="ADAL" clId="{BF5F9B13-34D4-473C-A71C-5A99ABFF357A}"/>
    <pc:docChg chg="undo custSel addSld modSld">
      <pc:chgData name="Jochen Mariën" userId="a4f8d9ed-3895-4365-b2d5-9432cb8a20d4" providerId="ADAL" clId="{BF5F9B13-34D4-473C-A71C-5A99ABFF357A}" dt="2023-10-03T17:41:48.133" v="240" actId="20577"/>
      <pc:docMkLst>
        <pc:docMk/>
      </pc:docMkLst>
      <pc:sldChg chg="modSp mod">
        <pc:chgData name="Jochen Mariën" userId="a4f8d9ed-3895-4365-b2d5-9432cb8a20d4" providerId="ADAL" clId="{BF5F9B13-34D4-473C-A71C-5A99ABFF357A}" dt="2023-09-28T10:42:16.893" v="172" actId="20577"/>
        <pc:sldMkLst>
          <pc:docMk/>
          <pc:sldMk cId="1679356028" sldId="260"/>
        </pc:sldMkLst>
        <pc:spChg chg="mod">
          <ac:chgData name="Jochen Mariën" userId="a4f8d9ed-3895-4365-b2d5-9432cb8a20d4" providerId="ADAL" clId="{BF5F9B13-34D4-473C-A71C-5A99ABFF357A}" dt="2023-09-28T10:42:16.893" v="172" actId="20577"/>
          <ac:spMkLst>
            <pc:docMk/>
            <pc:sldMk cId="1679356028" sldId="260"/>
            <ac:spMk id="3" creationId="{A436B621-4557-84D7-362E-A0E5211F5941}"/>
          </ac:spMkLst>
        </pc:spChg>
      </pc:sldChg>
      <pc:sldChg chg="modSp mod">
        <pc:chgData name="Jochen Mariën" userId="a4f8d9ed-3895-4365-b2d5-9432cb8a20d4" providerId="ADAL" clId="{BF5F9B13-34D4-473C-A71C-5A99ABFF357A}" dt="2023-10-03T17:39:57.263" v="210" actId="20577"/>
        <pc:sldMkLst>
          <pc:docMk/>
          <pc:sldMk cId="706679670" sldId="266"/>
        </pc:sldMkLst>
        <pc:spChg chg="mod">
          <ac:chgData name="Jochen Mariën" userId="a4f8d9ed-3895-4365-b2d5-9432cb8a20d4" providerId="ADAL" clId="{BF5F9B13-34D4-473C-A71C-5A99ABFF357A}" dt="2023-10-03T17:39:57.263" v="210" actId="20577"/>
          <ac:spMkLst>
            <pc:docMk/>
            <pc:sldMk cId="706679670" sldId="266"/>
            <ac:spMk id="3" creationId="{04B0C3D7-7F8E-3723-9589-E2D741361D1C}"/>
          </ac:spMkLst>
        </pc:spChg>
        <pc:spChg chg="mod">
          <ac:chgData name="Jochen Mariën" userId="a4f8d9ed-3895-4365-b2d5-9432cb8a20d4" providerId="ADAL" clId="{BF5F9B13-34D4-473C-A71C-5A99ABFF357A}" dt="2023-09-27T13:23:44.953" v="171" actId="1076"/>
          <ac:spMkLst>
            <pc:docMk/>
            <pc:sldMk cId="706679670" sldId="266"/>
            <ac:spMk id="4" creationId="{722BA78A-5B64-325B-7ED2-98E0B1DDB390}"/>
          </ac:spMkLst>
        </pc:spChg>
        <pc:cxnChg chg="mod">
          <ac:chgData name="Jochen Mariën" userId="a4f8d9ed-3895-4365-b2d5-9432cb8a20d4" providerId="ADAL" clId="{BF5F9B13-34D4-473C-A71C-5A99ABFF357A}" dt="2023-09-27T13:23:44.953" v="171" actId="1076"/>
          <ac:cxnSpMkLst>
            <pc:docMk/>
            <pc:sldMk cId="706679670" sldId="266"/>
            <ac:cxnSpMk id="6" creationId="{839F5679-EA62-2A35-226D-650AC194F43B}"/>
          </ac:cxnSpMkLst>
        </pc:cxnChg>
      </pc:sldChg>
      <pc:sldChg chg="addSp delSp mod">
        <pc:chgData name="Jochen Mariën" userId="a4f8d9ed-3895-4365-b2d5-9432cb8a20d4" providerId="ADAL" clId="{BF5F9B13-34D4-473C-A71C-5A99ABFF357A}" dt="2023-09-20T10:20:40.545" v="1" actId="22"/>
        <pc:sldMkLst>
          <pc:docMk/>
          <pc:sldMk cId="4026964808" sldId="280"/>
        </pc:sldMkLst>
        <pc:spChg chg="add del">
          <ac:chgData name="Jochen Mariën" userId="a4f8d9ed-3895-4365-b2d5-9432cb8a20d4" providerId="ADAL" clId="{BF5F9B13-34D4-473C-A71C-5A99ABFF357A}" dt="2023-09-20T10:20:40.545" v="1" actId="22"/>
          <ac:spMkLst>
            <pc:docMk/>
            <pc:sldMk cId="4026964808" sldId="280"/>
            <ac:spMk id="4" creationId="{9D4395C1-1487-E6ED-9CAC-8F8DB4B44BB2}"/>
          </ac:spMkLst>
        </pc:spChg>
      </pc:sldChg>
      <pc:sldChg chg="modSp mod">
        <pc:chgData name="Jochen Mariën" userId="a4f8d9ed-3895-4365-b2d5-9432cb8a20d4" providerId="ADAL" clId="{BF5F9B13-34D4-473C-A71C-5A99ABFF357A}" dt="2023-09-20T10:22:49.360" v="61"/>
        <pc:sldMkLst>
          <pc:docMk/>
          <pc:sldMk cId="1171642733" sldId="283"/>
        </pc:sldMkLst>
        <pc:spChg chg="mod">
          <ac:chgData name="Jochen Mariën" userId="a4f8d9ed-3895-4365-b2d5-9432cb8a20d4" providerId="ADAL" clId="{BF5F9B13-34D4-473C-A71C-5A99ABFF357A}" dt="2023-09-20T10:22:49.360" v="61"/>
          <ac:spMkLst>
            <pc:docMk/>
            <pc:sldMk cId="1171642733" sldId="283"/>
            <ac:spMk id="6" creationId="{D495E83A-ED71-E362-961B-89F19E10CB54}"/>
          </ac:spMkLst>
        </pc:spChg>
      </pc:sldChg>
      <pc:sldChg chg="modSp add mod">
        <pc:chgData name="Jochen Mariën" userId="a4f8d9ed-3895-4365-b2d5-9432cb8a20d4" providerId="ADAL" clId="{BF5F9B13-34D4-473C-A71C-5A99ABFF357A}" dt="2023-09-20T10:22:22.636" v="37" actId="20577"/>
        <pc:sldMkLst>
          <pc:docMk/>
          <pc:sldMk cId="3323152462" sldId="297"/>
        </pc:sldMkLst>
        <pc:spChg chg="mod">
          <ac:chgData name="Jochen Mariën" userId="a4f8d9ed-3895-4365-b2d5-9432cb8a20d4" providerId="ADAL" clId="{BF5F9B13-34D4-473C-A71C-5A99ABFF357A}" dt="2023-09-20T10:22:22.636" v="37" actId="20577"/>
          <ac:spMkLst>
            <pc:docMk/>
            <pc:sldMk cId="3323152462" sldId="297"/>
            <ac:spMk id="2" creationId="{BE713DED-EA96-D850-A585-BB644938E0B4}"/>
          </ac:spMkLst>
        </pc:spChg>
      </pc:sldChg>
      <pc:sldChg chg="modSp add mod">
        <pc:chgData name="Jochen Mariën" userId="a4f8d9ed-3895-4365-b2d5-9432cb8a20d4" providerId="ADAL" clId="{BF5F9B13-34D4-473C-A71C-5A99ABFF357A}" dt="2023-10-03T17:41:48.133" v="240" actId="20577"/>
        <pc:sldMkLst>
          <pc:docMk/>
          <pc:sldMk cId="3481495354" sldId="298"/>
        </pc:sldMkLst>
        <pc:spChg chg="mod">
          <ac:chgData name="Jochen Mariën" userId="a4f8d9ed-3895-4365-b2d5-9432cb8a20d4" providerId="ADAL" clId="{BF5F9B13-34D4-473C-A71C-5A99ABFF357A}" dt="2023-10-03T17:41:48.133" v="240" actId="20577"/>
          <ac:spMkLst>
            <pc:docMk/>
            <pc:sldMk cId="3481495354" sldId="298"/>
            <ac:spMk id="2" creationId="{BE713DED-EA96-D850-A585-BB644938E0B4}"/>
          </ac:spMkLst>
        </pc:spChg>
      </pc:sldChg>
    </pc:docChg>
  </pc:docChgLst>
  <pc:docChgLst>
    <pc:chgData name="Jochen Mariën" userId="a4f8d9ed-3895-4365-b2d5-9432cb8a20d4" providerId="ADAL" clId="{6A6BD2CE-5468-494C-AC54-61325572DD5E}"/>
    <pc:docChg chg="undo custSel addSld delSld modSld">
      <pc:chgData name="Jochen Mariën" userId="a4f8d9ed-3895-4365-b2d5-9432cb8a20d4" providerId="ADAL" clId="{6A6BD2CE-5468-494C-AC54-61325572DD5E}" dt="2023-06-14T11:58:28.915" v="789" actId="207"/>
      <pc:docMkLst>
        <pc:docMk/>
      </pc:docMkLst>
      <pc:sldChg chg="modSp">
        <pc:chgData name="Jochen Mariën" userId="a4f8d9ed-3895-4365-b2d5-9432cb8a20d4" providerId="ADAL" clId="{6A6BD2CE-5468-494C-AC54-61325572DD5E}" dt="2023-06-14T11:58:28.915" v="789" actId="207"/>
        <pc:sldMkLst>
          <pc:docMk/>
          <pc:sldMk cId="3295837310" sldId="259"/>
        </pc:sldMkLst>
        <pc:graphicFrameChg chg="mod">
          <ac:chgData name="Jochen Mariën" userId="a4f8d9ed-3895-4365-b2d5-9432cb8a20d4" providerId="ADAL" clId="{6A6BD2CE-5468-494C-AC54-61325572DD5E}" dt="2023-06-14T11:58:28.915" v="789" actId="207"/>
          <ac:graphicFrameMkLst>
            <pc:docMk/>
            <pc:sldMk cId="3295837310" sldId="259"/>
            <ac:graphicFrameMk id="4" creationId="{191E38CD-AD56-3590-349C-2072A9C8CA19}"/>
          </ac:graphicFrameMkLst>
        </pc:graphicFrameChg>
      </pc:sldChg>
      <pc:sldChg chg="modSp mod">
        <pc:chgData name="Jochen Mariën" userId="a4f8d9ed-3895-4365-b2d5-9432cb8a20d4" providerId="ADAL" clId="{6A6BD2CE-5468-494C-AC54-61325572DD5E}" dt="2023-06-12T13:43:47.765" v="421" actId="20577"/>
        <pc:sldMkLst>
          <pc:docMk/>
          <pc:sldMk cId="395616934" sldId="262"/>
        </pc:sldMkLst>
        <pc:spChg chg="mod">
          <ac:chgData name="Jochen Mariën" userId="a4f8d9ed-3895-4365-b2d5-9432cb8a20d4" providerId="ADAL" clId="{6A6BD2CE-5468-494C-AC54-61325572DD5E}" dt="2023-06-12T13:43:47.765" v="421" actId="20577"/>
          <ac:spMkLst>
            <pc:docMk/>
            <pc:sldMk cId="395616934" sldId="262"/>
            <ac:spMk id="3" creationId="{A6311B5B-7008-2F8B-AC2C-B34DE741A755}"/>
          </ac:spMkLst>
        </pc:spChg>
      </pc:sldChg>
      <pc:sldChg chg="addSp modSp mod">
        <pc:chgData name="Jochen Mariën" userId="a4f8d9ed-3895-4365-b2d5-9432cb8a20d4" providerId="ADAL" clId="{6A6BD2CE-5468-494C-AC54-61325572DD5E}" dt="2023-06-13T13:07:29.843" v="787" actId="20577"/>
        <pc:sldMkLst>
          <pc:docMk/>
          <pc:sldMk cId="706679670" sldId="266"/>
        </pc:sldMkLst>
        <pc:spChg chg="mod">
          <ac:chgData name="Jochen Mariën" userId="a4f8d9ed-3895-4365-b2d5-9432cb8a20d4" providerId="ADAL" clId="{6A6BD2CE-5468-494C-AC54-61325572DD5E}" dt="2023-06-13T09:35:29.468" v="436" actId="20577"/>
          <ac:spMkLst>
            <pc:docMk/>
            <pc:sldMk cId="706679670" sldId="266"/>
            <ac:spMk id="2" creationId="{2CDBD59F-3E31-18FA-CB21-8C57B5BD8FBC}"/>
          </ac:spMkLst>
        </pc:spChg>
        <pc:spChg chg="mod">
          <ac:chgData name="Jochen Mariën" userId="a4f8d9ed-3895-4365-b2d5-9432cb8a20d4" providerId="ADAL" clId="{6A6BD2CE-5468-494C-AC54-61325572DD5E}" dt="2023-06-13T13:07:29.843" v="787" actId="20577"/>
          <ac:spMkLst>
            <pc:docMk/>
            <pc:sldMk cId="706679670" sldId="266"/>
            <ac:spMk id="3" creationId="{04B0C3D7-7F8E-3723-9589-E2D741361D1C}"/>
          </ac:spMkLst>
        </pc:spChg>
        <pc:spChg chg="add mod">
          <ac:chgData name="Jochen Mariën" userId="a4f8d9ed-3895-4365-b2d5-9432cb8a20d4" providerId="ADAL" clId="{6A6BD2CE-5468-494C-AC54-61325572DD5E}" dt="2023-06-13T13:07:16.600" v="785" actId="1076"/>
          <ac:spMkLst>
            <pc:docMk/>
            <pc:sldMk cId="706679670" sldId="266"/>
            <ac:spMk id="4" creationId="{722BA78A-5B64-325B-7ED2-98E0B1DDB390}"/>
          </ac:spMkLst>
        </pc:spChg>
        <pc:cxnChg chg="add mod">
          <ac:chgData name="Jochen Mariën" userId="a4f8d9ed-3895-4365-b2d5-9432cb8a20d4" providerId="ADAL" clId="{6A6BD2CE-5468-494C-AC54-61325572DD5E}" dt="2023-06-13T13:07:20.855" v="786" actId="14100"/>
          <ac:cxnSpMkLst>
            <pc:docMk/>
            <pc:sldMk cId="706679670" sldId="266"/>
            <ac:cxnSpMk id="6" creationId="{839F5679-EA62-2A35-226D-650AC194F43B}"/>
          </ac:cxnSpMkLst>
        </pc:cxnChg>
      </pc:sldChg>
      <pc:sldChg chg="del">
        <pc:chgData name="Jochen Mariën" userId="a4f8d9ed-3895-4365-b2d5-9432cb8a20d4" providerId="ADAL" clId="{6A6BD2CE-5468-494C-AC54-61325572DD5E}" dt="2023-06-12T12:53:23.868" v="187" actId="47"/>
        <pc:sldMkLst>
          <pc:docMk/>
          <pc:sldMk cId="361800962" sldId="267"/>
        </pc:sldMkLst>
      </pc:sldChg>
      <pc:sldChg chg="modSp mod">
        <pc:chgData name="Jochen Mariën" userId="a4f8d9ed-3895-4365-b2d5-9432cb8a20d4" providerId="ADAL" clId="{6A6BD2CE-5468-494C-AC54-61325572DD5E}" dt="2023-06-13T12:44:22.886" v="770" actId="20577"/>
        <pc:sldMkLst>
          <pc:docMk/>
          <pc:sldMk cId="3231166434" sldId="268"/>
        </pc:sldMkLst>
        <pc:spChg chg="mod">
          <ac:chgData name="Jochen Mariën" userId="a4f8d9ed-3895-4365-b2d5-9432cb8a20d4" providerId="ADAL" clId="{6A6BD2CE-5468-494C-AC54-61325572DD5E}" dt="2023-06-12T11:43:59.024" v="73"/>
          <ac:spMkLst>
            <pc:docMk/>
            <pc:sldMk cId="3231166434" sldId="268"/>
            <ac:spMk id="2" creationId="{440DE2D4-244D-869E-2659-B9DA01C8C516}"/>
          </ac:spMkLst>
        </pc:spChg>
        <pc:spChg chg="mod">
          <ac:chgData name="Jochen Mariën" userId="a4f8d9ed-3895-4365-b2d5-9432cb8a20d4" providerId="ADAL" clId="{6A6BD2CE-5468-494C-AC54-61325572DD5E}" dt="2023-06-13T12:44:22.886" v="770" actId="20577"/>
          <ac:spMkLst>
            <pc:docMk/>
            <pc:sldMk cId="3231166434" sldId="268"/>
            <ac:spMk id="3" creationId="{3964442C-3F27-3637-6FFB-0D5CBA048182}"/>
          </ac:spMkLst>
        </pc:spChg>
        <pc:picChg chg="mod">
          <ac:chgData name="Jochen Mariën" userId="a4f8d9ed-3895-4365-b2d5-9432cb8a20d4" providerId="ADAL" clId="{6A6BD2CE-5468-494C-AC54-61325572DD5E}" dt="2023-06-12T11:44:11.978" v="76" actId="1076"/>
          <ac:picMkLst>
            <pc:docMk/>
            <pc:sldMk cId="3231166434" sldId="268"/>
            <ac:picMk id="5" creationId="{A4936D9B-6598-0A46-668B-22C68375874A}"/>
          </ac:picMkLst>
        </pc:picChg>
      </pc:sldChg>
      <pc:sldChg chg="modSp add mod modNotesTx">
        <pc:chgData name="Jochen Mariën" userId="a4f8d9ed-3895-4365-b2d5-9432cb8a20d4" providerId="ADAL" clId="{6A6BD2CE-5468-494C-AC54-61325572DD5E}" dt="2023-06-12T11:43:09.638" v="68" actId="20577"/>
        <pc:sldMkLst>
          <pc:docMk/>
          <pc:sldMk cId="1875649251" sldId="269"/>
        </pc:sldMkLst>
        <pc:spChg chg="mod">
          <ac:chgData name="Jochen Mariën" userId="a4f8d9ed-3895-4365-b2d5-9432cb8a20d4" providerId="ADAL" clId="{6A6BD2CE-5468-494C-AC54-61325572DD5E}" dt="2023-06-12T10:16:41.483" v="8" actId="6549"/>
          <ac:spMkLst>
            <pc:docMk/>
            <pc:sldMk cId="1875649251" sldId="269"/>
            <ac:spMk id="3" creationId="{A60C4CCA-D59E-33B9-2FBE-D83D26F61D98}"/>
          </ac:spMkLst>
        </pc:spChg>
      </pc:sldChg>
      <pc:sldChg chg="del">
        <pc:chgData name="Jochen Mariën" userId="a4f8d9ed-3895-4365-b2d5-9432cb8a20d4" providerId="ADAL" clId="{6A6BD2CE-5468-494C-AC54-61325572DD5E}" dt="2023-06-12T11:51:58.526" v="130" actId="47"/>
        <pc:sldMkLst>
          <pc:docMk/>
          <pc:sldMk cId="1122638814" sldId="270"/>
        </pc:sldMkLst>
      </pc:sldChg>
      <pc:sldChg chg="del">
        <pc:chgData name="Jochen Mariën" userId="a4f8d9ed-3895-4365-b2d5-9432cb8a20d4" providerId="ADAL" clId="{6A6BD2CE-5468-494C-AC54-61325572DD5E}" dt="2023-06-12T13:42:42.633" v="229" actId="47"/>
        <pc:sldMkLst>
          <pc:docMk/>
          <pc:sldMk cId="981566231" sldId="27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E4511-3C5E-4801-9253-22F67B4F3CA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BE"/>
        </a:p>
      </dgm:t>
    </dgm:pt>
    <dgm:pt modelId="{54B9BA62-8C37-4EBD-A9F3-227A0B7ECA6A}">
      <dgm:prSet phldrT="[Text]"/>
      <dgm:spPr/>
      <dgm:t>
        <a:bodyPr/>
        <a:lstStyle/>
        <a:p>
          <a:r>
            <a:rPr lang="en-US" dirty="0"/>
            <a:t>Machine learning</a:t>
          </a:r>
          <a:endParaRPr lang="en-BE" dirty="0"/>
        </a:p>
      </dgm:t>
    </dgm:pt>
    <dgm:pt modelId="{A1E39087-6DF4-450D-83ED-063A53808C22}" type="parTrans" cxnId="{6F21F880-0088-4A30-B18D-249E704CA3F8}">
      <dgm:prSet/>
      <dgm:spPr/>
      <dgm:t>
        <a:bodyPr/>
        <a:lstStyle/>
        <a:p>
          <a:endParaRPr lang="en-BE"/>
        </a:p>
      </dgm:t>
    </dgm:pt>
    <dgm:pt modelId="{E5159A6F-1D0C-4D5D-BDA6-5AB157D99C60}" type="sibTrans" cxnId="{6F21F880-0088-4A30-B18D-249E704CA3F8}">
      <dgm:prSet/>
      <dgm:spPr/>
      <dgm:t>
        <a:bodyPr/>
        <a:lstStyle/>
        <a:p>
          <a:endParaRPr lang="en-BE"/>
        </a:p>
      </dgm:t>
    </dgm:pt>
    <dgm:pt modelId="{91A9AE97-8FD8-4BB3-AFEE-AFE6224A655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Supervised learning</a:t>
          </a:r>
          <a:endParaRPr lang="en-BE" dirty="0"/>
        </a:p>
      </dgm:t>
    </dgm:pt>
    <dgm:pt modelId="{35697C5C-BEF4-4EB8-B199-8D88D674408B}" type="parTrans" cxnId="{10A2A367-6197-43BA-B7BC-78A2EB3F2E6F}">
      <dgm:prSet/>
      <dgm:spPr/>
      <dgm:t>
        <a:bodyPr/>
        <a:lstStyle/>
        <a:p>
          <a:endParaRPr lang="en-BE"/>
        </a:p>
      </dgm:t>
    </dgm:pt>
    <dgm:pt modelId="{E11F2F6D-5B25-49A8-ABEE-7299B8C96C6E}" type="sibTrans" cxnId="{10A2A367-6197-43BA-B7BC-78A2EB3F2E6F}">
      <dgm:prSet/>
      <dgm:spPr/>
      <dgm:t>
        <a:bodyPr/>
        <a:lstStyle/>
        <a:p>
          <a:endParaRPr lang="en-BE"/>
        </a:p>
      </dgm:t>
    </dgm:pt>
    <dgm:pt modelId="{67A8D447-A8E6-45BA-808F-6319A1F2D085}">
      <dgm:prSet phldrT="[Text]"/>
      <dgm:spPr/>
      <dgm:t>
        <a:bodyPr/>
        <a:lstStyle/>
        <a:p>
          <a:r>
            <a:rPr lang="en-US" dirty="0"/>
            <a:t>Reinforcement learning</a:t>
          </a:r>
        </a:p>
      </dgm:t>
    </dgm:pt>
    <dgm:pt modelId="{B39C4A6D-0241-4798-ACEE-2F750582945C}" type="parTrans" cxnId="{0146BBC6-3141-4DC5-AE23-6CA65BA65928}">
      <dgm:prSet/>
      <dgm:spPr/>
      <dgm:t>
        <a:bodyPr/>
        <a:lstStyle/>
        <a:p>
          <a:endParaRPr lang="en-BE"/>
        </a:p>
      </dgm:t>
    </dgm:pt>
    <dgm:pt modelId="{F3D0DFF8-9EDC-4021-B562-4B893237A1DB}" type="sibTrans" cxnId="{0146BBC6-3141-4DC5-AE23-6CA65BA65928}">
      <dgm:prSet/>
      <dgm:spPr/>
      <dgm:t>
        <a:bodyPr/>
        <a:lstStyle/>
        <a:p>
          <a:endParaRPr lang="en-BE"/>
        </a:p>
      </dgm:t>
    </dgm:pt>
    <dgm:pt modelId="{545DF77F-99A7-44B7-8544-39A3D05A932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Classification</a:t>
          </a:r>
          <a:endParaRPr lang="en-BE" dirty="0"/>
        </a:p>
      </dgm:t>
    </dgm:pt>
    <dgm:pt modelId="{400EDB2F-94C9-4ED6-B571-32C3AAE3C552}" type="parTrans" cxnId="{59356369-F1A8-4B03-891C-4DAF894CD574}">
      <dgm:prSet/>
      <dgm:spPr/>
      <dgm:t>
        <a:bodyPr/>
        <a:lstStyle/>
        <a:p>
          <a:endParaRPr lang="en-BE"/>
        </a:p>
      </dgm:t>
    </dgm:pt>
    <dgm:pt modelId="{DB44C21E-1F2B-4204-9344-8A33E6FC8BFD}" type="sibTrans" cxnId="{59356369-F1A8-4B03-891C-4DAF894CD574}">
      <dgm:prSet/>
      <dgm:spPr/>
      <dgm:t>
        <a:bodyPr/>
        <a:lstStyle/>
        <a:p>
          <a:endParaRPr lang="en-BE"/>
        </a:p>
      </dgm:t>
    </dgm:pt>
    <dgm:pt modelId="{51FAFA48-E3A8-4410-B19D-45F57433C6F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Regression</a:t>
          </a:r>
          <a:endParaRPr lang="en-BE" dirty="0"/>
        </a:p>
      </dgm:t>
    </dgm:pt>
    <dgm:pt modelId="{F619BAF5-8DC2-450F-859A-E4354E968005}" type="parTrans" cxnId="{6312A691-C854-46CF-8A5D-EACE1AB7A671}">
      <dgm:prSet/>
      <dgm:spPr/>
      <dgm:t>
        <a:bodyPr/>
        <a:lstStyle/>
        <a:p>
          <a:endParaRPr lang="en-BE"/>
        </a:p>
      </dgm:t>
    </dgm:pt>
    <dgm:pt modelId="{532454A9-968C-45A1-85B4-4F6077102386}" type="sibTrans" cxnId="{6312A691-C854-46CF-8A5D-EACE1AB7A671}">
      <dgm:prSet/>
      <dgm:spPr/>
      <dgm:t>
        <a:bodyPr/>
        <a:lstStyle/>
        <a:p>
          <a:endParaRPr lang="en-BE"/>
        </a:p>
      </dgm:t>
    </dgm:pt>
    <dgm:pt modelId="{B193EB7E-9377-44C6-8BD4-0FEF3E5E2DC1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1587B8B9-8F96-4A77-9717-576A91E77F32}" type="parTrans" cxnId="{01A5428B-0FA6-4B66-B014-99E5EB000E74}">
      <dgm:prSet/>
      <dgm:spPr/>
      <dgm:t>
        <a:bodyPr/>
        <a:lstStyle/>
        <a:p>
          <a:endParaRPr lang="en-BE"/>
        </a:p>
      </dgm:t>
    </dgm:pt>
    <dgm:pt modelId="{6F486193-91EE-4644-BC57-7DD699DAFDE7}" type="sibTrans" cxnId="{01A5428B-0FA6-4B66-B014-99E5EB000E74}">
      <dgm:prSet/>
      <dgm:spPr/>
      <dgm:t>
        <a:bodyPr/>
        <a:lstStyle/>
        <a:p>
          <a:endParaRPr lang="en-BE"/>
        </a:p>
      </dgm:t>
    </dgm:pt>
    <dgm:pt modelId="{140F4C6F-486E-4827-B752-E9DB4044291F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D551BA55-CEB3-42F5-899B-2B1A6126D237}" type="parTrans" cxnId="{BEAC2E73-4045-487B-8064-6E38C67456A4}">
      <dgm:prSet/>
      <dgm:spPr/>
      <dgm:t>
        <a:bodyPr/>
        <a:lstStyle/>
        <a:p>
          <a:endParaRPr lang="en-BE"/>
        </a:p>
      </dgm:t>
    </dgm:pt>
    <dgm:pt modelId="{BF8EB4D2-95DE-49D1-BE29-84F978A8AE3B}" type="sibTrans" cxnId="{BEAC2E73-4045-487B-8064-6E38C67456A4}">
      <dgm:prSet/>
      <dgm:spPr/>
      <dgm:t>
        <a:bodyPr/>
        <a:lstStyle/>
        <a:p>
          <a:endParaRPr lang="en-BE"/>
        </a:p>
      </dgm:t>
    </dgm:pt>
    <dgm:pt modelId="{E0B8D1C8-67A3-4C49-BF9F-6A7FF390B481}">
      <dgm:prSet phldrT="[Text]"/>
      <dgm:spPr>
        <a:solidFill>
          <a:schemeClr val="accent1"/>
        </a:solidFill>
      </dgm:spPr>
      <dgm:t>
        <a:bodyPr/>
        <a:lstStyle/>
        <a:p>
          <a:r>
            <a:rPr lang="en-US"/>
            <a:t>Unsupervised learning</a:t>
          </a:r>
          <a:endParaRPr lang="en-BE" dirty="0"/>
        </a:p>
      </dgm:t>
    </dgm:pt>
    <dgm:pt modelId="{7EE6D9AD-23A1-4E15-9A3F-74D942B38EBA}" type="parTrans" cxnId="{949DA754-4FEB-4BA4-BAE6-32610B77A6C7}">
      <dgm:prSet/>
      <dgm:spPr/>
      <dgm:t>
        <a:bodyPr/>
        <a:lstStyle/>
        <a:p>
          <a:endParaRPr lang="en-BE"/>
        </a:p>
      </dgm:t>
    </dgm:pt>
    <dgm:pt modelId="{B3E08152-7AA4-450A-A83E-24D114D12A5B}" type="sibTrans" cxnId="{949DA754-4FEB-4BA4-BAE6-32610B77A6C7}">
      <dgm:prSet/>
      <dgm:spPr/>
      <dgm:t>
        <a:bodyPr/>
        <a:lstStyle/>
        <a:p>
          <a:endParaRPr lang="en-BE"/>
        </a:p>
      </dgm:t>
    </dgm:pt>
    <dgm:pt modelId="{DFDB4615-4C3C-43F2-A372-48722C93FD45}" type="pres">
      <dgm:prSet presAssocID="{DBCE4511-3C5E-4801-9253-22F67B4F3C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76BD77-0565-4F11-BEAE-EC2DFC85E9BE}" type="pres">
      <dgm:prSet presAssocID="{54B9BA62-8C37-4EBD-A9F3-227A0B7ECA6A}" presName="hierRoot1" presStyleCnt="0">
        <dgm:presLayoutVars>
          <dgm:hierBranch val="init"/>
        </dgm:presLayoutVars>
      </dgm:prSet>
      <dgm:spPr/>
    </dgm:pt>
    <dgm:pt modelId="{9B1C6FC3-6FFE-4090-B862-5084EFF5CAC4}" type="pres">
      <dgm:prSet presAssocID="{54B9BA62-8C37-4EBD-A9F3-227A0B7ECA6A}" presName="rootComposite1" presStyleCnt="0"/>
      <dgm:spPr/>
    </dgm:pt>
    <dgm:pt modelId="{4D23EAF5-3E2A-41BB-B96F-B00F80648670}" type="pres">
      <dgm:prSet presAssocID="{54B9BA62-8C37-4EBD-A9F3-227A0B7ECA6A}" presName="rootText1" presStyleLbl="node0" presStyleIdx="0" presStyleCnt="1">
        <dgm:presLayoutVars>
          <dgm:chPref val="3"/>
        </dgm:presLayoutVars>
      </dgm:prSet>
      <dgm:spPr/>
    </dgm:pt>
    <dgm:pt modelId="{5E8DFFAD-CCF3-4D6C-B82F-A9B6C3347378}" type="pres">
      <dgm:prSet presAssocID="{54B9BA62-8C37-4EBD-A9F3-227A0B7ECA6A}" presName="rootConnector1" presStyleLbl="node1" presStyleIdx="0" presStyleCnt="0"/>
      <dgm:spPr/>
    </dgm:pt>
    <dgm:pt modelId="{A372C64A-B36E-434F-98AF-B17904632315}" type="pres">
      <dgm:prSet presAssocID="{54B9BA62-8C37-4EBD-A9F3-227A0B7ECA6A}" presName="hierChild2" presStyleCnt="0"/>
      <dgm:spPr/>
    </dgm:pt>
    <dgm:pt modelId="{5FF3776A-C058-4F88-9874-6A750B92655A}" type="pres">
      <dgm:prSet presAssocID="{35697C5C-BEF4-4EB8-B199-8D88D674408B}" presName="Name64" presStyleLbl="parChTrans1D2" presStyleIdx="0" presStyleCnt="3"/>
      <dgm:spPr/>
    </dgm:pt>
    <dgm:pt modelId="{C3248284-0023-487D-AAB7-308DF534DE6B}" type="pres">
      <dgm:prSet presAssocID="{91A9AE97-8FD8-4BB3-AFEE-AFE6224A6555}" presName="hierRoot2" presStyleCnt="0">
        <dgm:presLayoutVars>
          <dgm:hierBranch val="init"/>
        </dgm:presLayoutVars>
      </dgm:prSet>
      <dgm:spPr/>
    </dgm:pt>
    <dgm:pt modelId="{A6403D33-F73C-443D-8907-4EBBF7B61076}" type="pres">
      <dgm:prSet presAssocID="{91A9AE97-8FD8-4BB3-AFEE-AFE6224A6555}" presName="rootComposite" presStyleCnt="0"/>
      <dgm:spPr/>
    </dgm:pt>
    <dgm:pt modelId="{149C22F2-F625-4BE5-94AE-67530B9F4F29}" type="pres">
      <dgm:prSet presAssocID="{91A9AE97-8FD8-4BB3-AFEE-AFE6224A6555}" presName="rootText" presStyleLbl="node2" presStyleIdx="0" presStyleCnt="3">
        <dgm:presLayoutVars>
          <dgm:chPref val="3"/>
        </dgm:presLayoutVars>
      </dgm:prSet>
      <dgm:spPr/>
    </dgm:pt>
    <dgm:pt modelId="{AC3CAAB5-B28D-416A-801D-FCEF0DFA1876}" type="pres">
      <dgm:prSet presAssocID="{91A9AE97-8FD8-4BB3-AFEE-AFE6224A6555}" presName="rootConnector" presStyleLbl="node2" presStyleIdx="0" presStyleCnt="3"/>
      <dgm:spPr/>
    </dgm:pt>
    <dgm:pt modelId="{8754EB63-075B-4B2F-83A3-02F05F9001F0}" type="pres">
      <dgm:prSet presAssocID="{91A9AE97-8FD8-4BB3-AFEE-AFE6224A6555}" presName="hierChild4" presStyleCnt="0"/>
      <dgm:spPr/>
    </dgm:pt>
    <dgm:pt modelId="{E5F3216D-9F43-4C26-8F59-C93247F0D9C7}" type="pres">
      <dgm:prSet presAssocID="{400EDB2F-94C9-4ED6-B571-32C3AAE3C552}" presName="Name64" presStyleLbl="parChTrans1D3" presStyleIdx="0" presStyleCnt="4"/>
      <dgm:spPr/>
    </dgm:pt>
    <dgm:pt modelId="{EB58A5AB-5A04-4275-86AA-1C43D8299A19}" type="pres">
      <dgm:prSet presAssocID="{545DF77F-99A7-44B7-8544-39A3D05A9324}" presName="hierRoot2" presStyleCnt="0">
        <dgm:presLayoutVars>
          <dgm:hierBranch val="init"/>
        </dgm:presLayoutVars>
      </dgm:prSet>
      <dgm:spPr/>
    </dgm:pt>
    <dgm:pt modelId="{FC8054A0-6AEF-4E87-B1D6-ED91246BC4F0}" type="pres">
      <dgm:prSet presAssocID="{545DF77F-99A7-44B7-8544-39A3D05A9324}" presName="rootComposite" presStyleCnt="0"/>
      <dgm:spPr/>
    </dgm:pt>
    <dgm:pt modelId="{E1FFB387-B9D2-46F5-9D0B-99AB1628AD6C}" type="pres">
      <dgm:prSet presAssocID="{545DF77F-99A7-44B7-8544-39A3D05A9324}" presName="rootText" presStyleLbl="node3" presStyleIdx="0" presStyleCnt="4">
        <dgm:presLayoutVars>
          <dgm:chPref val="3"/>
        </dgm:presLayoutVars>
      </dgm:prSet>
      <dgm:spPr/>
    </dgm:pt>
    <dgm:pt modelId="{886F78CD-D7CD-410A-ACB7-51F2F6730FA0}" type="pres">
      <dgm:prSet presAssocID="{545DF77F-99A7-44B7-8544-39A3D05A9324}" presName="rootConnector" presStyleLbl="node3" presStyleIdx="0" presStyleCnt="4"/>
      <dgm:spPr/>
    </dgm:pt>
    <dgm:pt modelId="{133FF4CB-670C-432F-8666-B0932C4F20AF}" type="pres">
      <dgm:prSet presAssocID="{545DF77F-99A7-44B7-8544-39A3D05A9324}" presName="hierChild4" presStyleCnt="0"/>
      <dgm:spPr/>
    </dgm:pt>
    <dgm:pt modelId="{3C8C0272-1F77-4E09-A75A-4382A4B03862}" type="pres">
      <dgm:prSet presAssocID="{545DF77F-99A7-44B7-8544-39A3D05A9324}" presName="hierChild5" presStyleCnt="0"/>
      <dgm:spPr/>
    </dgm:pt>
    <dgm:pt modelId="{AE7DB4F2-EE6F-4471-9B99-99FEF67B5125}" type="pres">
      <dgm:prSet presAssocID="{F619BAF5-8DC2-450F-859A-E4354E968005}" presName="Name64" presStyleLbl="parChTrans1D3" presStyleIdx="1" presStyleCnt="4"/>
      <dgm:spPr/>
    </dgm:pt>
    <dgm:pt modelId="{53A33EFE-40EC-496C-9AD3-932EF9FF3ECE}" type="pres">
      <dgm:prSet presAssocID="{51FAFA48-E3A8-4410-B19D-45F57433C6FB}" presName="hierRoot2" presStyleCnt="0">
        <dgm:presLayoutVars>
          <dgm:hierBranch val="init"/>
        </dgm:presLayoutVars>
      </dgm:prSet>
      <dgm:spPr/>
    </dgm:pt>
    <dgm:pt modelId="{5BD809F5-5F87-4612-8436-8261D6C70415}" type="pres">
      <dgm:prSet presAssocID="{51FAFA48-E3A8-4410-B19D-45F57433C6FB}" presName="rootComposite" presStyleCnt="0"/>
      <dgm:spPr/>
    </dgm:pt>
    <dgm:pt modelId="{39DE351B-095E-46B6-A444-27052B843141}" type="pres">
      <dgm:prSet presAssocID="{51FAFA48-E3A8-4410-B19D-45F57433C6FB}" presName="rootText" presStyleLbl="node3" presStyleIdx="1" presStyleCnt="4">
        <dgm:presLayoutVars>
          <dgm:chPref val="3"/>
        </dgm:presLayoutVars>
      </dgm:prSet>
      <dgm:spPr/>
    </dgm:pt>
    <dgm:pt modelId="{E8504E3D-DA0C-4A48-88D9-0FD39C0B198B}" type="pres">
      <dgm:prSet presAssocID="{51FAFA48-E3A8-4410-B19D-45F57433C6FB}" presName="rootConnector" presStyleLbl="node3" presStyleIdx="1" presStyleCnt="4"/>
      <dgm:spPr/>
    </dgm:pt>
    <dgm:pt modelId="{374E459B-E146-4C45-98B2-A68C044D5728}" type="pres">
      <dgm:prSet presAssocID="{51FAFA48-E3A8-4410-B19D-45F57433C6FB}" presName="hierChild4" presStyleCnt="0"/>
      <dgm:spPr/>
    </dgm:pt>
    <dgm:pt modelId="{16E1AF18-8D49-460E-8D1B-2CA3BF45177C}" type="pres">
      <dgm:prSet presAssocID="{51FAFA48-E3A8-4410-B19D-45F57433C6FB}" presName="hierChild5" presStyleCnt="0"/>
      <dgm:spPr/>
    </dgm:pt>
    <dgm:pt modelId="{0B1FADA2-0E42-4BCF-9694-14EF15510FCD}" type="pres">
      <dgm:prSet presAssocID="{91A9AE97-8FD8-4BB3-AFEE-AFE6224A6555}" presName="hierChild5" presStyleCnt="0"/>
      <dgm:spPr/>
    </dgm:pt>
    <dgm:pt modelId="{6CDDE39C-6909-46BB-B88F-45AD7A265FD3}" type="pres">
      <dgm:prSet presAssocID="{7EE6D9AD-23A1-4E15-9A3F-74D942B38EBA}" presName="Name64" presStyleLbl="parChTrans1D2" presStyleIdx="1" presStyleCnt="3"/>
      <dgm:spPr/>
    </dgm:pt>
    <dgm:pt modelId="{EB1E09E3-844B-466C-A751-9FE76BC5B75C}" type="pres">
      <dgm:prSet presAssocID="{E0B8D1C8-67A3-4C49-BF9F-6A7FF390B481}" presName="hierRoot2" presStyleCnt="0">
        <dgm:presLayoutVars>
          <dgm:hierBranch val="init"/>
        </dgm:presLayoutVars>
      </dgm:prSet>
      <dgm:spPr/>
    </dgm:pt>
    <dgm:pt modelId="{54F5B337-F3A8-43EB-8ED5-345E49B9A402}" type="pres">
      <dgm:prSet presAssocID="{E0B8D1C8-67A3-4C49-BF9F-6A7FF390B481}" presName="rootComposite" presStyleCnt="0"/>
      <dgm:spPr/>
    </dgm:pt>
    <dgm:pt modelId="{C0CDE12F-ECC4-4B11-A195-A6B72E5BD8E5}" type="pres">
      <dgm:prSet presAssocID="{E0B8D1C8-67A3-4C49-BF9F-6A7FF390B481}" presName="rootText" presStyleLbl="node2" presStyleIdx="1" presStyleCnt="3">
        <dgm:presLayoutVars>
          <dgm:chPref val="3"/>
        </dgm:presLayoutVars>
      </dgm:prSet>
      <dgm:spPr/>
    </dgm:pt>
    <dgm:pt modelId="{1F7F91BC-284B-4303-9D4B-40088F42B992}" type="pres">
      <dgm:prSet presAssocID="{E0B8D1C8-67A3-4C49-BF9F-6A7FF390B481}" presName="rootConnector" presStyleLbl="node2" presStyleIdx="1" presStyleCnt="3"/>
      <dgm:spPr/>
    </dgm:pt>
    <dgm:pt modelId="{ED98AA28-050E-4B22-8752-066212D3E6AB}" type="pres">
      <dgm:prSet presAssocID="{E0B8D1C8-67A3-4C49-BF9F-6A7FF390B481}" presName="hierChild4" presStyleCnt="0"/>
      <dgm:spPr/>
    </dgm:pt>
    <dgm:pt modelId="{2F38289B-8EAA-4CB4-96E7-C1385901A870}" type="pres">
      <dgm:prSet presAssocID="{1587B8B9-8F96-4A77-9717-576A91E77F32}" presName="Name64" presStyleLbl="parChTrans1D3" presStyleIdx="2" presStyleCnt="4"/>
      <dgm:spPr/>
    </dgm:pt>
    <dgm:pt modelId="{FD5BFF99-0E45-4A44-AC38-5B1B6119411B}" type="pres">
      <dgm:prSet presAssocID="{B193EB7E-9377-44C6-8BD4-0FEF3E5E2DC1}" presName="hierRoot2" presStyleCnt="0">
        <dgm:presLayoutVars>
          <dgm:hierBranch val="init"/>
        </dgm:presLayoutVars>
      </dgm:prSet>
      <dgm:spPr/>
    </dgm:pt>
    <dgm:pt modelId="{E54AE624-3F7A-4DC7-969B-7AC16883DEA8}" type="pres">
      <dgm:prSet presAssocID="{B193EB7E-9377-44C6-8BD4-0FEF3E5E2DC1}" presName="rootComposite" presStyleCnt="0"/>
      <dgm:spPr/>
    </dgm:pt>
    <dgm:pt modelId="{B0E048C4-7CDF-48AE-8E8B-354E706BEA5F}" type="pres">
      <dgm:prSet presAssocID="{B193EB7E-9377-44C6-8BD4-0FEF3E5E2DC1}" presName="rootText" presStyleLbl="node3" presStyleIdx="2" presStyleCnt="4">
        <dgm:presLayoutVars>
          <dgm:chPref val="3"/>
        </dgm:presLayoutVars>
      </dgm:prSet>
      <dgm:spPr/>
    </dgm:pt>
    <dgm:pt modelId="{55F41BC6-E2CA-43EE-A953-B32E4AAD1134}" type="pres">
      <dgm:prSet presAssocID="{B193EB7E-9377-44C6-8BD4-0FEF3E5E2DC1}" presName="rootConnector" presStyleLbl="node3" presStyleIdx="2" presStyleCnt="4"/>
      <dgm:spPr/>
    </dgm:pt>
    <dgm:pt modelId="{823E91BD-CB21-4C90-A0BC-7112B06E535B}" type="pres">
      <dgm:prSet presAssocID="{B193EB7E-9377-44C6-8BD4-0FEF3E5E2DC1}" presName="hierChild4" presStyleCnt="0"/>
      <dgm:spPr/>
    </dgm:pt>
    <dgm:pt modelId="{8BF819E2-564C-40C0-9F20-C8AF844C999A}" type="pres">
      <dgm:prSet presAssocID="{B193EB7E-9377-44C6-8BD4-0FEF3E5E2DC1}" presName="hierChild5" presStyleCnt="0"/>
      <dgm:spPr/>
    </dgm:pt>
    <dgm:pt modelId="{869DEC5A-B9FF-42E2-83C5-B6240DC05E01}" type="pres">
      <dgm:prSet presAssocID="{D551BA55-CEB3-42F5-899B-2B1A6126D237}" presName="Name64" presStyleLbl="parChTrans1D3" presStyleIdx="3" presStyleCnt="4"/>
      <dgm:spPr/>
    </dgm:pt>
    <dgm:pt modelId="{F9790DC0-E735-4BBF-B32E-75EB51D555C6}" type="pres">
      <dgm:prSet presAssocID="{140F4C6F-486E-4827-B752-E9DB4044291F}" presName="hierRoot2" presStyleCnt="0">
        <dgm:presLayoutVars>
          <dgm:hierBranch val="init"/>
        </dgm:presLayoutVars>
      </dgm:prSet>
      <dgm:spPr/>
    </dgm:pt>
    <dgm:pt modelId="{9A854CCB-B5BB-4EB4-BD70-B68919A650DA}" type="pres">
      <dgm:prSet presAssocID="{140F4C6F-486E-4827-B752-E9DB4044291F}" presName="rootComposite" presStyleCnt="0"/>
      <dgm:spPr/>
    </dgm:pt>
    <dgm:pt modelId="{2C5CF790-259C-4CBF-9147-9D39C06B5C23}" type="pres">
      <dgm:prSet presAssocID="{140F4C6F-486E-4827-B752-E9DB4044291F}" presName="rootText" presStyleLbl="node3" presStyleIdx="3" presStyleCnt="4">
        <dgm:presLayoutVars>
          <dgm:chPref val="3"/>
        </dgm:presLayoutVars>
      </dgm:prSet>
      <dgm:spPr/>
    </dgm:pt>
    <dgm:pt modelId="{275623FA-BAAF-47EC-8330-4813A83A218C}" type="pres">
      <dgm:prSet presAssocID="{140F4C6F-486E-4827-B752-E9DB4044291F}" presName="rootConnector" presStyleLbl="node3" presStyleIdx="3" presStyleCnt="4"/>
      <dgm:spPr/>
    </dgm:pt>
    <dgm:pt modelId="{8260DB47-2E5D-4A6B-8091-9242027C66C6}" type="pres">
      <dgm:prSet presAssocID="{140F4C6F-486E-4827-B752-E9DB4044291F}" presName="hierChild4" presStyleCnt="0"/>
      <dgm:spPr/>
    </dgm:pt>
    <dgm:pt modelId="{A210D73E-3EC2-4E80-9938-809DC1C1C27D}" type="pres">
      <dgm:prSet presAssocID="{140F4C6F-486E-4827-B752-E9DB4044291F}" presName="hierChild5" presStyleCnt="0"/>
      <dgm:spPr/>
    </dgm:pt>
    <dgm:pt modelId="{606F9B35-B3DD-4F26-9480-48F4840BADFD}" type="pres">
      <dgm:prSet presAssocID="{E0B8D1C8-67A3-4C49-BF9F-6A7FF390B481}" presName="hierChild5" presStyleCnt="0"/>
      <dgm:spPr/>
    </dgm:pt>
    <dgm:pt modelId="{148B8D9A-D657-4C20-BBAF-E228E0961E16}" type="pres">
      <dgm:prSet presAssocID="{B39C4A6D-0241-4798-ACEE-2F750582945C}" presName="Name64" presStyleLbl="parChTrans1D2" presStyleIdx="2" presStyleCnt="3"/>
      <dgm:spPr/>
    </dgm:pt>
    <dgm:pt modelId="{2D3C8B00-BB95-49DB-B757-02E0248FFD26}" type="pres">
      <dgm:prSet presAssocID="{67A8D447-A8E6-45BA-808F-6319A1F2D085}" presName="hierRoot2" presStyleCnt="0">
        <dgm:presLayoutVars>
          <dgm:hierBranch val="init"/>
        </dgm:presLayoutVars>
      </dgm:prSet>
      <dgm:spPr/>
    </dgm:pt>
    <dgm:pt modelId="{06B08275-D3C2-491F-9AA5-3FEF84C0C6F8}" type="pres">
      <dgm:prSet presAssocID="{67A8D447-A8E6-45BA-808F-6319A1F2D085}" presName="rootComposite" presStyleCnt="0"/>
      <dgm:spPr/>
    </dgm:pt>
    <dgm:pt modelId="{FA597D66-02ED-402D-A172-F8E839C50ADF}" type="pres">
      <dgm:prSet presAssocID="{67A8D447-A8E6-45BA-808F-6319A1F2D085}" presName="rootText" presStyleLbl="node2" presStyleIdx="2" presStyleCnt="3">
        <dgm:presLayoutVars>
          <dgm:chPref val="3"/>
        </dgm:presLayoutVars>
      </dgm:prSet>
      <dgm:spPr/>
    </dgm:pt>
    <dgm:pt modelId="{01827A58-E956-4580-AE98-6F5220637C28}" type="pres">
      <dgm:prSet presAssocID="{67A8D447-A8E6-45BA-808F-6319A1F2D085}" presName="rootConnector" presStyleLbl="node2" presStyleIdx="2" presStyleCnt="3"/>
      <dgm:spPr/>
    </dgm:pt>
    <dgm:pt modelId="{19B793AF-9188-409E-B5E7-1117623957A9}" type="pres">
      <dgm:prSet presAssocID="{67A8D447-A8E6-45BA-808F-6319A1F2D085}" presName="hierChild4" presStyleCnt="0"/>
      <dgm:spPr/>
    </dgm:pt>
    <dgm:pt modelId="{ECB0FBDB-8E62-4482-89A9-245580CA3F52}" type="pres">
      <dgm:prSet presAssocID="{67A8D447-A8E6-45BA-808F-6319A1F2D085}" presName="hierChild5" presStyleCnt="0"/>
      <dgm:spPr/>
    </dgm:pt>
    <dgm:pt modelId="{369ED008-85E7-46F6-9014-7523D47BD3E2}" type="pres">
      <dgm:prSet presAssocID="{54B9BA62-8C37-4EBD-A9F3-227A0B7ECA6A}" presName="hierChild3" presStyleCnt="0"/>
      <dgm:spPr/>
    </dgm:pt>
  </dgm:ptLst>
  <dgm:cxnLst>
    <dgm:cxn modelId="{2536CE12-9B85-425C-9E60-A56D14B72071}" type="presOf" srcId="{51FAFA48-E3A8-4410-B19D-45F57433C6FB}" destId="{E8504E3D-DA0C-4A48-88D9-0FD39C0B198B}" srcOrd="1" destOrd="0" presId="urn:microsoft.com/office/officeart/2009/3/layout/HorizontalOrganizationChart"/>
    <dgm:cxn modelId="{F9DD181A-5BD0-4FCF-BB3E-89EAB2D72E5D}" type="presOf" srcId="{F619BAF5-8DC2-450F-859A-E4354E968005}" destId="{AE7DB4F2-EE6F-4471-9B99-99FEF67B5125}" srcOrd="0" destOrd="0" presId="urn:microsoft.com/office/officeart/2009/3/layout/HorizontalOrganizationChart"/>
    <dgm:cxn modelId="{91369330-409A-43F8-8227-7F8EA2172AA5}" type="presOf" srcId="{D551BA55-CEB3-42F5-899B-2B1A6126D237}" destId="{869DEC5A-B9FF-42E2-83C5-B6240DC05E01}" srcOrd="0" destOrd="0" presId="urn:microsoft.com/office/officeart/2009/3/layout/HorizontalOrganizationChart"/>
    <dgm:cxn modelId="{374F5F36-2241-40CB-A08E-A97DDFF2763C}" type="presOf" srcId="{B193EB7E-9377-44C6-8BD4-0FEF3E5E2DC1}" destId="{55F41BC6-E2CA-43EE-A953-B32E4AAD1134}" srcOrd="1" destOrd="0" presId="urn:microsoft.com/office/officeart/2009/3/layout/HorizontalOrganizationChart"/>
    <dgm:cxn modelId="{C5B01737-4756-4433-BA12-9F95E19BA23E}" type="presOf" srcId="{67A8D447-A8E6-45BA-808F-6319A1F2D085}" destId="{FA597D66-02ED-402D-A172-F8E839C50ADF}" srcOrd="0" destOrd="0" presId="urn:microsoft.com/office/officeart/2009/3/layout/HorizontalOrganizationChart"/>
    <dgm:cxn modelId="{A3A2AC3B-81A2-40C7-A8A5-3DAB897E9F54}" type="presOf" srcId="{91A9AE97-8FD8-4BB3-AFEE-AFE6224A6555}" destId="{149C22F2-F625-4BE5-94AE-67530B9F4F29}" srcOrd="0" destOrd="0" presId="urn:microsoft.com/office/officeart/2009/3/layout/HorizontalOrganizationChart"/>
    <dgm:cxn modelId="{CD3CAF61-FAF5-4E3D-B3A4-9956C40B1DF0}" type="presOf" srcId="{400EDB2F-94C9-4ED6-B571-32C3AAE3C552}" destId="{E5F3216D-9F43-4C26-8F59-C93247F0D9C7}" srcOrd="0" destOrd="0" presId="urn:microsoft.com/office/officeart/2009/3/layout/HorizontalOrganizationChart"/>
    <dgm:cxn modelId="{83341A42-CB7C-48D1-BECF-934AB2829E5C}" type="presOf" srcId="{140F4C6F-486E-4827-B752-E9DB4044291F}" destId="{2C5CF790-259C-4CBF-9147-9D39C06B5C23}" srcOrd="0" destOrd="0" presId="urn:microsoft.com/office/officeart/2009/3/layout/HorizontalOrganizationChart"/>
    <dgm:cxn modelId="{4CCDFE66-701C-42CD-A06D-A8A2B43FA5DF}" type="presOf" srcId="{54B9BA62-8C37-4EBD-A9F3-227A0B7ECA6A}" destId="{5E8DFFAD-CCF3-4D6C-B82F-A9B6C3347378}" srcOrd="1" destOrd="0" presId="urn:microsoft.com/office/officeart/2009/3/layout/HorizontalOrganizationChart"/>
    <dgm:cxn modelId="{10A2A367-6197-43BA-B7BC-78A2EB3F2E6F}" srcId="{54B9BA62-8C37-4EBD-A9F3-227A0B7ECA6A}" destId="{91A9AE97-8FD8-4BB3-AFEE-AFE6224A6555}" srcOrd="0" destOrd="0" parTransId="{35697C5C-BEF4-4EB8-B199-8D88D674408B}" sibTransId="{E11F2F6D-5B25-49A8-ABEE-7299B8C96C6E}"/>
    <dgm:cxn modelId="{59356369-F1A8-4B03-891C-4DAF894CD574}" srcId="{91A9AE97-8FD8-4BB3-AFEE-AFE6224A6555}" destId="{545DF77F-99A7-44B7-8544-39A3D05A9324}" srcOrd="0" destOrd="0" parTransId="{400EDB2F-94C9-4ED6-B571-32C3AAE3C552}" sibTransId="{DB44C21E-1F2B-4204-9344-8A33E6FC8BFD}"/>
    <dgm:cxn modelId="{974A126C-00CD-4D1A-B69A-1BBAADC62E64}" type="presOf" srcId="{54B9BA62-8C37-4EBD-A9F3-227A0B7ECA6A}" destId="{4D23EAF5-3E2A-41BB-B96F-B00F80648670}" srcOrd="0" destOrd="0" presId="urn:microsoft.com/office/officeart/2009/3/layout/HorizontalOrganizationChart"/>
    <dgm:cxn modelId="{BEAC2E73-4045-487B-8064-6E38C67456A4}" srcId="{E0B8D1C8-67A3-4C49-BF9F-6A7FF390B481}" destId="{140F4C6F-486E-4827-B752-E9DB4044291F}" srcOrd="1" destOrd="0" parTransId="{D551BA55-CEB3-42F5-899B-2B1A6126D237}" sibTransId="{BF8EB4D2-95DE-49D1-BE29-84F978A8AE3B}"/>
    <dgm:cxn modelId="{949DA754-4FEB-4BA4-BAE6-32610B77A6C7}" srcId="{54B9BA62-8C37-4EBD-A9F3-227A0B7ECA6A}" destId="{E0B8D1C8-67A3-4C49-BF9F-6A7FF390B481}" srcOrd="1" destOrd="0" parTransId="{7EE6D9AD-23A1-4E15-9A3F-74D942B38EBA}" sibTransId="{B3E08152-7AA4-450A-A83E-24D114D12A5B}"/>
    <dgm:cxn modelId="{6F21F880-0088-4A30-B18D-249E704CA3F8}" srcId="{DBCE4511-3C5E-4801-9253-22F67B4F3CA4}" destId="{54B9BA62-8C37-4EBD-A9F3-227A0B7ECA6A}" srcOrd="0" destOrd="0" parTransId="{A1E39087-6DF4-450D-83ED-063A53808C22}" sibTransId="{E5159A6F-1D0C-4D5D-BDA6-5AB157D99C60}"/>
    <dgm:cxn modelId="{F1268D83-DF5B-4DFC-906C-C659036900F1}" type="presOf" srcId="{E0B8D1C8-67A3-4C49-BF9F-6A7FF390B481}" destId="{C0CDE12F-ECC4-4B11-A195-A6B72E5BD8E5}" srcOrd="0" destOrd="0" presId="urn:microsoft.com/office/officeart/2009/3/layout/HorizontalOrganizationChart"/>
    <dgm:cxn modelId="{1B5C2586-3A34-463B-BB7F-BF5A4B99AECD}" type="presOf" srcId="{B39C4A6D-0241-4798-ACEE-2F750582945C}" destId="{148B8D9A-D657-4C20-BBAF-E228E0961E16}" srcOrd="0" destOrd="0" presId="urn:microsoft.com/office/officeart/2009/3/layout/HorizontalOrganizationChart"/>
    <dgm:cxn modelId="{01A5428B-0FA6-4B66-B014-99E5EB000E74}" srcId="{E0B8D1C8-67A3-4C49-BF9F-6A7FF390B481}" destId="{B193EB7E-9377-44C6-8BD4-0FEF3E5E2DC1}" srcOrd="0" destOrd="0" parTransId="{1587B8B9-8F96-4A77-9717-576A91E77F32}" sibTransId="{6F486193-91EE-4644-BC57-7DD699DAFDE7}"/>
    <dgm:cxn modelId="{6312A691-C854-46CF-8A5D-EACE1AB7A671}" srcId="{91A9AE97-8FD8-4BB3-AFEE-AFE6224A6555}" destId="{51FAFA48-E3A8-4410-B19D-45F57433C6FB}" srcOrd="1" destOrd="0" parTransId="{F619BAF5-8DC2-450F-859A-E4354E968005}" sibTransId="{532454A9-968C-45A1-85B4-4F6077102386}"/>
    <dgm:cxn modelId="{93EEDA91-CAF2-4D2A-ACAF-54C412B5D3F3}" type="presOf" srcId="{545DF77F-99A7-44B7-8544-39A3D05A9324}" destId="{E1FFB387-B9D2-46F5-9D0B-99AB1628AD6C}" srcOrd="0" destOrd="0" presId="urn:microsoft.com/office/officeart/2009/3/layout/HorizontalOrganizationChart"/>
    <dgm:cxn modelId="{A8E823A0-D154-4E7F-9409-FD31FFE925FE}" type="presOf" srcId="{B193EB7E-9377-44C6-8BD4-0FEF3E5E2DC1}" destId="{B0E048C4-7CDF-48AE-8E8B-354E706BEA5F}" srcOrd="0" destOrd="0" presId="urn:microsoft.com/office/officeart/2009/3/layout/HorizontalOrganizationChart"/>
    <dgm:cxn modelId="{A62EBDA6-961D-41F6-A46F-B415994180E6}" type="presOf" srcId="{35697C5C-BEF4-4EB8-B199-8D88D674408B}" destId="{5FF3776A-C058-4F88-9874-6A750B92655A}" srcOrd="0" destOrd="0" presId="urn:microsoft.com/office/officeart/2009/3/layout/HorizontalOrganizationChart"/>
    <dgm:cxn modelId="{A56BE4AE-0254-4713-AB29-E76D8F941DE7}" type="presOf" srcId="{E0B8D1C8-67A3-4C49-BF9F-6A7FF390B481}" destId="{1F7F91BC-284B-4303-9D4B-40088F42B992}" srcOrd="1" destOrd="0" presId="urn:microsoft.com/office/officeart/2009/3/layout/HorizontalOrganizationChart"/>
    <dgm:cxn modelId="{DC735DB0-1299-426A-BDB8-46493C11011D}" type="presOf" srcId="{DBCE4511-3C5E-4801-9253-22F67B4F3CA4}" destId="{DFDB4615-4C3C-43F2-A372-48722C93FD45}" srcOrd="0" destOrd="0" presId="urn:microsoft.com/office/officeart/2009/3/layout/HorizontalOrganizationChart"/>
    <dgm:cxn modelId="{97CB63B1-3792-4D4D-B40E-D8925C307B84}" type="presOf" srcId="{1587B8B9-8F96-4A77-9717-576A91E77F32}" destId="{2F38289B-8EAA-4CB4-96E7-C1385901A870}" srcOrd="0" destOrd="0" presId="urn:microsoft.com/office/officeart/2009/3/layout/HorizontalOrganizationChart"/>
    <dgm:cxn modelId="{CF4C62B7-8E0D-4A3C-9F9C-0F09589BA1B2}" type="presOf" srcId="{91A9AE97-8FD8-4BB3-AFEE-AFE6224A6555}" destId="{AC3CAAB5-B28D-416A-801D-FCEF0DFA1876}" srcOrd="1" destOrd="0" presId="urn:microsoft.com/office/officeart/2009/3/layout/HorizontalOrganizationChart"/>
    <dgm:cxn modelId="{65DE79B8-EE68-4515-AADE-CDD15B3E3E6A}" type="presOf" srcId="{7EE6D9AD-23A1-4E15-9A3F-74D942B38EBA}" destId="{6CDDE39C-6909-46BB-B88F-45AD7A265FD3}" srcOrd="0" destOrd="0" presId="urn:microsoft.com/office/officeart/2009/3/layout/HorizontalOrganizationChart"/>
    <dgm:cxn modelId="{F3A139C4-1FE8-4223-B1A0-1F6C19FEB1E3}" type="presOf" srcId="{67A8D447-A8E6-45BA-808F-6319A1F2D085}" destId="{01827A58-E956-4580-AE98-6F5220637C28}" srcOrd="1" destOrd="0" presId="urn:microsoft.com/office/officeart/2009/3/layout/HorizontalOrganizationChart"/>
    <dgm:cxn modelId="{0146BBC6-3141-4DC5-AE23-6CA65BA65928}" srcId="{54B9BA62-8C37-4EBD-A9F3-227A0B7ECA6A}" destId="{67A8D447-A8E6-45BA-808F-6319A1F2D085}" srcOrd="2" destOrd="0" parTransId="{B39C4A6D-0241-4798-ACEE-2F750582945C}" sibTransId="{F3D0DFF8-9EDC-4021-B562-4B893237A1DB}"/>
    <dgm:cxn modelId="{1BF716DE-7D96-4EB6-9426-9BB44C02658D}" type="presOf" srcId="{51FAFA48-E3A8-4410-B19D-45F57433C6FB}" destId="{39DE351B-095E-46B6-A444-27052B843141}" srcOrd="0" destOrd="0" presId="urn:microsoft.com/office/officeart/2009/3/layout/HorizontalOrganizationChart"/>
    <dgm:cxn modelId="{E831CEE6-0251-47B0-B6C2-D85194DC4D9D}" type="presOf" srcId="{140F4C6F-486E-4827-B752-E9DB4044291F}" destId="{275623FA-BAAF-47EC-8330-4813A83A218C}" srcOrd="1" destOrd="0" presId="urn:microsoft.com/office/officeart/2009/3/layout/HorizontalOrganizationChart"/>
    <dgm:cxn modelId="{1A1C46FD-04FC-4F3B-84AB-1E1C925472FE}" type="presOf" srcId="{545DF77F-99A7-44B7-8544-39A3D05A9324}" destId="{886F78CD-D7CD-410A-ACB7-51F2F6730FA0}" srcOrd="1" destOrd="0" presId="urn:microsoft.com/office/officeart/2009/3/layout/HorizontalOrganizationChart"/>
    <dgm:cxn modelId="{8C6194FC-B533-4D25-83DE-671DC475B14B}" type="presParOf" srcId="{DFDB4615-4C3C-43F2-A372-48722C93FD45}" destId="{4676BD77-0565-4F11-BEAE-EC2DFC85E9BE}" srcOrd="0" destOrd="0" presId="urn:microsoft.com/office/officeart/2009/3/layout/HorizontalOrganizationChart"/>
    <dgm:cxn modelId="{6FE3B00E-1822-4207-9FF5-FE8B393D708E}" type="presParOf" srcId="{4676BD77-0565-4F11-BEAE-EC2DFC85E9BE}" destId="{9B1C6FC3-6FFE-4090-B862-5084EFF5CAC4}" srcOrd="0" destOrd="0" presId="urn:microsoft.com/office/officeart/2009/3/layout/HorizontalOrganizationChart"/>
    <dgm:cxn modelId="{E40B0F53-3BE6-43AB-BE8B-A311666D8E74}" type="presParOf" srcId="{9B1C6FC3-6FFE-4090-B862-5084EFF5CAC4}" destId="{4D23EAF5-3E2A-41BB-B96F-B00F80648670}" srcOrd="0" destOrd="0" presId="urn:microsoft.com/office/officeart/2009/3/layout/HorizontalOrganizationChart"/>
    <dgm:cxn modelId="{6570286B-48CE-46A0-AE6E-998C74AF2E19}" type="presParOf" srcId="{9B1C6FC3-6FFE-4090-B862-5084EFF5CAC4}" destId="{5E8DFFAD-CCF3-4D6C-B82F-A9B6C3347378}" srcOrd="1" destOrd="0" presId="urn:microsoft.com/office/officeart/2009/3/layout/HorizontalOrganizationChart"/>
    <dgm:cxn modelId="{E8193B54-511D-4B9F-AC4D-C926F4AF8198}" type="presParOf" srcId="{4676BD77-0565-4F11-BEAE-EC2DFC85E9BE}" destId="{A372C64A-B36E-434F-98AF-B17904632315}" srcOrd="1" destOrd="0" presId="urn:microsoft.com/office/officeart/2009/3/layout/HorizontalOrganizationChart"/>
    <dgm:cxn modelId="{35CBC3A5-77F1-4D21-A619-2D8D326B9B41}" type="presParOf" srcId="{A372C64A-B36E-434F-98AF-B17904632315}" destId="{5FF3776A-C058-4F88-9874-6A750B92655A}" srcOrd="0" destOrd="0" presId="urn:microsoft.com/office/officeart/2009/3/layout/HorizontalOrganizationChart"/>
    <dgm:cxn modelId="{CB7A1F29-1E25-446E-AC39-28C3AB61F30A}" type="presParOf" srcId="{A372C64A-B36E-434F-98AF-B17904632315}" destId="{C3248284-0023-487D-AAB7-308DF534DE6B}" srcOrd="1" destOrd="0" presId="urn:microsoft.com/office/officeart/2009/3/layout/HorizontalOrganizationChart"/>
    <dgm:cxn modelId="{3391B007-8051-4713-9E82-773D7EE77B14}" type="presParOf" srcId="{C3248284-0023-487D-AAB7-308DF534DE6B}" destId="{A6403D33-F73C-443D-8907-4EBBF7B61076}" srcOrd="0" destOrd="0" presId="urn:microsoft.com/office/officeart/2009/3/layout/HorizontalOrganizationChart"/>
    <dgm:cxn modelId="{A9C34037-B2FF-42BB-A5D2-3A63A51B0286}" type="presParOf" srcId="{A6403D33-F73C-443D-8907-4EBBF7B61076}" destId="{149C22F2-F625-4BE5-94AE-67530B9F4F29}" srcOrd="0" destOrd="0" presId="urn:microsoft.com/office/officeart/2009/3/layout/HorizontalOrganizationChart"/>
    <dgm:cxn modelId="{14D6C9EB-EE22-455C-A157-9680B9A417C8}" type="presParOf" srcId="{A6403D33-F73C-443D-8907-4EBBF7B61076}" destId="{AC3CAAB5-B28D-416A-801D-FCEF0DFA1876}" srcOrd="1" destOrd="0" presId="urn:microsoft.com/office/officeart/2009/3/layout/HorizontalOrganizationChart"/>
    <dgm:cxn modelId="{4325AB7A-EA12-4522-B29F-7C0573AE8B74}" type="presParOf" srcId="{C3248284-0023-487D-AAB7-308DF534DE6B}" destId="{8754EB63-075B-4B2F-83A3-02F05F9001F0}" srcOrd="1" destOrd="0" presId="urn:microsoft.com/office/officeart/2009/3/layout/HorizontalOrganizationChart"/>
    <dgm:cxn modelId="{98FCE66C-CF61-4C95-9473-929A04B563F2}" type="presParOf" srcId="{8754EB63-075B-4B2F-83A3-02F05F9001F0}" destId="{E5F3216D-9F43-4C26-8F59-C93247F0D9C7}" srcOrd="0" destOrd="0" presId="urn:microsoft.com/office/officeart/2009/3/layout/HorizontalOrganizationChart"/>
    <dgm:cxn modelId="{AC7E6686-FA7B-403E-BFB8-6B8E9151DEC2}" type="presParOf" srcId="{8754EB63-075B-4B2F-83A3-02F05F9001F0}" destId="{EB58A5AB-5A04-4275-86AA-1C43D8299A19}" srcOrd="1" destOrd="0" presId="urn:microsoft.com/office/officeart/2009/3/layout/HorizontalOrganizationChart"/>
    <dgm:cxn modelId="{99B4B972-0785-4FF0-9E50-3B3BDAD553D3}" type="presParOf" srcId="{EB58A5AB-5A04-4275-86AA-1C43D8299A19}" destId="{FC8054A0-6AEF-4E87-B1D6-ED91246BC4F0}" srcOrd="0" destOrd="0" presId="urn:microsoft.com/office/officeart/2009/3/layout/HorizontalOrganizationChart"/>
    <dgm:cxn modelId="{907208DC-4F31-4B72-A8EB-6E125E736F21}" type="presParOf" srcId="{FC8054A0-6AEF-4E87-B1D6-ED91246BC4F0}" destId="{E1FFB387-B9D2-46F5-9D0B-99AB1628AD6C}" srcOrd="0" destOrd="0" presId="urn:microsoft.com/office/officeart/2009/3/layout/HorizontalOrganizationChart"/>
    <dgm:cxn modelId="{94A6171E-E9B2-4E47-BB87-676D5B855123}" type="presParOf" srcId="{FC8054A0-6AEF-4E87-B1D6-ED91246BC4F0}" destId="{886F78CD-D7CD-410A-ACB7-51F2F6730FA0}" srcOrd="1" destOrd="0" presId="urn:microsoft.com/office/officeart/2009/3/layout/HorizontalOrganizationChart"/>
    <dgm:cxn modelId="{B5288926-B850-413D-A3FB-CD3FDB3A377B}" type="presParOf" srcId="{EB58A5AB-5A04-4275-86AA-1C43D8299A19}" destId="{133FF4CB-670C-432F-8666-B0932C4F20AF}" srcOrd="1" destOrd="0" presId="urn:microsoft.com/office/officeart/2009/3/layout/HorizontalOrganizationChart"/>
    <dgm:cxn modelId="{BA80142F-3332-4D24-BD7A-57A834B12C50}" type="presParOf" srcId="{EB58A5AB-5A04-4275-86AA-1C43D8299A19}" destId="{3C8C0272-1F77-4E09-A75A-4382A4B03862}" srcOrd="2" destOrd="0" presId="urn:microsoft.com/office/officeart/2009/3/layout/HorizontalOrganizationChart"/>
    <dgm:cxn modelId="{9F6311FC-7EF1-4BBC-B724-F7AF85987B91}" type="presParOf" srcId="{8754EB63-075B-4B2F-83A3-02F05F9001F0}" destId="{AE7DB4F2-EE6F-4471-9B99-99FEF67B5125}" srcOrd="2" destOrd="0" presId="urn:microsoft.com/office/officeart/2009/3/layout/HorizontalOrganizationChart"/>
    <dgm:cxn modelId="{B471917E-7C68-42A7-90F3-A855C38F9EB3}" type="presParOf" srcId="{8754EB63-075B-4B2F-83A3-02F05F9001F0}" destId="{53A33EFE-40EC-496C-9AD3-932EF9FF3ECE}" srcOrd="3" destOrd="0" presId="urn:microsoft.com/office/officeart/2009/3/layout/HorizontalOrganizationChart"/>
    <dgm:cxn modelId="{1D5BA9E4-706E-483D-B366-3984D8D56475}" type="presParOf" srcId="{53A33EFE-40EC-496C-9AD3-932EF9FF3ECE}" destId="{5BD809F5-5F87-4612-8436-8261D6C70415}" srcOrd="0" destOrd="0" presId="urn:microsoft.com/office/officeart/2009/3/layout/HorizontalOrganizationChart"/>
    <dgm:cxn modelId="{D728DA2A-780B-4DDC-BB50-F8B29CBAABA5}" type="presParOf" srcId="{5BD809F5-5F87-4612-8436-8261D6C70415}" destId="{39DE351B-095E-46B6-A444-27052B843141}" srcOrd="0" destOrd="0" presId="urn:microsoft.com/office/officeart/2009/3/layout/HorizontalOrganizationChart"/>
    <dgm:cxn modelId="{4F04CC64-C793-45A2-802C-DB5CC6C0485E}" type="presParOf" srcId="{5BD809F5-5F87-4612-8436-8261D6C70415}" destId="{E8504E3D-DA0C-4A48-88D9-0FD39C0B198B}" srcOrd="1" destOrd="0" presId="urn:microsoft.com/office/officeart/2009/3/layout/HorizontalOrganizationChart"/>
    <dgm:cxn modelId="{16BDF885-F310-4DF5-B904-37090A7AC4BD}" type="presParOf" srcId="{53A33EFE-40EC-496C-9AD3-932EF9FF3ECE}" destId="{374E459B-E146-4C45-98B2-A68C044D5728}" srcOrd="1" destOrd="0" presId="urn:microsoft.com/office/officeart/2009/3/layout/HorizontalOrganizationChart"/>
    <dgm:cxn modelId="{3E0EEA15-7EC4-4132-8DFC-042E8E99C80A}" type="presParOf" srcId="{53A33EFE-40EC-496C-9AD3-932EF9FF3ECE}" destId="{16E1AF18-8D49-460E-8D1B-2CA3BF45177C}" srcOrd="2" destOrd="0" presId="urn:microsoft.com/office/officeart/2009/3/layout/HorizontalOrganizationChart"/>
    <dgm:cxn modelId="{CDD5CAEA-27CA-46B2-8868-335759F9DAB6}" type="presParOf" srcId="{C3248284-0023-487D-AAB7-308DF534DE6B}" destId="{0B1FADA2-0E42-4BCF-9694-14EF15510FCD}" srcOrd="2" destOrd="0" presId="urn:microsoft.com/office/officeart/2009/3/layout/HorizontalOrganizationChart"/>
    <dgm:cxn modelId="{073F7F31-4ADD-40BA-8A70-3E842E0D2ACA}" type="presParOf" srcId="{A372C64A-B36E-434F-98AF-B17904632315}" destId="{6CDDE39C-6909-46BB-B88F-45AD7A265FD3}" srcOrd="2" destOrd="0" presId="urn:microsoft.com/office/officeart/2009/3/layout/HorizontalOrganizationChart"/>
    <dgm:cxn modelId="{C0A835A7-B04D-425C-AA8F-A0C5908A2B92}" type="presParOf" srcId="{A372C64A-B36E-434F-98AF-B17904632315}" destId="{EB1E09E3-844B-466C-A751-9FE76BC5B75C}" srcOrd="3" destOrd="0" presId="urn:microsoft.com/office/officeart/2009/3/layout/HorizontalOrganizationChart"/>
    <dgm:cxn modelId="{91EA510F-29F6-48BA-8740-F9E5F2428885}" type="presParOf" srcId="{EB1E09E3-844B-466C-A751-9FE76BC5B75C}" destId="{54F5B337-F3A8-43EB-8ED5-345E49B9A402}" srcOrd="0" destOrd="0" presId="urn:microsoft.com/office/officeart/2009/3/layout/HorizontalOrganizationChart"/>
    <dgm:cxn modelId="{10B65DE8-D603-43F1-AFBD-26266B0D7CB7}" type="presParOf" srcId="{54F5B337-F3A8-43EB-8ED5-345E49B9A402}" destId="{C0CDE12F-ECC4-4B11-A195-A6B72E5BD8E5}" srcOrd="0" destOrd="0" presId="urn:microsoft.com/office/officeart/2009/3/layout/HorizontalOrganizationChart"/>
    <dgm:cxn modelId="{2A34E48C-85C3-45D2-845B-A3E35D9C033C}" type="presParOf" srcId="{54F5B337-F3A8-43EB-8ED5-345E49B9A402}" destId="{1F7F91BC-284B-4303-9D4B-40088F42B992}" srcOrd="1" destOrd="0" presId="urn:microsoft.com/office/officeart/2009/3/layout/HorizontalOrganizationChart"/>
    <dgm:cxn modelId="{EE9DFA62-9C2E-47F7-9BC3-92D1AAF84CBC}" type="presParOf" srcId="{EB1E09E3-844B-466C-A751-9FE76BC5B75C}" destId="{ED98AA28-050E-4B22-8752-066212D3E6AB}" srcOrd="1" destOrd="0" presId="urn:microsoft.com/office/officeart/2009/3/layout/HorizontalOrganizationChart"/>
    <dgm:cxn modelId="{222AF817-AF60-41FA-A99A-0E9DDAC3FA67}" type="presParOf" srcId="{ED98AA28-050E-4B22-8752-066212D3E6AB}" destId="{2F38289B-8EAA-4CB4-96E7-C1385901A870}" srcOrd="0" destOrd="0" presId="urn:microsoft.com/office/officeart/2009/3/layout/HorizontalOrganizationChart"/>
    <dgm:cxn modelId="{A53E2D44-E894-4DB2-B497-E17803376B7A}" type="presParOf" srcId="{ED98AA28-050E-4B22-8752-066212D3E6AB}" destId="{FD5BFF99-0E45-4A44-AC38-5B1B6119411B}" srcOrd="1" destOrd="0" presId="urn:microsoft.com/office/officeart/2009/3/layout/HorizontalOrganizationChart"/>
    <dgm:cxn modelId="{36ED9232-741D-43B3-9DC5-0ABAEA622758}" type="presParOf" srcId="{FD5BFF99-0E45-4A44-AC38-5B1B6119411B}" destId="{E54AE624-3F7A-4DC7-969B-7AC16883DEA8}" srcOrd="0" destOrd="0" presId="urn:microsoft.com/office/officeart/2009/3/layout/HorizontalOrganizationChart"/>
    <dgm:cxn modelId="{4AB832C5-5FCB-4E31-929E-A485999406DB}" type="presParOf" srcId="{E54AE624-3F7A-4DC7-969B-7AC16883DEA8}" destId="{B0E048C4-7CDF-48AE-8E8B-354E706BEA5F}" srcOrd="0" destOrd="0" presId="urn:microsoft.com/office/officeart/2009/3/layout/HorizontalOrganizationChart"/>
    <dgm:cxn modelId="{AB759A42-D9FF-48E6-B700-AE6C77FD80C3}" type="presParOf" srcId="{E54AE624-3F7A-4DC7-969B-7AC16883DEA8}" destId="{55F41BC6-E2CA-43EE-A953-B32E4AAD1134}" srcOrd="1" destOrd="0" presId="urn:microsoft.com/office/officeart/2009/3/layout/HorizontalOrganizationChart"/>
    <dgm:cxn modelId="{5DF11E80-1975-4FBF-9BE4-67293D1157AB}" type="presParOf" srcId="{FD5BFF99-0E45-4A44-AC38-5B1B6119411B}" destId="{823E91BD-CB21-4C90-A0BC-7112B06E535B}" srcOrd="1" destOrd="0" presId="urn:microsoft.com/office/officeart/2009/3/layout/HorizontalOrganizationChart"/>
    <dgm:cxn modelId="{BA0568E7-3EB4-4506-B992-2A0DF775904D}" type="presParOf" srcId="{FD5BFF99-0E45-4A44-AC38-5B1B6119411B}" destId="{8BF819E2-564C-40C0-9F20-C8AF844C999A}" srcOrd="2" destOrd="0" presId="urn:microsoft.com/office/officeart/2009/3/layout/HorizontalOrganizationChart"/>
    <dgm:cxn modelId="{7A5261A7-3CD9-4573-8036-0A69F5A9B8C7}" type="presParOf" srcId="{ED98AA28-050E-4B22-8752-066212D3E6AB}" destId="{869DEC5A-B9FF-42E2-83C5-B6240DC05E01}" srcOrd="2" destOrd="0" presId="urn:microsoft.com/office/officeart/2009/3/layout/HorizontalOrganizationChart"/>
    <dgm:cxn modelId="{AC1A68FF-922B-44AC-BC40-D577AD077278}" type="presParOf" srcId="{ED98AA28-050E-4B22-8752-066212D3E6AB}" destId="{F9790DC0-E735-4BBF-B32E-75EB51D555C6}" srcOrd="3" destOrd="0" presId="urn:microsoft.com/office/officeart/2009/3/layout/HorizontalOrganizationChart"/>
    <dgm:cxn modelId="{19B19E36-E412-4988-85F8-99C9AA8FDCE8}" type="presParOf" srcId="{F9790DC0-E735-4BBF-B32E-75EB51D555C6}" destId="{9A854CCB-B5BB-4EB4-BD70-B68919A650DA}" srcOrd="0" destOrd="0" presId="urn:microsoft.com/office/officeart/2009/3/layout/HorizontalOrganizationChart"/>
    <dgm:cxn modelId="{F6080830-7537-42E1-84F6-C308A43AAE62}" type="presParOf" srcId="{9A854CCB-B5BB-4EB4-BD70-B68919A650DA}" destId="{2C5CF790-259C-4CBF-9147-9D39C06B5C23}" srcOrd="0" destOrd="0" presId="urn:microsoft.com/office/officeart/2009/3/layout/HorizontalOrganizationChart"/>
    <dgm:cxn modelId="{6D87D850-E442-46E2-8CF1-E3EA9A866D17}" type="presParOf" srcId="{9A854CCB-B5BB-4EB4-BD70-B68919A650DA}" destId="{275623FA-BAAF-47EC-8330-4813A83A218C}" srcOrd="1" destOrd="0" presId="urn:microsoft.com/office/officeart/2009/3/layout/HorizontalOrganizationChart"/>
    <dgm:cxn modelId="{54051832-FE92-431A-BCCC-4053F8BAAD6B}" type="presParOf" srcId="{F9790DC0-E735-4BBF-B32E-75EB51D555C6}" destId="{8260DB47-2E5D-4A6B-8091-9242027C66C6}" srcOrd="1" destOrd="0" presId="urn:microsoft.com/office/officeart/2009/3/layout/HorizontalOrganizationChart"/>
    <dgm:cxn modelId="{7919381A-0243-47AA-8DD3-8DE31E34154F}" type="presParOf" srcId="{F9790DC0-E735-4BBF-B32E-75EB51D555C6}" destId="{A210D73E-3EC2-4E80-9938-809DC1C1C27D}" srcOrd="2" destOrd="0" presId="urn:microsoft.com/office/officeart/2009/3/layout/HorizontalOrganizationChart"/>
    <dgm:cxn modelId="{6377EAA7-3B70-4869-AB46-2521F656808F}" type="presParOf" srcId="{EB1E09E3-844B-466C-A751-9FE76BC5B75C}" destId="{606F9B35-B3DD-4F26-9480-48F4840BADFD}" srcOrd="2" destOrd="0" presId="urn:microsoft.com/office/officeart/2009/3/layout/HorizontalOrganizationChart"/>
    <dgm:cxn modelId="{D93D57F6-26B1-4BB5-B923-2158BC8F06BB}" type="presParOf" srcId="{A372C64A-B36E-434F-98AF-B17904632315}" destId="{148B8D9A-D657-4C20-BBAF-E228E0961E16}" srcOrd="4" destOrd="0" presId="urn:microsoft.com/office/officeart/2009/3/layout/HorizontalOrganizationChart"/>
    <dgm:cxn modelId="{6212DDAA-F096-4284-9974-170A699128BF}" type="presParOf" srcId="{A372C64A-B36E-434F-98AF-B17904632315}" destId="{2D3C8B00-BB95-49DB-B757-02E0248FFD26}" srcOrd="5" destOrd="0" presId="urn:microsoft.com/office/officeart/2009/3/layout/HorizontalOrganizationChart"/>
    <dgm:cxn modelId="{58456F3C-8B95-4328-809A-231DC4A33772}" type="presParOf" srcId="{2D3C8B00-BB95-49DB-B757-02E0248FFD26}" destId="{06B08275-D3C2-491F-9AA5-3FEF84C0C6F8}" srcOrd="0" destOrd="0" presId="urn:microsoft.com/office/officeart/2009/3/layout/HorizontalOrganizationChart"/>
    <dgm:cxn modelId="{F6AB81FE-4323-40CE-9097-F152E87701B9}" type="presParOf" srcId="{06B08275-D3C2-491F-9AA5-3FEF84C0C6F8}" destId="{FA597D66-02ED-402D-A172-F8E839C50ADF}" srcOrd="0" destOrd="0" presId="urn:microsoft.com/office/officeart/2009/3/layout/HorizontalOrganizationChart"/>
    <dgm:cxn modelId="{B2DDF435-5978-47C1-8FDA-EB8FB067044E}" type="presParOf" srcId="{06B08275-D3C2-491F-9AA5-3FEF84C0C6F8}" destId="{01827A58-E956-4580-AE98-6F5220637C28}" srcOrd="1" destOrd="0" presId="urn:microsoft.com/office/officeart/2009/3/layout/HorizontalOrganizationChart"/>
    <dgm:cxn modelId="{E6210758-D579-4D6E-8D3F-E0CE93552943}" type="presParOf" srcId="{2D3C8B00-BB95-49DB-B757-02E0248FFD26}" destId="{19B793AF-9188-409E-B5E7-1117623957A9}" srcOrd="1" destOrd="0" presId="urn:microsoft.com/office/officeart/2009/3/layout/HorizontalOrganizationChart"/>
    <dgm:cxn modelId="{C84E88CF-3F63-4DD6-B808-BE1467ED45A9}" type="presParOf" srcId="{2D3C8B00-BB95-49DB-B757-02E0248FFD26}" destId="{ECB0FBDB-8E62-4482-89A9-245580CA3F52}" srcOrd="2" destOrd="0" presId="urn:microsoft.com/office/officeart/2009/3/layout/HorizontalOrganizationChart"/>
    <dgm:cxn modelId="{0CDFDA3D-D5D9-4161-8BEC-E30721F0C527}" type="presParOf" srcId="{4676BD77-0565-4F11-BEAE-EC2DFC85E9BE}" destId="{369ED008-85E7-46F6-9014-7523D47BD3E2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B8D9A-D657-4C20-BBAF-E228E0961E16}">
      <dsp:nvSpPr>
        <dsp:cNvPr id="0" name=""/>
        <dsp:cNvSpPr/>
      </dsp:nvSpPr>
      <dsp:spPr>
        <a:xfrm>
          <a:off x="2790212" y="2924959"/>
          <a:ext cx="557290" cy="1797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645" y="0"/>
              </a:lnTo>
              <a:lnTo>
                <a:pt x="278645" y="1797260"/>
              </a:lnTo>
              <a:lnTo>
                <a:pt x="557290" y="17972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DEC5A-B9FF-42E2-83C5-B6240DC05E01}">
      <dsp:nvSpPr>
        <dsp:cNvPr id="0" name=""/>
        <dsp:cNvSpPr/>
      </dsp:nvSpPr>
      <dsp:spPr>
        <a:xfrm>
          <a:off x="6133954" y="3524046"/>
          <a:ext cx="557290" cy="599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645" y="0"/>
              </a:lnTo>
              <a:lnTo>
                <a:pt x="278645" y="599086"/>
              </a:lnTo>
              <a:lnTo>
                <a:pt x="557290" y="5990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8289B-8EAA-4CB4-96E7-C1385901A870}">
      <dsp:nvSpPr>
        <dsp:cNvPr id="0" name=""/>
        <dsp:cNvSpPr/>
      </dsp:nvSpPr>
      <dsp:spPr>
        <a:xfrm>
          <a:off x="6133954" y="2924959"/>
          <a:ext cx="557290" cy="599086"/>
        </a:xfrm>
        <a:custGeom>
          <a:avLst/>
          <a:gdLst/>
          <a:ahLst/>
          <a:cxnLst/>
          <a:rect l="0" t="0" r="0" b="0"/>
          <a:pathLst>
            <a:path>
              <a:moveTo>
                <a:pt x="0" y="599086"/>
              </a:moveTo>
              <a:lnTo>
                <a:pt x="278645" y="599086"/>
              </a:lnTo>
              <a:lnTo>
                <a:pt x="278645" y="0"/>
              </a:lnTo>
              <a:lnTo>
                <a:pt x="55729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DE39C-6909-46BB-B88F-45AD7A265FD3}">
      <dsp:nvSpPr>
        <dsp:cNvPr id="0" name=""/>
        <dsp:cNvSpPr/>
      </dsp:nvSpPr>
      <dsp:spPr>
        <a:xfrm>
          <a:off x="2790212" y="2924959"/>
          <a:ext cx="557290" cy="599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645" y="0"/>
              </a:lnTo>
              <a:lnTo>
                <a:pt x="278645" y="599086"/>
              </a:lnTo>
              <a:lnTo>
                <a:pt x="557290" y="5990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DB4F2-EE6F-4471-9B99-99FEF67B5125}">
      <dsp:nvSpPr>
        <dsp:cNvPr id="0" name=""/>
        <dsp:cNvSpPr/>
      </dsp:nvSpPr>
      <dsp:spPr>
        <a:xfrm>
          <a:off x="6133954" y="1127698"/>
          <a:ext cx="557290" cy="599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645" y="0"/>
              </a:lnTo>
              <a:lnTo>
                <a:pt x="278645" y="599086"/>
              </a:lnTo>
              <a:lnTo>
                <a:pt x="557290" y="5990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3216D-9F43-4C26-8F59-C93247F0D9C7}">
      <dsp:nvSpPr>
        <dsp:cNvPr id="0" name=""/>
        <dsp:cNvSpPr/>
      </dsp:nvSpPr>
      <dsp:spPr>
        <a:xfrm>
          <a:off x="6133954" y="528611"/>
          <a:ext cx="557290" cy="599086"/>
        </a:xfrm>
        <a:custGeom>
          <a:avLst/>
          <a:gdLst/>
          <a:ahLst/>
          <a:cxnLst/>
          <a:rect l="0" t="0" r="0" b="0"/>
          <a:pathLst>
            <a:path>
              <a:moveTo>
                <a:pt x="0" y="599086"/>
              </a:moveTo>
              <a:lnTo>
                <a:pt x="278645" y="599086"/>
              </a:lnTo>
              <a:lnTo>
                <a:pt x="278645" y="0"/>
              </a:lnTo>
              <a:lnTo>
                <a:pt x="55729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3776A-C058-4F88-9874-6A750B92655A}">
      <dsp:nvSpPr>
        <dsp:cNvPr id="0" name=""/>
        <dsp:cNvSpPr/>
      </dsp:nvSpPr>
      <dsp:spPr>
        <a:xfrm>
          <a:off x="2790212" y="1127698"/>
          <a:ext cx="557290" cy="1797260"/>
        </a:xfrm>
        <a:custGeom>
          <a:avLst/>
          <a:gdLst/>
          <a:ahLst/>
          <a:cxnLst/>
          <a:rect l="0" t="0" r="0" b="0"/>
          <a:pathLst>
            <a:path>
              <a:moveTo>
                <a:pt x="0" y="1797260"/>
              </a:moveTo>
              <a:lnTo>
                <a:pt x="278645" y="1797260"/>
              </a:lnTo>
              <a:lnTo>
                <a:pt x="278645" y="0"/>
              </a:lnTo>
              <a:lnTo>
                <a:pt x="55729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3EAF5-3E2A-41BB-B96F-B00F80648670}">
      <dsp:nvSpPr>
        <dsp:cNvPr id="0" name=""/>
        <dsp:cNvSpPr/>
      </dsp:nvSpPr>
      <dsp:spPr>
        <a:xfrm>
          <a:off x="3761" y="2500025"/>
          <a:ext cx="2786451" cy="84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Machine learning</a:t>
          </a:r>
          <a:endParaRPr lang="en-BE" sz="2900" kern="1200" dirty="0"/>
        </a:p>
      </dsp:txBody>
      <dsp:txXfrm>
        <a:off x="3761" y="2500025"/>
        <a:ext cx="2786451" cy="849867"/>
      </dsp:txXfrm>
    </dsp:sp>
    <dsp:sp modelId="{149C22F2-F625-4BE5-94AE-67530B9F4F29}">
      <dsp:nvSpPr>
        <dsp:cNvPr id="0" name=""/>
        <dsp:cNvSpPr/>
      </dsp:nvSpPr>
      <dsp:spPr>
        <a:xfrm>
          <a:off x="3347502" y="702764"/>
          <a:ext cx="2786451" cy="84986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Supervised learning</a:t>
          </a:r>
          <a:endParaRPr lang="en-BE" sz="2900" kern="1200" dirty="0"/>
        </a:p>
      </dsp:txBody>
      <dsp:txXfrm>
        <a:off x="3347502" y="702764"/>
        <a:ext cx="2786451" cy="849867"/>
      </dsp:txXfrm>
    </dsp:sp>
    <dsp:sp modelId="{E1FFB387-B9D2-46F5-9D0B-99AB1628AD6C}">
      <dsp:nvSpPr>
        <dsp:cNvPr id="0" name=""/>
        <dsp:cNvSpPr/>
      </dsp:nvSpPr>
      <dsp:spPr>
        <a:xfrm>
          <a:off x="6691244" y="103677"/>
          <a:ext cx="2786451" cy="84986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Classification</a:t>
          </a:r>
          <a:endParaRPr lang="en-BE" sz="2900" kern="1200" dirty="0"/>
        </a:p>
      </dsp:txBody>
      <dsp:txXfrm>
        <a:off x="6691244" y="103677"/>
        <a:ext cx="2786451" cy="849867"/>
      </dsp:txXfrm>
    </dsp:sp>
    <dsp:sp modelId="{39DE351B-095E-46B6-A444-27052B843141}">
      <dsp:nvSpPr>
        <dsp:cNvPr id="0" name=""/>
        <dsp:cNvSpPr/>
      </dsp:nvSpPr>
      <dsp:spPr>
        <a:xfrm>
          <a:off x="6691244" y="1301851"/>
          <a:ext cx="2786451" cy="84986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Regression</a:t>
          </a:r>
          <a:endParaRPr lang="en-BE" sz="2900" kern="1200" dirty="0"/>
        </a:p>
      </dsp:txBody>
      <dsp:txXfrm>
        <a:off x="6691244" y="1301851"/>
        <a:ext cx="2786451" cy="849867"/>
      </dsp:txXfrm>
    </dsp:sp>
    <dsp:sp modelId="{C0CDE12F-ECC4-4B11-A195-A6B72E5BD8E5}">
      <dsp:nvSpPr>
        <dsp:cNvPr id="0" name=""/>
        <dsp:cNvSpPr/>
      </dsp:nvSpPr>
      <dsp:spPr>
        <a:xfrm>
          <a:off x="3347502" y="3099112"/>
          <a:ext cx="2786451" cy="84986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Unsupervised learning</a:t>
          </a:r>
          <a:endParaRPr lang="en-BE" sz="2900" kern="1200" dirty="0"/>
        </a:p>
      </dsp:txBody>
      <dsp:txXfrm>
        <a:off x="3347502" y="3099112"/>
        <a:ext cx="2786451" cy="849867"/>
      </dsp:txXfrm>
    </dsp:sp>
    <dsp:sp modelId="{B0E048C4-7CDF-48AE-8E8B-354E706BEA5F}">
      <dsp:nvSpPr>
        <dsp:cNvPr id="0" name=""/>
        <dsp:cNvSpPr/>
      </dsp:nvSpPr>
      <dsp:spPr>
        <a:xfrm>
          <a:off x="6691244" y="2500025"/>
          <a:ext cx="2786451" cy="84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Clustering</a:t>
          </a:r>
        </a:p>
      </dsp:txBody>
      <dsp:txXfrm>
        <a:off x="6691244" y="2500025"/>
        <a:ext cx="2786451" cy="849867"/>
      </dsp:txXfrm>
    </dsp:sp>
    <dsp:sp modelId="{2C5CF790-259C-4CBF-9147-9D39C06B5C23}">
      <dsp:nvSpPr>
        <dsp:cNvPr id="0" name=""/>
        <dsp:cNvSpPr/>
      </dsp:nvSpPr>
      <dsp:spPr>
        <a:xfrm>
          <a:off x="6691244" y="3698199"/>
          <a:ext cx="2786451" cy="84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Dimensionality reduction</a:t>
          </a:r>
        </a:p>
      </dsp:txBody>
      <dsp:txXfrm>
        <a:off x="6691244" y="3698199"/>
        <a:ext cx="2786451" cy="849867"/>
      </dsp:txXfrm>
    </dsp:sp>
    <dsp:sp modelId="{FA597D66-02ED-402D-A172-F8E839C50ADF}">
      <dsp:nvSpPr>
        <dsp:cNvPr id="0" name=""/>
        <dsp:cNvSpPr/>
      </dsp:nvSpPr>
      <dsp:spPr>
        <a:xfrm>
          <a:off x="3347502" y="4297286"/>
          <a:ext cx="2786451" cy="84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Reinforcement learning</a:t>
          </a:r>
        </a:p>
      </dsp:txBody>
      <dsp:txXfrm>
        <a:off x="3347502" y="4297286"/>
        <a:ext cx="2786451" cy="849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7550A-E8C0-4B95-980D-2513D3AAC76E}" type="datetimeFigureOut">
              <a:rPr lang="en-BE" smtClean="0"/>
              <a:t>30/09/2024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DE10F-256B-47AC-88AD-900EFF8F80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7600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doing the orange parts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DE10F-256B-47AC-88AD-900EFF8F80F1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7778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https://www.youtube.com/watch?v=G_0W912qmGc</a:t>
            </a:r>
          </a:p>
          <a:p>
            <a:r>
              <a:rPr lang="nl-BE" dirty="0"/>
              <a:t>https://www.youtube.com/watch?v=rHeaoaiBM6Y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DE10F-256B-47AC-88AD-900EFF8F80F1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558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https://www.youtube.com/watch?v=rHeaoaiBM6Y</a:t>
            </a:r>
          </a:p>
          <a:p>
            <a:r>
              <a:rPr lang="nl-BE" dirty="0"/>
              <a:t>https://towardsdatascience.com/why-we-use-unsupervised-learning-with-k-means-clustering-from-scratch-1401efdd6fde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DE10F-256B-47AC-88AD-900EFF8F80F1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221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https://towardsdatascience.com/what-is-feature-engineering-importance-tools-and-techniques-for-machine-learning-2080b0269f10</a:t>
            </a:r>
          </a:p>
          <a:p>
            <a:r>
              <a:rPr lang="nl-BE" dirty="0"/>
              <a:t>https://www.kaggle.com/datasets/vinicius150987/titanic3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DE10F-256B-47AC-88AD-900EFF8F80F1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8181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https://www.stat.berkeley.edu/~aldous/157/Papers/shmueli.pdf</a:t>
            </a:r>
          </a:p>
          <a:p>
            <a:r>
              <a:rPr lang="en-US" dirty="0"/>
              <a:t>https://medium.com/@nsorros/to-predict-or-to-explain-ddeb95ba9e25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DE10F-256B-47AC-88AD-900EFF8F80F1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4505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https://www.statology.org/mse-vs-rmse/</a:t>
            </a:r>
          </a:p>
          <a:p>
            <a:r>
              <a:rPr lang="nl-BE" dirty="0"/>
              <a:t>https://towardsdatascience.com/what-does-rmse-really-mean-806b65f2e48e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DE10F-256B-47AC-88AD-900EFF8F80F1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6975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https://realpython.com/pandas-groupby/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DE10F-256B-47AC-88AD-900EFF8F80F1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561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A3BC-7D3A-F9EB-0251-C372A103B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CB2A2-22B5-77EA-994D-AFE6B40E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63C8-71C1-CFC7-B39A-1562A0B4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5450-4791-4F00-A9DC-A7738A479A21}" type="datetimeFigureOut">
              <a:rPr lang="en-BE" smtClean="0"/>
              <a:t>30/09/2024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6DCE-0360-4952-57CE-25026677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3C8D1-1CF8-B432-A116-60AA49D7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086-B5F1-4034-BB91-99A7C8211B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358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C97D-ABE2-791D-691A-D0C3A5D9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402B2-018B-1314-468A-6727DCDF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C85E3-FBC9-2B74-2582-28497ABF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5450-4791-4F00-A9DC-A7738A479A21}" type="datetimeFigureOut">
              <a:rPr lang="en-BE" smtClean="0"/>
              <a:t>30/09/2024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51FB-C061-15D7-018B-6ACE1BF8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118D1-170F-938A-E485-08F3191C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086-B5F1-4034-BB91-99A7C8211B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6247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B0D7B-E08E-ADFC-F18C-16243E963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1F092-67E3-EBA7-1E68-F417AFE72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A0650-4B66-0168-12CE-6070485B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5450-4791-4F00-A9DC-A7738A479A21}" type="datetimeFigureOut">
              <a:rPr lang="en-BE" smtClean="0"/>
              <a:t>30/09/2024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74A40-AA7D-05FC-7C44-60B4564D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46040-7C22-6102-BFD0-06BD5305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086-B5F1-4034-BB91-99A7C8211B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136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826B-65C6-E43F-9B38-33855411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D751-90D2-803C-B7FA-410552EBC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FFA5-CD0A-8EF8-CFD6-48889FBB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5450-4791-4F00-A9DC-A7738A479A21}" type="datetimeFigureOut">
              <a:rPr lang="en-BE" smtClean="0"/>
              <a:t>30/09/2024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234C-7E8C-4D38-1B57-C99D99E7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756D2-8417-7A4C-96D2-6444D51F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086-B5F1-4034-BB91-99A7C8211B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600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CEA2-1831-DA07-BAB9-C9528E5C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4585A-EBDF-69E2-E640-CCEF0BF51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9B97D-3DB9-293A-2779-C20DEF2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5450-4791-4F00-A9DC-A7738A479A21}" type="datetimeFigureOut">
              <a:rPr lang="en-BE" smtClean="0"/>
              <a:t>30/09/2024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EAAC-C2E2-9F2C-FA61-7C65EF41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8E7E-9F79-67BE-B5BD-ECA3696E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086-B5F1-4034-BB91-99A7C8211B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639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3C49-0531-5E1D-47A0-91FC9C8F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BE4C4-1083-0928-D643-3244D96F7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1631E-4A56-C53A-5F32-95FD4EB43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1CF22-7142-E5E7-EA3D-9CD7B2EE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5450-4791-4F00-A9DC-A7738A479A21}" type="datetimeFigureOut">
              <a:rPr lang="en-BE" smtClean="0"/>
              <a:t>30/09/2024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AE0E2-F153-CA40-A931-54A00788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28446-EB05-028D-8BEB-F576A7F7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086-B5F1-4034-BB91-99A7C8211B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66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BA58-8352-096A-54F7-490950FD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92BD6-8B90-7F6F-E28E-35925AC24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9B74F-C32B-57D6-6BDC-43F504613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166B0C-EA7B-CD6F-984A-AB70203AC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10A62-6EA1-D31B-BD24-152C25A6B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E6824-6B04-E3F0-42F0-2F743D99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5450-4791-4F00-A9DC-A7738A479A21}" type="datetimeFigureOut">
              <a:rPr lang="en-BE" smtClean="0"/>
              <a:t>30/09/2024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1BF01-E13B-6BB2-EC20-EABA2E99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AC897-6537-819F-925C-977E7A2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086-B5F1-4034-BB91-99A7C8211B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2732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D018-B0E1-4652-747E-ED55C31B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AE6F4-12DD-D360-5F1F-BDF10C27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5450-4791-4F00-A9DC-A7738A479A21}" type="datetimeFigureOut">
              <a:rPr lang="en-BE" smtClean="0"/>
              <a:t>30/09/2024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AD9FB-7B78-F424-951B-10856068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DCA01-D5A4-3708-CAEF-4531BF21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086-B5F1-4034-BB91-99A7C8211B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465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15D36-586B-08EE-3BF8-117BA52D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5450-4791-4F00-A9DC-A7738A479A21}" type="datetimeFigureOut">
              <a:rPr lang="en-BE" smtClean="0"/>
              <a:t>30/09/2024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BBCCD-B1FA-C0FF-D9DB-061CE265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77E9D-1945-7D87-C491-7372885A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086-B5F1-4034-BB91-99A7C8211B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2307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0185-5CAC-6D27-DBB9-3C6FEF23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F6E5-52AC-4743-D4BC-4702F997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F260E-81FD-ABBC-B8E8-E570F72B9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C6B16-BAE3-90CA-474B-EBC2165B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5450-4791-4F00-A9DC-A7738A479A21}" type="datetimeFigureOut">
              <a:rPr lang="en-BE" smtClean="0"/>
              <a:t>30/09/2024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464B6-051A-C06F-B525-418AB915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7501A-4622-C2F1-CC54-1BF54F12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086-B5F1-4034-BB91-99A7C8211B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042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8394-94D4-5761-5F9D-E211DD7E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BD1EA-5A63-FA81-528B-12FBC7DA3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63EFB-69C0-1ADD-02D9-9DA07AF71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09E8C-DCD2-F0D9-A7A6-84BC72BD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5450-4791-4F00-A9DC-A7738A479A21}" type="datetimeFigureOut">
              <a:rPr lang="en-BE" smtClean="0"/>
              <a:t>30/09/2024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65808-B384-568B-A68E-E2E0AF68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007ED-C6B8-5F39-CA84-B3BE32B0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8D086-B5F1-4034-BB91-99A7C8211B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236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BF07C-4E50-C559-E3E5-0FAAF288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AC584-8A39-9247-B236-974976CC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D650-E822-4B53-3A38-BF3496B47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05450-4791-4F00-A9DC-A7738A479A21}" type="datetimeFigureOut">
              <a:rPr lang="en-BE" smtClean="0"/>
              <a:t>30/09/2024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96F3-EEE5-A92C-F078-273CE3E7F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C1F21-2518-4F21-02A1-D02F17732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D086-B5F1-4034-BB91-99A7C8211BA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51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youtu.be/tXdPlZPI9qM?si=g-L1KZUfAPfdx4_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ryati131457/titanic-unsupervised-kmea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9148-5D02-2E79-AEF4-BCC50E166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Basic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5BB44-C421-15EB-7F23-CC5AA5455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Cloud AI</a:t>
            </a:r>
          </a:p>
        </p:txBody>
      </p:sp>
    </p:spTree>
    <p:extLst>
      <p:ext uri="{BB962C8B-B14F-4D97-AF65-F5344CB8AC3E}">
        <p14:creationId xmlns:p14="http://schemas.microsoft.com/office/powerpoint/2010/main" val="240130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54E7-3A72-D4C3-9910-8E7F1542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does linear regression work?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696C529-7FE9-E37B-B1F0-9612BCAC8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0" y="1923909"/>
            <a:ext cx="5804332" cy="358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0CF48347-0070-E597-025D-0B2FFCE0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49" y="1923909"/>
            <a:ext cx="5804330" cy="358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BA6CE5-5007-3112-4608-BEA1E7E09E66}"/>
              </a:ext>
            </a:extLst>
          </p:cNvPr>
          <p:cNvSpPr/>
          <p:nvPr/>
        </p:nvSpPr>
        <p:spPr>
          <a:xfrm>
            <a:off x="1003543" y="5809485"/>
            <a:ext cx="2995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Root-mean-square error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BC72F-D1BB-B431-68EF-8EBD68691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31" y="2574564"/>
            <a:ext cx="1003435" cy="240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EA8FEA-93EC-2BC5-1A5D-E022CFD6A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51" y="3149620"/>
            <a:ext cx="832205" cy="2377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DC51E2-F22F-3270-F305-D3446033B48F}"/>
              </a:ext>
            </a:extLst>
          </p:cNvPr>
          <p:cNvCxnSpPr>
            <a:cxnSpLocks/>
          </p:cNvCxnSpPr>
          <p:nvPr/>
        </p:nvCxnSpPr>
        <p:spPr>
          <a:xfrm>
            <a:off x="2605522" y="3375808"/>
            <a:ext cx="299922" cy="172418"/>
          </a:xfrm>
          <a:prstGeom prst="straightConnector1">
            <a:avLst/>
          </a:prstGeom>
          <a:ln w="12700">
            <a:solidFill>
              <a:srgbClr val="EC4B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8D8591-60AC-6DC2-4A29-957C27247F8D}"/>
              </a:ext>
            </a:extLst>
          </p:cNvPr>
          <p:cNvCxnSpPr>
            <a:cxnSpLocks/>
          </p:cNvCxnSpPr>
          <p:nvPr/>
        </p:nvCxnSpPr>
        <p:spPr>
          <a:xfrm>
            <a:off x="2605522" y="2807863"/>
            <a:ext cx="299922" cy="172418"/>
          </a:xfrm>
          <a:prstGeom prst="straightConnector1">
            <a:avLst/>
          </a:prstGeom>
          <a:ln w="12700">
            <a:solidFill>
              <a:srgbClr val="EC4B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359D1B27-4F7D-49F5-0ED5-0D07E2C10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359" y="5619710"/>
            <a:ext cx="3744416" cy="748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E9AB73-580D-1D05-AC49-D535B6F004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53" y="867300"/>
            <a:ext cx="1651947" cy="3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2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DB52-6A4E-0EAB-E7A6-CFF25A6F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Root mean square?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E8A5-617E-35CB-E9AB-FF920B29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Why do we use the RMSE to determine how good a model is?</a:t>
            </a:r>
          </a:p>
          <a:p>
            <a:r>
              <a:rPr lang="en-US" noProof="0" dirty="0"/>
              <a:t>There are other ways, but they have issues:</a:t>
            </a:r>
          </a:p>
          <a:p>
            <a:pPr lvl="1"/>
            <a:r>
              <a:rPr lang="en-US" noProof="0" dirty="0"/>
              <a:t>Simply add the errors: some errors are positive, others are negative. This doesn’t add up well.</a:t>
            </a:r>
          </a:p>
          <a:p>
            <a:pPr lvl="1"/>
            <a:r>
              <a:rPr lang="en-US" noProof="0" dirty="0"/>
              <a:t>Add the absolute value of the errors: Could work but we really want to penalize the big errors.</a:t>
            </a:r>
          </a:p>
          <a:p>
            <a:pPr lvl="1"/>
            <a:r>
              <a:rPr lang="en-US" noProof="0" dirty="0"/>
              <a:t>MSE: Same as RMSE, but not the root. Is a good metric but isn’t in the same unit as the actual data (as it’s still squared). (See link in notes.)</a:t>
            </a:r>
          </a:p>
          <a:p>
            <a:pPr lvl="1"/>
            <a:r>
              <a:rPr lang="en-US" noProof="0" dirty="0"/>
              <a:t>RMSE: Squaring gets rid of the sign and increases the big errors. Value can be compared to the actual data.</a:t>
            </a:r>
          </a:p>
        </p:txBody>
      </p:sp>
    </p:spTree>
    <p:extLst>
      <p:ext uri="{BB962C8B-B14F-4D97-AF65-F5344CB8AC3E}">
        <p14:creationId xmlns:p14="http://schemas.microsoft.com/office/powerpoint/2010/main" val="222090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981B-400B-1AC5-1D59-1B153851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Calculating the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02D91-5CBA-CBD9-C5FF-7DA2D531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The residuals are the differences between the calculated values and the predicted values, the errors</a:t>
            </a:r>
          </a:p>
          <a:p>
            <a:r>
              <a:rPr lang="en-US" noProof="0" dirty="0"/>
              <a:t>Remember that we were always working with two variables</a:t>
            </a:r>
          </a:p>
          <a:p>
            <a:pPr lvl="1"/>
            <a:r>
              <a:rPr lang="en-US" noProof="0" dirty="0"/>
              <a:t>If the residuals no longer show a pattern, that was the main defining correlation in the data</a:t>
            </a:r>
          </a:p>
          <a:p>
            <a:pPr lvl="1"/>
            <a:r>
              <a:rPr lang="en-US" noProof="0" dirty="0"/>
              <a:t>If the residuals still show some kind of a pattern the model doesn’t fully define the data (and won’t be able to predict it)</a:t>
            </a:r>
          </a:p>
        </p:txBody>
      </p:sp>
    </p:spTree>
    <p:extLst>
      <p:ext uri="{BB962C8B-B14F-4D97-AF65-F5344CB8AC3E}">
        <p14:creationId xmlns:p14="http://schemas.microsoft.com/office/powerpoint/2010/main" val="315699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E6F6-51C4-38BB-C736-98538189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Calculating the residuals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6290C-7421-B870-E715-F3AEF108F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5943" y="2212886"/>
            <a:ext cx="5625050" cy="3239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5F0855-D910-08D6-FF11-CB5B2644E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943" y="2212886"/>
            <a:ext cx="5625053" cy="324000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96FE2545-C17A-EE84-5767-64F1C48C2A85}"/>
              </a:ext>
            </a:extLst>
          </p:cNvPr>
          <p:cNvSpPr/>
          <p:nvPr/>
        </p:nvSpPr>
        <p:spPr>
          <a:xfrm>
            <a:off x="3948768" y="5206301"/>
            <a:ext cx="4104456" cy="632390"/>
          </a:xfrm>
          <a:prstGeom prst="arc">
            <a:avLst>
              <a:gd name="adj1" fmla="val 59186"/>
              <a:gd name="adj2" fmla="val 10740311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D6546-9081-0079-B770-C5BFE676378A}"/>
              </a:ext>
            </a:extLst>
          </p:cNvPr>
          <p:cNvSpPr/>
          <p:nvPr/>
        </p:nvSpPr>
        <p:spPr>
          <a:xfrm>
            <a:off x="3188470" y="5970220"/>
            <a:ext cx="5625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hwy</a:t>
            </a:r>
            <a:r>
              <a:rPr lang="en-GB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resid</a:t>
            </a:r>
            <a:r>
              <a:rPr lang="en-GB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hwy</a:t>
            </a:r>
            <a:r>
              <a:rPr lang="en-GB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actual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hwy</a:t>
            </a:r>
            <a:r>
              <a:rPr lang="en-GB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predicted</a:t>
            </a:r>
            <a:endParaRPr lang="en-GB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2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81F5-5B22-0CF4-3B6F-20D3F181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2.1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BDC0-339E-E2DE-87E0-F714C4B6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noProof="0" dirty="0"/>
              <a:t>The MPG-dataset </a:t>
            </a:r>
            <a:r>
              <a:rPr lang="en-US" dirty="0"/>
              <a:t>contains a number of cars with their weight, engine type, number of seats, …</a:t>
            </a:r>
          </a:p>
          <a:p>
            <a:r>
              <a:rPr lang="en-US" noProof="0" dirty="0"/>
              <a:t>If we focus only on </a:t>
            </a:r>
            <a:r>
              <a:rPr lang="en-US" dirty="0"/>
              <a:t>size of engine, can we reliably predict miles per gallon using a linear regression?</a:t>
            </a:r>
          </a:p>
          <a:p>
            <a:endParaRPr lang="en-US" dirty="0"/>
          </a:p>
          <a:p>
            <a:r>
              <a:rPr lang="en-US" noProof="0" dirty="0"/>
              <a:t>This notebook starts out manually, but also introduces RMSE using the sci-kit library</a:t>
            </a:r>
          </a:p>
        </p:txBody>
      </p:sp>
      <p:pic>
        <p:nvPicPr>
          <p:cNvPr id="8" name="Picture 7" descr="A pen on top of a book&#10;&#10;Description automatically generated">
            <a:extLst>
              <a:ext uri="{FF2B5EF4-FFF2-40B4-BE49-F238E27FC236}">
                <a16:creationId xmlns:a16="http://schemas.microsoft.com/office/drawing/2014/main" id="{7E0EA233-D1D3-8287-F140-2E22540ED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2785"/>
            <a:ext cx="1730828" cy="17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C21A-4B90-A877-48F4-8DEAFAED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2.2 - diamonds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BD13F-915D-DB8A-259B-7F56ECB2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3971" cy="4351338"/>
          </a:xfrm>
        </p:spPr>
        <p:txBody>
          <a:bodyPr>
            <a:normAutofit lnSpcReduction="10000"/>
          </a:bodyPr>
          <a:lstStyle/>
          <a:p>
            <a:r>
              <a:rPr lang="en-US" noProof="0" dirty="0"/>
              <a:t>Every diamond has a certain cut</a:t>
            </a:r>
          </a:p>
          <a:p>
            <a:pPr lvl="1"/>
            <a:r>
              <a:rPr lang="en-US" noProof="0" dirty="0">
                <a:hlinkClick r:id="rId2"/>
              </a:rPr>
              <a:t>https://youtu.be/tXdPlZPI9qM?si=g-L1KZUfAPfdx4_V</a:t>
            </a:r>
            <a:endParaRPr lang="en-US" noProof="0" dirty="0"/>
          </a:p>
          <a:p>
            <a:r>
              <a:rPr lang="en-US" noProof="0" dirty="0"/>
              <a:t>You would expect a diamond of a better cut to be more expensive, but it isn’t:</a:t>
            </a:r>
          </a:p>
          <a:p>
            <a:endParaRPr lang="en-US" dirty="0"/>
          </a:p>
          <a:p>
            <a:r>
              <a:rPr lang="en-US" noProof="0" dirty="0"/>
              <a:t>Why? Because size matters more</a:t>
            </a:r>
          </a:p>
          <a:p>
            <a:r>
              <a:rPr lang="en-US" noProof="0" dirty="0"/>
              <a:t>Use </a:t>
            </a:r>
            <a:r>
              <a:rPr lang="en-US" dirty="0"/>
              <a:t>a model to proof show that if we take weight out of the equation, cut is important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99EA9-03F6-2FA5-AB0B-39882B6C39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15" b="-2"/>
          <a:stretch/>
        </p:blipFill>
        <p:spPr>
          <a:xfrm>
            <a:off x="7308093" y="1916537"/>
            <a:ext cx="4324954" cy="4169514"/>
          </a:xfrm>
          <a:prstGeom prst="rect">
            <a:avLst/>
          </a:prstGeom>
        </p:spPr>
      </p:pic>
      <p:pic>
        <p:nvPicPr>
          <p:cNvPr id="6" name="Picture 5" descr="A pen on top of a book&#10;&#10;Description automatically generated">
            <a:extLst>
              <a:ext uri="{FF2B5EF4-FFF2-40B4-BE49-F238E27FC236}">
                <a16:creationId xmlns:a16="http://schemas.microsoft.com/office/drawing/2014/main" id="{AD09CDBD-F4D7-4E16-8D8D-7F30FD377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2785"/>
            <a:ext cx="1730828" cy="17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0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C003-A99D-5FD7-998D-3714862F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11B5B-7008-2F8B-AC2C-B34DE741A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noProof="0" dirty="0"/>
              <a:t>A lot of tools are needed at this point. You’ve come across some of them last year in the </a:t>
            </a:r>
            <a:r>
              <a:rPr lang="en-US" noProof="0" dirty="0" err="1"/>
              <a:t>datascience</a:t>
            </a:r>
            <a:r>
              <a:rPr lang="en-US" noProof="0" dirty="0"/>
              <a:t> course in 2ITF, but make sure you’re still comfortable with all of them.</a:t>
            </a:r>
          </a:p>
          <a:p>
            <a:r>
              <a:rPr lang="en-US" noProof="0" dirty="0"/>
              <a:t>Python running in </a:t>
            </a:r>
            <a:r>
              <a:rPr lang="en-US" noProof="0" dirty="0" err="1"/>
              <a:t>Jupyter</a:t>
            </a:r>
            <a:r>
              <a:rPr lang="en-US" noProof="0" dirty="0"/>
              <a:t> notebooks on </a:t>
            </a:r>
            <a:r>
              <a:rPr lang="en-US" noProof="0" dirty="0" err="1"/>
              <a:t>SageMaker</a:t>
            </a:r>
            <a:endParaRPr lang="en-US" noProof="0" dirty="0"/>
          </a:p>
          <a:p>
            <a:r>
              <a:rPr lang="en-US" noProof="0" dirty="0"/>
              <a:t>And as libraries:</a:t>
            </a:r>
          </a:p>
          <a:p>
            <a:pPr lvl="1"/>
            <a:r>
              <a:rPr lang="en-US" noProof="0" dirty="0"/>
              <a:t>Pandas</a:t>
            </a:r>
          </a:p>
          <a:p>
            <a:pPr lvl="1"/>
            <a:r>
              <a:rPr lang="en-US" noProof="0" dirty="0"/>
              <a:t>Matplotlib</a:t>
            </a:r>
          </a:p>
          <a:p>
            <a:pPr lvl="1"/>
            <a:r>
              <a:rPr lang="en-US" noProof="0" dirty="0" err="1"/>
              <a:t>Numpy</a:t>
            </a:r>
            <a:endParaRPr lang="en-US" noProof="0" dirty="0"/>
          </a:p>
          <a:p>
            <a:pPr lvl="1"/>
            <a:r>
              <a:rPr lang="en-US" noProof="0" dirty="0"/>
              <a:t>Seaborn</a:t>
            </a:r>
          </a:p>
          <a:p>
            <a:pPr lvl="1"/>
            <a:r>
              <a:rPr lang="en-US" noProof="0" dirty="0"/>
              <a:t>Scikit-learn</a:t>
            </a:r>
          </a:p>
          <a:p>
            <a:pPr lvl="1"/>
            <a:r>
              <a:rPr lang="en-US" noProof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561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1AA9-4713-5DA7-784B-C4CC7719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noProof="0" dirty="0"/>
              <a:t>2.1 - University </a:t>
            </a:r>
            <a:r>
              <a:rPr lang="en-US" sz="4400" noProof="0" dirty="0" err="1"/>
              <a:t>ranking.ipynb</a:t>
            </a:r>
            <a:endParaRPr lang="nl-BE" dirty="0"/>
          </a:p>
        </p:txBody>
      </p:sp>
      <p:pic>
        <p:nvPicPr>
          <p:cNvPr id="5" name="Content Placeholder 4" descr="A person on a stationary bike&#10;&#10;Description automatically generated with low confidence">
            <a:extLst>
              <a:ext uri="{FF2B5EF4-FFF2-40B4-BE49-F238E27FC236}">
                <a16:creationId xmlns:a16="http://schemas.microsoft.com/office/drawing/2014/main" id="{AC8A37EE-F45C-197D-A0D7-D8DE40D45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37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1AA9-4713-5DA7-784B-C4CC7719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noProof="0" dirty="0"/>
              <a:t>2.2 – Student </a:t>
            </a:r>
            <a:r>
              <a:rPr lang="en-US" sz="4400" noProof="0" dirty="0" err="1"/>
              <a:t>grades.ipynb</a:t>
            </a:r>
            <a:endParaRPr lang="nl-BE" dirty="0"/>
          </a:p>
        </p:txBody>
      </p:sp>
      <p:pic>
        <p:nvPicPr>
          <p:cNvPr id="5" name="Content Placeholder 4" descr="A person on a stationary bike&#10;&#10;Description automatically generated with low confidence">
            <a:extLst>
              <a:ext uri="{FF2B5EF4-FFF2-40B4-BE49-F238E27FC236}">
                <a16:creationId xmlns:a16="http://schemas.microsoft.com/office/drawing/2014/main" id="{AC8A37EE-F45C-197D-A0D7-D8DE40D45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6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C3B4-A287-327F-C771-FD38C30C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2.3 - </a:t>
            </a:r>
            <a:r>
              <a:rPr lang="nl-BE" dirty="0" err="1"/>
              <a:t>groupby</a:t>
            </a:r>
            <a:r>
              <a:rPr lang="nl-BE" dirty="0"/>
              <a:t> </a:t>
            </a:r>
            <a:r>
              <a:rPr lang="nl-BE" dirty="0" err="1"/>
              <a:t>example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BDF8-C03D-1EC4-B3C5-F71F7E498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nl-BE" dirty="0"/>
              <a:t>An </a:t>
            </a:r>
            <a:r>
              <a:rPr lang="nl-BE" dirty="0" err="1"/>
              <a:t>example</a:t>
            </a:r>
            <a:r>
              <a:rPr lang="nl-BE" dirty="0"/>
              <a:t> of </a:t>
            </a:r>
            <a:r>
              <a:rPr lang="nl-BE" dirty="0" err="1"/>
              <a:t>grouping</a:t>
            </a:r>
            <a:r>
              <a:rPr lang="nl-BE" dirty="0"/>
              <a:t> data</a:t>
            </a:r>
          </a:p>
          <a:p>
            <a:r>
              <a:rPr lang="nl-BE" dirty="0"/>
              <a:t>Takes a look at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various</a:t>
            </a:r>
            <a:r>
              <a:rPr lang="nl-BE" dirty="0"/>
              <a:t> options </a:t>
            </a:r>
            <a:r>
              <a:rPr lang="nl-BE" dirty="0" err="1"/>
              <a:t>you</a:t>
            </a:r>
            <a:r>
              <a:rPr lang="nl-BE" dirty="0"/>
              <a:t> have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go wrong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0258F-F0A8-DECC-268F-351DB2A05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9815"/>
            <a:ext cx="5807287" cy="3562957"/>
          </a:xfrm>
          <a:prstGeom prst="rect">
            <a:avLst/>
          </a:prstGeom>
        </p:spPr>
      </p:pic>
      <p:pic>
        <p:nvPicPr>
          <p:cNvPr id="4" name="Picture 3" descr="A pen on top of a book&#10;&#10;Description automatically generated">
            <a:extLst>
              <a:ext uri="{FF2B5EF4-FFF2-40B4-BE49-F238E27FC236}">
                <a16:creationId xmlns:a16="http://schemas.microsoft.com/office/drawing/2014/main" id="{490BF8A6-1C5C-D1FC-3598-F8EDEA37B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72785"/>
            <a:ext cx="1730828" cy="173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5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1E38CD-AD56-3590-349C-2072A9C8C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610775"/>
              </p:ext>
            </p:extLst>
          </p:nvPr>
        </p:nvGraphicFramePr>
        <p:xfrm>
          <a:off x="838200" y="420625"/>
          <a:ext cx="9481457" cy="5250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9ECEDD-2E5F-8A6F-1E78-0B47958AD28D}"/>
              </a:ext>
            </a:extLst>
          </p:cNvPr>
          <p:cNvSpPr txBox="1"/>
          <p:nvPr/>
        </p:nvSpPr>
        <p:spPr>
          <a:xfrm rot="5400000">
            <a:off x="11139957" y="2708311"/>
            <a:ext cx="1481368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BI Project!</a:t>
            </a:r>
            <a:endParaRPr lang="en-BE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685E16-A60C-63A3-BF53-6A3BDB26822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0319657" y="2939144"/>
            <a:ext cx="1330152" cy="48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8C781A-1ECA-FFD4-F014-26E964180B0B}"/>
              </a:ext>
            </a:extLst>
          </p:cNvPr>
          <p:cNvCxnSpPr>
            <a:cxnSpLocks/>
          </p:cNvCxnSpPr>
          <p:nvPr/>
        </p:nvCxnSpPr>
        <p:spPr>
          <a:xfrm flipH="1" flipV="1">
            <a:off x="10428513" y="1186543"/>
            <a:ext cx="1221296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AA22E2-0767-FD04-FAB2-AB0BEC2EB08E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10428513" y="2307771"/>
            <a:ext cx="1221296" cy="63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83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8927-641B-4E3F-CB69-FE55E4E3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Chapter</a:t>
            </a:r>
            <a:r>
              <a:rPr lang="nl-BE" dirty="0"/>
              <a:t> 2</a:t>
            </a:r>
          </a:p>
        </p:txBody>
      </p:sp>
      <p:pic>
        <p:nvPicPr>
          <p:cNvPr id="5" name="Content Placeholder 4" descr="A cloud with cubes and text&#10;&#10;Description automatically generated">
            <a:extLst>
              <a:ext uri="{FF2B5EF4-FFF2-40B4-BE49-F238E27FC236}">
                <a16:creationId xmlns:a16="http://schemas.microsoft.com/office/drawing/2014/main" id="{B1A50C7E-C3D0-215C-ADC6-C0EFC2299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67" y="1825625"/>
            <a:ext cx="7121666" cy="4351338"/>
          </a:xfrm>
        </p:spPr>
      </p:pic>
    </p:spTree>
    <p:extLst>
      <p:ext uri="{BB962C8B-B14F-4D97-AF65-F5344CB8AC3E}">
        <p14:creationId xmlns:p14="http://schemas.microsoft.com/office/powerpoint/2010/main" val="206094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9DEC-24DC-DEAF-B881-3654402E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Supervised: Classification vs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ADA93-85C9-3AEC-F390-C9FF9DBD0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Classification</a:t>
            </a:r>
          </a:p>
          <a:p>
            <a:pPr lvl="1"/>
            <a:r>
              <a:rPr lang="en-US" noProof="0" dirty="0"/>
              <a:t>Output is class label (discrete)</a:t>
            </a:r>
          </a:p>
          <a:p>
            <a:pPr lvl="1"/>
            <a:r>
              <a:rPr lang="en-US" noProof="0" dirty="0"/>
              <a:t>Looking for boundaries</a:t>
            </a:r>
          </a:p>
          <a:p>
            <a:pPr lvl="1"/>
            <a:r>
              <a:rPr lang="en-US" noProof="0" dirty="0"/>
              <a:t>Evaluate using accuracy</a:t>
            </a:r>
          </a:p>
          <a:p>
            <a:pPr lvl="1"/>
            <a:r>
              <a:rPr lang="en-US" noProof="0" dirty="0"/>
              <a:t>Binary: 2 labels, Multi-class: more than 2 labels</a:t>
            </a:r>
          </a:p>
          <a:p>
            <a:r>
              <a:rPr lang="en-US" noProof="0" dirty="0"/>
              <a:t>Regression</a:t>
            </a:r>
          </a:p>
          <a:p>
            <a:pPr lvl="1"/>
            <a:r>
              <a:rPr lang="en-US" noProof="0" dirty="0"/>
              <a:t>Output is number (continuous)</a:t>
            </a:r>
          </a:p>
          <a:p>
            <a:pPr lvl="1"/>
            <a:r>
              <a:rPr lang="en-US" noProof="0" dirty="0"/>
              <a:t>Looking for best fit line</a:t>
            </a:r>
          </a:p>
          <a:p>
            <a:pPr lvl="1"/>
            <a:r>
              <a:rPr lang="en-US" noProof="0" dirty="0"/>
              <a:t>Evaluate using sum of squared error (r²)</a:t>
            </a:r>
          </a:p>
          <a:p>
            <a:pPr lvl="1"/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0A60A-D4AC-D1BE-D44A-9E31DEE52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424" y="1880312"/>
            <a:ext cx="3413376" cy="1954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19615-29B3-425F-4A47-3F08DB3A5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675" y="3970127"/>
            <a:ext cx="1558874" cy="19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6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F390-1D1E-1505-6A79-27A6C858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46A40-80A2-7C65-E060-BECC34F3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Does not require a data scientist to prepare the data</a:t>
            </a:r>
          </a:p>
          <a:p>
            <a:r>
              <a:rPr lang="en-US" noProof="0" dirty="0"/>
              <a:t>Example: </a:t>
            </a:r>
            <a:r>
              <a:rPr lang="en-US" noProof="0" dirty="0">
                <a:hlinkClick r:id="rId3"/>
              </a:rPr>
              <a:t>https://www.kaggle.com/code/ryati131457/titanic-unsupervised-kmeans</a:t>
            </a:r>
            <a:endParaRPr lang="en-US" noProof="0" dirty="0"/>
          </a:p>
          <a:p>
            <a:pPr lvl="1"/>
            <a:r>
              <a:rPr lang="en-US" noProof="0" dirty="0"/>
              <a:t>Some preparation</a:t>
            </a:r>
          </a:p>
          <a:p>
            <a:pPr lvl="1"/>
            <a:r>
              <a:rPr lang="en-US" noProof="0" dirty="0"/>
              <a:t>No guiding on which groups to make (you can’t ask the model who survived)</a:t>
            </a:r>
          </a:p>
          <a:p>
            <a:pPr lvl="1"/>
            <a:r>
              <a:rPr lang="en-US" noProof="0" dirty="0"/>
              <a:t>But you get 5 groups of people that are at roughly the same location in some multidimensional space </a:t>
            </a:r>
            <a:r>
              <a:rPr lang="en-US" baseline="30000" noProof="0" dirty="0"/>
              <a:t>(see next slide)</a:t>
            </a:r>
          </a:p>
          <a:p>
            <a:r>
              <a:rPr lang="en-US" noProof="0" dirty="0"/>
              <a:t>Good to give insights in data beyond what regular statistics can do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A228B-79CC-D971-3734-FE18C8BAA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714" y="0"/>
            <a:ext cx="5878286" cy="185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8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18F1-D64D-7C36-DDC8-92CAF945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Multidimensional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934D-014B-1285-D0F7-CABB0EEA3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3518"/>
          </a:xfrm>
        </p:spPr>
        <p:txBody>
          <a:bodyPr>
            <a:normAutofit/>
          </a:bodyPr>
          <a:lstStyle/>
          <a:p>
            <a:r>
              <a:rPr lang="en-US" noProof="0" dirty="0"/>
              <a:t>One dimensional: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Two dimensional:  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Three dimensional: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More dimensional:  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673051FF-B286-A826-F5FE-8E40F51046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9" t="40476" r="23571" b="46429"/>
          <a:stretch/>
        </p:blipFill>
        <p:spPr>
          <a:xfrm>
            <a:off x="4191000" y="1723345"/>
            <a:ext cx="3810000" cy="598715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7B31387-573C-F483-4F5F-416A41849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707368"/>
            <a:ext cx="1214436" cy="1214436"/>
          </a:xfrm>
          <a:prstGeom prst="rect">
            <a:avLst/>
          </a:prstGeom>
        </p:spPr>
      </p:pic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FB26F69C-D1BD-339B-E967-D71A0FC2E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64" y="4024084"/>
            <a:ext cx="1470107" cy="1214436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35CC13-F275-D027-DB9B-D29AD8AF8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64" y="5577641"/>
            <a:ext cx="1085243" cy="1085243"/>
          </a:xfrm>
          <a:prstGeom prst="rect">
            <a:avLst/>
          </a:prstGeom>
        </p:spPr>
      </p:pic>
      <p:pic>
        <p:nvPicPr>
          <p:cNvPr id="13" name="Picture 12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C178A2BE-4E75-FAE6-3B58-A65A10E3F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33" y="4379455"/>
            <a:ext cx="2039711" cy="203971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9E17458-6357-A958-0A25-62A1E4D6C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30" y="3272514"/>
            <a:ext cx="3558645" cy="21518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99F2D9-C2FF-E637-81E3-9FA9FADA0BFA}"/>
              </a:ext>
            </a:extLst>
          </p:cNvPr>
          <p:cNvSpPr txBox="1"/>
          <p:nvPr/>
        </p:nvSpPr>
        <p:spPr>
          <a:xfrm>
            <a:off x="8591301" y="3520709"/>
            <a:ext cx="3191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17 dimensions?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 problem.</a:t>
            </a:r>
          </a:p>
        </p:txBody>
      </p:sp>
    </p:spTree>
    <p:extLst>
      <p:ext uri="{BB962C8B-B14F-4D97-AF65-F5344CB8AC3E}">
        <p14:creationId xmlns:p14="http://schemas.microsoft.com/office/powerpoint/2010/main" val="79924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D624-D590-290F-4CAE-DBC60828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B621-4557-84D7-362E-A0E5211F5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Feature: measurable input that can be used in a predictive model</a:t>
            </a:r>
          </a:p>
          <a:p>
            <a:pPr lvl="1"/>
            <a:r>
              <a:rPr lang="en-US" noProof="0" dirty="0"/>
              <a:t>Price per ticket to predict survival of Titanic</a:t>
            </a:r>
          </a:p>
          <a:p>
            <a:r>
              <a:rPr lang="en-US" noProof="0" dirty="0"/>
              <a:t>Feature engineering: convert raw observations into features</a:t>
            </a:r>
          </a:p>
          <a:p>
            <a:pPr lvl="1"/>
            <a:r>
              <a:rPr lang="en-US" noProof="0" dirty="0"/>
              <a:t>Name contains title (Mr., Mrs., Master., Lady., Sir., …)</a:t>
            </a:r>
          </a:p>
          <a:p>
            <a:pPr lvl="1"/>
            <a:r>
              <a:rPr lang="en-US" noProof="0" dirty="0"/>
              <a:t>Extracting this will yield a very valuable feature</a:t>
            </a:r>
          </a:p>
          <a:p>
            <a:r>
              <a:rPr lang="en-US" noProof="0" dirty="0"/>
              <a:t>Remember that we are doing supervised </a:t>
            </a:r>
            <a:br>
              <a:rPr lang="en-US" noProof="0" dirty="0"/>
            </a:br>
            <a:r>
              <a:rPr lang="en-US" noProof="0" dirty="0"/>
              <a:t>learning, so we are responsible for providing</a:t>
            </a:r>
            <a:br>
              <a:rPr lang="en-US" noProof="0" dirty="0"/>
            </a:br>
            <a:r>
              <a:rPr lang="en-US" noProof="0" dirty="0"/>
              <a:t>the model with the data and labels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C78CC-15EB-3F83-43A8-AC8D45C39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321" y="3892187"/>
            <a:ext cx="3610479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5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1055-7A82-A552-0E96-FE7B4E30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Creating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3DDF-BCB2-57EF-37EA-7E0FE3FB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We’ll be creating models that fit our data</a:t>
            </a:r>
          </a:p>
          <a:p>
            <a:r>
              <a:rPr lang="en-US" noProof="0" dirty="0"/>
              <a:t>In essence, any model can be used to predict and any model can be used to explain our data</a:t>
            </a:r>
          </a:p>
          <a:p>
            <a:r>
              <a:rPr lang="en-US" noProof="0" dirty="0"/>
              <a:t>But some models are better suited to the one or the other</a:t>
            </a:r>
          </a:p>
        </p:txBody>
      </p:sp>
      <p:pic>
        <p:nvPicPr>
          <p:cNvPr id="4" name="Picture 2" descr="To predict or to explain?. As data scientists, our day job is… | by Nick  Sorros | Medium">
            <a:extLst>
              <a:ext uri="{FF2B5EF4-FFF2-40B4-BE49-F238E27FC236}">
                <a16:creationId xmlns:a16="http://schemas.microsoft.com/office/drawing/2014/main" id="{0C6B6368-CD34-00F9-30AD-8D2AAF196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89" y="3966468"/>
            <a:ext cx="5219450" cy="25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4CA4F1-2AF5-68FC-0B24-A43F25BF3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650" y="4538600"/>
            <a:ext cx="2932627" cy="119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5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F72B-563C-ED7B-17B8-F17A995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14D01-F56B-FF09-348F-B30DF4791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noProof="0" dirty="0"/>
                  <a:t>Linear regression is a good starting point, and also a good explainer of datasets</a:t>
                </a:r>
              </a:p>
              <a:p>
                <a:pPr lvl="1"/>
                <a:r>
                  <a:rPr lang="en-US" noProof="0" dirty="0"/>
                  <a:t>Easily shows the relation between two (or more) variables</a:t>
                </a:r>
              </a:p>
              <a:p>
                <a:r>
                  <a:rPr lang="en-US" noProof="0" dirty="0"/>
                  <a:t>The basic formula: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endParaRPr lang="en-US" noProof="0" dirty="0"/>
              </a:p>
              <a:p>
                <a:r>
                  <a:rPr lang="en-US" noProof="0" dirty="0"/>
                  <a:t>You can expand by using more X-variables: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noProof="0" dirty="0"/>
              </a:p>
              <a:p>
                <a:pPr lvl="1"/>
                <a:r>
                  <a:rPr lang="en-US" noProof="0" dirty="0"/>
                  <a:t>Predict weight not only by using height but also age</a:t>
                </a:r>
              </a:p>
              <a:p>
                <a:pPr lvl="1"/>
                <a:r>
                  <a:rPr lang="en-US" noProof="0" dirty="0"/>
                  <a:t>No real limit to how many you can add (remember multidimensional space)</a:t>
                </a:r>
              </a:p>
              <a:p>
                <a:r>
                  <a:rPr lang="en-US" noProof="0" dirty="0"/>
                  <a:t>You can also expand by using more factors: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b="0" noProof="0" dirty="0"/>
              </a:p>
              <a:p>
                <a:pPr lvl="1"/>
                <a:r>
                  <a:rPr lang="en-US" noProof="0" dirty="0"/>
                  <a:t>No longer linear regression but polynomial regression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14D01-F56B-FF09-348F-B30DF4791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61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3215-0ECE-202E-E65F-D12E7486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does linear regression work?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541C35B-42F8-8BE2-5418-4CE3B270E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20" y="2548204"/>
            <a:ext cx="5256584" cy="32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1EBCF-D5D3-46B2-02B1-A7B2FAF70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60" y="2548204"/>
            <a:ext cx="5256584" cy="32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8BA617-9F6F-5272-5C9D-CFC37A939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147917"/>
            <a:ext cx="1371600" cy="266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7F7EB9-1583-A0CA-0F74-52F0E8B0F2D2}"/>
              </a:ext>
            </a:extLst>
          </p:cNvPr>
          <p:cNvSpPr/>
          <p:nvPr/>
        </p:nvSpPr>
        <p:spPr>
          <a:xfrm>
            <a:off x="6309792" y="2096601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Different (a, b) combinations</a:t>
            </a:r>
          </a:p>
        </p:txBody>
      </p:sp>
    </p:spTree>
    <p:extLst>
      <p:ext uri="{BB962C8B-B14F-4D97-AF65-F5344CB8AC3E}">
        <p14:creationId xmlns:p14="http://schemas.microsoft.com/office/powerpoint/2010/main" val="352535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971</Words>
  <Application>Microsoft Office PowerPoint</Application>
  <PresentationFormat>Widescreen</PresentationFormat>
  <Paragraphs>125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Basic models</vt:lpstr>
      <vt:lpstr>PowerPoint Presentation</vt:lpstr>
      <vt:lpstr>Supervised: Classification vs regression</vt:lpstr>
      <vt:lpstr>Unsupervised learning</vt:lpstr>
      <vt:lpstr>Multidimensional space</vt:lpstr>
      <vt:lpstr>Feature engineering</vt:lpstr>
      <vt:lpstr>Creating models</vt:lpstr>
      <vt:lpstr>Linear regression</vt:lpstr>
      <vt:lpstr>How does linear regression work?</vt:lpstr>
      <vt:lpstr>How does linear regression work?</vt:lpstr>
      <vt:lpstr>Root mean square?</vt:lpstr>
      <vt:lpstr>Calculating the residuals</vt:lpstr>
      <vt:lpstr>Calculating the residuals</vt:lpstr>
      <vt:lpstr>2.1 – Linear regression</vt:lpstr>
      <vt:lpstr>2.2 - diamonds modeling</vt:lpstr>
      <vt:lpstr>Tools</vt:lpstr>
      <vt:lpstr>2.1 - University ranking.ipynb</vt:lpstr>
      <vt:lpstr>2.2 – Student grades.ipynb</vt:lpstr>
      <vt:lpstr>2.3 - groupby example</vt:lpstr>
      <vt:lpstr>Chapter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models</dc:title>
  <dc:creator>Jochen Mariën</dc:creator>
  <cp:lastModifiedBy>Jochen Mariën</cp:lastModifiedBy>
  <cp:revision>1</cp:revision>
  <dcterms:created xsi:type="dcterms:W3CDTF">2023-04-05T07:27:09Z</dcterms:created>
  <dcterms:modified xsi:type="dcterms:W3CDTF">2024-09-30T12:08:50Z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2023-04-05T07:27:17Z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d73daba3-f794-4a19-853e-e673b66b3b19</vt:lpwstr>
  </property>
  <property fmtid="{D5CDD505-2E9C-101B-9397-08002B2CF9AE}" pid="8" name="MSIP_Label_c337be75-dfbb-4261-9834-ac247c7dde13_ContentBits">
    <vt:lpwstr>0</vt:lpwstr>
  </property>
</Properties>
</file>