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46" r:id="rId3"/>
    <p:sldId id="294" r:id="rId4"/>
    <p:sldId id="345" r:id="rId5"/>
    <p:sldId id="295" r:id="rId6"/>
    <p:sldId id="296" r:id="rId7"/>
    <p:sldId id="297" r:id="rId8"/>
    <p:sldId id="298" r:id="rId9"/>
    <p:sldId id="300" r:id="rId10"/>
    <p:sldId id="301" r:id="rId11"/>
    <p:sldId id="302" r:id="rId12"/>
    <p:sldId id="3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6A1356-AFCA-4B31-8B6F-1ED0A95C7C13}" v="2" dt="2021-05-05T12:15:58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956A1356-AFCA-4B31-8B6F-1ED0A95C7C13}"/>
    <pc:docChg chg="addSld modSld">
      <pc:chgData name="Jochen Mariën" userId="a4f8d9ed-3895-4365-b2d5-9432cb8a20d4" providerId="ADAL" clId="{956A1356-AFCA-4B31-8B6F-1ED0A95C7C13}" dt="2021-05-05T12:15:58.602" v="33"/>
      <pc:docMkLst>
        <pc:docMk/>
      </pc:docMkLst>
      <pc:sldChg chg="modSp add mod">
        <pc:chgData name="Jochen Mariën" userId="a4f8d9ed-3895-4365-b2d5-9432cb8a20d4" providerId="ADAL" clId="{956A1356-AFCA-4B31-8B6F-1ED0A95C7C13}" dt="2021-05-05T12:15:37.849" v="8" actId="20577"/>
        <pc:sldMkLst>
          <pc:docMk/>
          <pc:sldMk cId="2486912699" sldId="257"/>
        </pc:sldMkLst>
        <pc:spChg chg="mod">
          <ac:chgData name="Jochen Mariën" userId="a4f8d9ed-3895-4365-b2d5-9432cb8a20d4" providerId="ADAL" clId="{956A1356-AFCA-4B31-8B6F-1ED0A95C7C13}" dt="2021-05-05T12:15:37.849" v="8" actId="20577"/>
          <ac:spMkLst>
            <pc:docMk/>
            <pc:sldMk cId="2486912699" sldId="257"/>
            <ac:spMk id="6" creationId="{00000000-0000-0000-0000-000000000000}"/>
          </ac:spMkLst>
        </pc:spChg>
      </pc:sldChg>
      <pc:sldChg chg="add">
        <pc:chgData name="Jochen Mariën" userId="a4f8d9ed-3895-4365-b2d5-9432cb8a20d4" providerId="ADAL" clId="{956A1356-AFCA-4B31-8B6F-1ED0A95C7C13}" dt="2021-05-05T12:15:58.602" v="33"/>
        <pc:sldMkLst>
          <pc:docMk/>
          <pc:sldMk cId="3572664057" sldId="294"/>
        </pc:sldMkLst>
      </pc:sldChg>
      <pc:sldChg chg="add">
        <pc:chgData name="Jochen Mariën" userId="a4f8d9ed-3895-4365-b2d5-9432cb8a20d4" providerId="ADAL" clId="{956A1356-AFCA-4B31-8B6F-1ED0A95C7C13}" dt="2021-05-05T12:15:58.602" v="33"/>
        <pc:sldMkLst>
          <pc:docMk/>
          <pc:sldMk cId="573761" sldId="295"/>
        </pc:sldMkLst>
      </pc:sldChg>
      <pc:sldChg chg="add">
        <pc:chgData name="Jochen Mariën" userId="a4f8d9ed-3895-4365-b2d5-9432cb8a20d4" providerId="ADAL" clId="{956A1356-AFCA-4B31-8B6F-1ED0A95C7C13}" dt="2021-05-05T12:15:58.602" v="33"/>
        <pc:sldMkLst>
          <pc:docMk/>
          <pc:sldMk cId="2506084047" sldId="296"/>
        </pc:sldMkLst>
      </pc:sldChg>
      <pc:sldChg chg="add">
        <pc:chgData name="Jochen Mariën" userId="a4f8d9ed-3895-4365-b2d5-9432cb8a20d4" providerId="ADAL" clId="{956A1356-AFCA-4B31-8B6F-1ED0A95C7C13}" dt="2021-05-05T12:15:58.602" v="33"/>
        <pc:sldMkLst>
          <pc:docMk/>
          <pc:sldMk cId="2213130637" sldId="297"/>
        </pc:sldMkLst>
      </pc:sldChg>
      <pc:sldChg chg="add">
        <pc:chgData name="Jochen Mariën" userId="a4f8d9ed-3895-4365-b2d5-9432cb8a20d4" providerId="ADAL" clId="{956A1356-AFCA-4B31-8B6F-1ED0A95C7C13}" dt="2021-05-05T12:15:58.602" v="33"/>
        <pc:sldMkLst>
          <pc:docMk/>
          <pc:sldMk cId="3048250584" sldId="298"/>
        </pc:sldMkLst>
      </pc:sldChg>
      <pc:sldChg chg="add">
        <pc:chgData name="Jochen Mariën" userId="a4f8d9ed-3895-4365-b2d5-9432cb8a20d4" providerId="ADAL" clId="{956A1356-AFCA-4B31-8B6F-1ED0A95C7C13}" dt="2021-05-05T12:15:58.602" v="33"/>
        <pc:sldMkLst>
          <pc:docMk/>
          <pc:sldMk cId="1079712271" sldId="300"/>
        </pc:sldMkLst>
      </pc:sldChg>
      <pc:sldChg chg="add">
        <pc:chgData name="Jochen Mariën" userId="a4f8d9ed-3895-4365-b2d5-9432cb8a20d4" providerId="ADAL" clId="{956A1356-AFCA-4B31-8B6F-1ED0A95C7C13}" dt="2021-05-05T12:15:58.602" v="33"/>
        <pc:sldMkLst>
          <pc:docMk/>
          <pc:sldMk cId="1286585709" sldId="301"/>
        </pc:sldMkLst>
      </pc:sldChg>
      <pc:sldChg chg="add">
        <pc:chgData name="Jochen Mariën" userId="a4f8d9ed-3895-4365-b2d5-9432cb8a20d4" providerId="ADAL" clId="{956A1356-AFCA-4B31-8B6F-1ED0A95C7C13}" dt="2021-05-05T12:15:58.602" v="33"/>
        <pc:sldMkLst>
          <pc:docMk/>
          <pc:sldMk cId="1888744982" sldId="302"/>
        </pc:sldMkLst>
      </pc:sldChg>
      <pc:sldChg chg="add">
        <pc:chgData name="Jochen Mariën" userId="a4f8d9ed-3895-4365-b2d5-9432cb8a20d4" providerId="ADAL" clId="{956A1356-AFCA-4B31-8B6F-1ED0A95C7C13}" dt="2021-05-05T12:15:58.602" v="33"/>
        <pc:sldMkLst>
          <pc:docMk/>
          <pc:sldMk cId="643842014" sldId="305"/>
        </pc:sldMkLst>
      </pc:sldChg>
      <pc:sldChg chg="add">
        <pc:chgData name="Jochen Mariën" userId="a4f8d9ed-3895-4365-b2d5-9432cb8a20d4" providerId="ADAL" clId="{956A1356-AFCA-4B31-8B6F-1ED0A95C7C13}" dt="2021-05-05T12:15:58.602" v="33"/>
        <pc:sldMkLst>
          <pc:docMk/>
          <pc:sldMk cId="642696874" sldId="345"/>
        </pc:sldMkLst>
      </pc:sldChg>
      <pc:sldChg chg="modSp add mod">
        <pc:chgData name="Jochen Mariën" userId="a4f8d9ed-3895-4365-b2d5-9432cb8a20d4" providerId="ADAL" clId="{956A1356-AFCA-4B31-8B6F-1ED0A95C7C13}" dt="2021-05-05T12:15:56.620" v="32" actId="20577"/>
        <pc:sldMkLst>
          <pc:docMk/>
          <pc:sldMk cId="1383161720" sldId="346"/>
        </pc:sldMkLst>
        <pc:spChg chg="mod">
          <ac:chgData name="Jochen Mariën" userId="a4f8d9ed-3895-4365-b2d5-9432cb8a20d4" providerId="ADAL" clId="{956A1356-AFCA-4B31-8B6F-1ED0A95C7C13}" dt="2021-05-05T12:15:56.620" v="32" actId="20577"/>
          <ac:spMkLst>
            <pc:docMk/>
            <pc:sldMk cId="1383161720" sldId="346"/>
            <ac:spMk id="5" creationId="{BCE967F5-9FDF-4737-98F4-6964229505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7373B-F9D6-4E9F-A54E-FFA56A7897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6A8B5-EDF3-45A7-81D7-6B4703F3B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9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dsc/separatingenvdata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https://blogs.msdn.microsoft.com/powershell/2017/12/08/dsc-resource-naming-and-support-guidelines/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73537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9034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https://docs.microsoft.com/en-us/powershell/dsc/configdata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87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https://docs.microsoft.com/en-us/powershell/dsc/configdatacredentials</a:t>
            </a:r>
          </a:p>
          <a:p>
            <a:endParaRPr lang="en-GB" dirty="0"/>
          </a:p>
          <a:p>
            <a:r>
              <a:rPr lang="en-GB" dirty="0"/>
              <a:t>Advanced configuration data: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hlinkClick r:id="rId3"/>
              </a:rPr>
              <a:t>https://docs.microsoft.com/en-us/powershell/dsc/separatingenvdata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949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A4F3-2634-444D-A318-5CCD8C1B0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FB7B6-06CF-423D-9AEF-72A66FB0C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18D80-FEFB-45DB-B585-A107E899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22FE-0DBE-4531-BBBB-6F6D870E74E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414A6-FC0C-45B4-9699-E48D88ED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E88B3-5105-4F1C-8026-8728E679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8483-057D-437B-91E7-F8241081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9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4F6-6386-4240-B790-CA012FC0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45673-A1FD-4E68-AB36-23B656124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ADFF7-1C35-4A20-A6E5-B77389FF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22FE-0DBE-4531-BBBB-6F6D870E74E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B27D2-4EA0-4309-9530-2842C6CA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7A3B3-183C-469B-831E-E69B4B0E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8483-057D-437B-91E7-F8241081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1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E9F39-1334-44D6-8291-EF19DB3A9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35C2B-34BB-4045-BD9F-0EB53437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3265E-2A1B-417C-8CE0-26006219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22FE-0DBE-4531-BBBB-6F6D870E74E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2EF37-1A9C-4326-977C-9A50B273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CD0BB-F594-4370-8307-1F564C70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8483-057D-437B-91E7-F8241081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34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9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0A02-7AFD-406F-831A-E3AEE2F8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7A62B-CB54-4A2E-963E-CD2802ACD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AE4DE-90F5-453F-85BB-BE0AFE80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22FE-0DBE-4531-BBBB-6F6D870E74E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9EB62-55F6-48E0-9BAF-7AD675AB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84CD4-F738-4F76-9DDF-DC6969C5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8483-057D-437B-91E7-F8241081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2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52E6-227F-45FA-B113-C55E5349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1187E-1184-49A9-A816-2D9F5717E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DFFCD-39A1-4FED-946E-916B77D0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22FE-0DBE-4531-BBBB-6F6D870E74E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AAC81-8F93-4AFC-A85A-106E9E66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5829-3E26-45E7-BA06-5FF8FBBF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8483-057D-437B-91E7-F8241081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9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7201-56CB-4956-8597-B9AFB2B3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39503-09EF-4B9E-88D1-49C2C9459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BBD04-6CEC-4EA9-B374-CC639A72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51F68-21DF-4164-BF7C-C267D3DD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22FE-0DBE-4531-BBBB-6F6D870E74E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4EABE-6E0B-4DB8-B61C-13C671C8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B6326-673C-4825-912E-CCCD0612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8483-057D-437B-91E7-F8241081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3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3A10-56B8-4FF6-9F1B-EBF3AF21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AF8E4-71AB-43CA-A334-8A52CF0A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6C9D9-48EE-4596-AC42-B10525E80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4DE88-1609-486D-AB95-2AA886DD5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CEF1BA-836F-4727-98CA-3EBCE76BC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73C7E-3CDD-4D17-B855-2A1EBB07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22FE-0DBE-4531-BBBB-6F6D870E74E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6D156-663C-46A9-95C3-4CB09CFD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BFA52-3054-4A7D-B1D1-24A2F256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8483-057D-437B-91E7-F8241081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4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556D-5256-4761-A23B-5883D9F5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59812-6C2C-471F-A102-3E7AE5F9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22FE-0DBE-4531-BBBB-6F6D870E74E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2E3E2-AA53-4C37-A66E-B9FEFC49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EAFCC-2675-476D-BDFE-25220B9D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8483-057D-437B-91E7-F8241081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3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3FBB1-7F8F-4344-9B95-4B40958A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22FE-0DBE-4531-BBBB-6F6D870E74E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CEF37-657B-40A2-9112-C37DF8E0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54170-51F9-4954-90E8-956803B4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8483-057D-437B-91E7-F8241081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1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8B6B-DC32-4F90-AA70-3BE59588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8938-7923-4CD7-AED0-3701D05C0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6A9FF-7196-4960-94D4-3B54603C2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78F6D-A21D-4ACA-A70A-ED653EF2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22FE-0DBE-4531-BBBB-6F6D870E74E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2733A-6095-462C-A586-9B46E2A1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E1926-2E7E-4DDA-9844-C94FAF19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8483-057D-437B-91E7-F8241081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E6BF-AEEA-4496-8867-3CF87AE2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7ECB6-CFA8-4589-A5E7-31A3C88BF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E4809-B17E-40F6-82E6-10EBB8FA5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A689F-B62B-4BB4-AC4A-1FA07124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22FE-0DBE-4531-BBBB-6F6D870E74E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5E90A-C7A4-4F50-A912-D947755E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CB92B-55EF-49BF-9991-D929E355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8483-057D-437B-91E7-F8241081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9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79D36E-B925-42D8-9332-F5BB77FDA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6C973-6256-404F-9EA3-72F0F11B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69571-A879-4B55-8309-8C03423CE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322FE-0DBE-4531-BBBB-6F6D870E74E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561F3-CE6A-40CC-9EE3-8ED34A8F2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3A6C3-1D3C-4E2A-9308-CE832AFD1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18483-057D-437B-91E7-F8241081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6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scripting/dsc/resources/resources?view=powershell-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 dirty="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00234D"/>
                </a:solidFill>
              </a:rPr>
              <a:t>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-Desired State Configuration, part 2 -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61F5-6A2A-462E-9CBB-A3BE9E55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the password </a:t>
            </a:r>
            <a:r>
              <a:rPr lang="en-GB" b="1" i="1" dirty="0"/>
              <a:t>is</a:t>
            </a:r>
            <a:r>
              <a:rPr lang="en-GB" dirty="0"/>
              <a:t> encrypted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16F4B-6993-4B8B-8E1F-2F879AC27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5336" cy="4351338"/>
          </a:xfrm>
        </p:spPr>
        <p:txBody>
          <a:bodyPr/>
          <a:lstStyle/>
          <a:p>
            <a:r>
              <a:rPr lang="en-GB" dirty="0"/>
              <a:t>It was in the parameter, but it isn’t in the MOF-file anymore…</a:t>
            </a:r>
          </a:p>
          <a:p>
            <a:r>
              <a:rPr lang="en-GB" dirty="0"/>
              <a:t>The only way to fix this is by encrypting the configuration</a:t>
            </a:r>
          </a:p>
          <a:p>
            <a:pPr lvl="1"/>
            <a:r>
              <a:rPr lang="en-GB" dirty="0"/>
              <a:t>We’ll get to that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09C57-DF7B-4B59-9CF7-C8867EFE4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55" y="1647576"/>
            <a:ext cx="5561335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8658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D5A6-7B8E-4A68-ABB3-964B834E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 this fix another of our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3E623-4062-4C5D-9889-4C43B71B2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Adding a computer to a domain requires a restart</a:t>
            </a:r>
          </a:p>
          <a:p>
            <a:pPr lvl="1"/>
            <a:r>
              <a:rPr lang="en-GB" dirty="0"/>
              <a:t>It still does. It’s annoying, but it still does.</a:t>
            </a:r>
          </a:p>
          <a:p>
            <a:r>
              <a:rPr lang="en-GB" dirty="0"/>
              <a:t>A second file was generated: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remember those:</a:t>
            </a:r>
          </a:p>
          <a:p>
            <a:pPr lvl="1"/>
            <a:r>
              <a:rPr lang="en-GB" dirty="0"/>
              <a:t>Example: LCM push configuration.ps1</a:t>
            </a:r>
          </a:p>
          <a:p>
            <a:pPr lvl="1"/>
            <a:r>
              <a:rPr lang="en-GB" dirty="0"/>
              <a:t>Apply </a:t>
            </a:r>
            <a:r>
              <a:rPr lang="en-GB" dirty="0" err="1"/>
              <a:t>localhost.meta.mof</a:t>
            </a:r>
            <a:r>
              <a:rPr lang="en-GB" dirty="0"/>
              <a:t>…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We need to do this manually, because we could have created this configuration for another computer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A6875-F4FA-4C00-9569-F99C0F22A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05" y="2874196"/>
            <a:ext cx="7449590" cy="8383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A65311-EAC7-43FB-BC32-18A0EC9CE68B}"/>
              </a:ext>
            </a:extLst>
          </p:cNvPr>
          <p:cNvSpPr/>
          <p:nvPr/>
        </p:nvSpPr>
        <p:spPr>
          <a:xfrm>
            <a:off x="949941" y="4610149"/>
            <a:ext cx="4839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DscLocalConfigurationManager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7E33B5-0B17-4FF9-BEDE-558D35F12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203" y="4181505"/>
            <a:ext cx="4277322" cy="5715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6A229B-9471-4668-A923-8B450F18D6D7}"/>
              </a:ext>
            </a:extLst>
          </p:cNvPr>
          <p:cNvSpPr/>
          <p:nvPr/>
        </p:nvSpPr>
        <p:spPr>
          <a:xfrm>
            <a:off x="949941" y="4896021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DscLocalConfigurationManager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SimpleComputer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5F4405-3DCB-49F6-86E1-A66E29D5AB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3458" r="9084"/>
          <a:stretch/>
        </p:blipFill>
        <p:spPr>
          <a:xfrm>
            <a:off x="6392288" y="5657088"/>
            <a:ext cx="4183238" cy="5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44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A7A5-08C0-48CD-99A2-E5CAB967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Domain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38F4E-A7AE-4557-911F-7A6F40F00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Write a DSC-script to check up on a domain controller</a:t>
            </a:r>
          </a:p>
          <a:p>
            <a:r>
              <a:rPr lang="en-GB" dirty="0"/>
              <a:t>Include, but don’t feel limited to</a:t>
            </a:r>
          </a:p>
          <a:p>
            <a:pPr lvl="1"/>
            <a:r>
              <a:rPr lang="en-GB" dirty="0" err="1"/>
              <a:t>Computername</a:t>
            </a:r>
            <a:endParaRPr lang="en-GB" dirty="0"/>
          </a:p>
          <a:p>
            <a:pPr lvl="1"/>
            <a:r>
              <a:rPr lang="en-GB" dirty="0"/>
              <a:t>Install Domain Services, DHCP, DNS (and their RSAT’s)</a:t>
            </a:r>
          </a:p>
          <a:p>
            <a:pPr lvl="1"/>
            <a:r>
              <a:rPr lang="en-GB" dirty="0"/>
              <a:t>Set a static IP, DNS-server, default gateway</a:t>
            </a:r>
          </a:p>
          <a:p>
            <a:pPr lvl="1"/>
            <a:r>
              <a:rPr lang="en-GB" dirty="0"/>
              <a:t>Install the domain</a:t>
            </a:r>
          </a:p>
          <a:p>
            <a:pPr lvl="1"/>
            <a:r>
              <a:rPr lang="en-GB" dirty="0"/>
              <a:t>Install a DHCP scope</a:t>
            </a:r>
          </a:p>
          <a:p>
            <a:pPr lvl="1"/>
            <a:r>
              <a:rPr lang="en-GB" dirty="0"/>
              <a:t>Set the DHCP server options (DNS suffix, DNS server, default gateway)</a:t>
            </a:r>
          </a:p>
          <a:p>
            <a:r>
              <a:rPr lang="en-GB" dirty="0"/>
              <a:t>You can save all passwords in plain text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84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E7D57D-D19A-4C83-9C4E-549E8B1F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E967F5-9FDF-4737-98F4-69642295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38316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B792-FDD2-4450-8D73-1C7A1DAF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4190-BDFE-4CEA-BCC0-1F134532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Use different resources to accomplish different tasks</a:t>
            </a:r>
          </a:p>
          <a:p>
            <a:r>
              <a:rPr lang="en-GB" dirty="0"/>
              <a:t>A lot of resources are gathered in the </a:t>
            </a:r>
            <a:r>
              <a:rPr lang="en-GB" dirty="0" err="1"/>
              <a:t>PSDesiredStateConfiguration</a:t>
            </a:r>
            <a:r>
              <a:rPr lang="en-GB" dirty="0"/>
              <a:t>-resource</a:t>
            </a:r>
          </a:p>
          <a:p>
            <a:pPr lvl="1"/>
            <a:r>
              <a:rPr lang="en-GB" dirty="0">
                <a:hlinkClick r:id="rId2"/>
              </a:rPr>
              <a:t>https://docs.microsoft.com/en-us/powershell/scripting/dsc/resources/resources?view=powershell-7</a:t>
            </a:r>
            <a:endParaRPr lang="en-GB" dirty="0"/>
          </a:p>
          <a:p>
            <a:r>
              <a:rPr lang="en-GB" dirty="0"/>
              <a:t>Additional resources that can be imported and used (aka, are installed by default)</a:t>
            </a:r>
          </a:p>
          <a:p>
            <a:pPr lvl="1"/>
            <a:r>
              <a:rPr lang="en-GB" dirty="0"/>
              <a:t>Get-</a:t>
            </a:r>
            <a:r>
              <a:rPr lang="en-GB" dirty="0" err="1"/>
              <a:t>DscResource</a:t>
            </a:r>
            <a:r>
              <a:rPr lang="en-GB" dirty="0"/>
              <a:t> </a:t>
            </a:r>
          </a:p>
          <a:p>
            <a:r>
              <a:rPr lang="en-GB" dirty="0"/>
              <a:t>Installing additional resources: Install-Module</a:t>
            </a:r>
          </a:p>
          <a:p>
            <a:pPr lvl="1"/>
            <a:r>
              <a:rPr lang="en-GB" dirty="0"/>
              <a:t>Looks for the modules in all the right places</a:t>
            </a:r>
          </a:p>
          <a:p>
            <a:pPr lvl="1"/>
            <a:r>
              <a:rPr lang="en-GB" dirty="0"/>
              <a:t>Installs the modules in the right path</a:t>
            </a:r>
          </a:p>
          <a:p>
            <a:r>
              <a:rPr lang="en-GB" dirty="0"/>
              <a:t>Installing additional resources: Manually</a:t>
            </a:r>
          </a:p>
          <a:p>
            <a:pPr lvl="1"/>
            <a:r>
              <a:rPr lang="en-GB" dirty="0"/>
              <a:t>Download the files and place them in the right place manually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66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EE82-53B4-426F-B48F-E6657B46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3A08-AB74-446B-9C96-A10128AB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Some resources are made by Microsoft, but most are made by the community</a:t>
            </a:r>
          </a:p>
          <a:p>
            <a:r>
              <a:rPr lang="en-GB" dirty="0"/>
              <a:t>The old naming convention (suffix):</a:t>
            </a:r>
          </a:p>
          <a:p>
            <a:pPr lvl="1"/>
            <a:r>
              <a:rPr lang="en-GB" dirty="0"/>
              <a:t>X for experimental</a:t>
            </a:r>
          </a:p>
          <a:p>
            <a:pPr lvl="1"/>
            <a:r>
              <a:rPr lang="en-GB" dirty="0"/>
              <a:t>C for community-developed</a:t>
            </a:r>
          </a:p>
          <a:p>
            <a:pPr lvl="1"/>
            <a:r>
              <a:rPr lang="en-GB" dirty="0" err="1"/>
              <a:t>Dsc</a:t>
            </a:r>
            <a:r>
              <a:rPr lang="en-GB" dirty="0"/>
              <a:t> for resources of high quality</a:t>
            </a:r>
          </a:p>
          <a:p>
            <a:r>
              <a:rPr lang="en-GB" dirty="0"/>
              <a:t>The new naming convention (suffix):</a:t>
            </a:r>
          </a:p>
          <a:p>
            <a:pPr lvl="1"/>
            <a:r>
              <a:rPr lang="en-GB" dirty="0"/>
              <a:t>Always use the </a:t>
            </a:r>
            <a:r>
              <a:rPr lang="en-GB" dirty="0" err="1"/>
              <a:t>Dsc</a:t>
            </a:r>
            <a:r>
              <a:rPr lang="en-GB" dirty="0"/>
              <a:t>-suffix</a:t>
            </a:r>
          </a:p>
          <a:p>
            <a:pPr lvl="1"/>
            <a:r>
              <a:rPr lang="en-GB" dirty="0"/>
              <a:t>A tag is added for high quality resources</a:t>
            </a:r>
          </a:p>
          <a:p>
            <a:r>
              <a:rPr lang="en-GB" dirty="0"/>
              <a:t>A lot of resources still have the x-prefix</a:t>
            </a:r>
          </a:p>
          <a:p>
            <a:pPr lvl="1"/>
            <a:r>
              <a:rPr lang="en-GB" dirty="0"/>
              <a:t>The new convention started on December 8, 2017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269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67C0-C0DB-443F-9D91-B46625DC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FF5E-84DE-4658-809B-5586302A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settings:</a:t>
            </a:r>
          </a:p>
          <a:p>
            <a:pPr lvl="1"/>
            <a:r>
              <a:rPr lang="en-GB" dirty="0"/>
              <a:t>Member of a domain</a:t>
            </a:r>
          </a:p>
          <a:p>
            <a:pPr lvl="1"/>
            <a:r>
              <a:rPr lang="en-GB" dirty="0"/>
              <a:t>Domain Users is member of local Allow RDP-users</a:t>
            </a:r>
          </a:p>
          <a:p>
            <a:r>
              <a:rPr lang="en-GB" dirty="0"/>
              <a:t>The difficulties:</a:t>
            </a:r>
          </a:p>
          <a:p>
            <a:pPr lvl="1"/>
            <a:r>
              <a:rPr lang="en-GB" dirty="0"/>
              <a:t>We need a user account to become member of the domain: Encryption</a:t>
            </a:r>
          </a:p>
          <a:p>
            <a:pPr lvl="1"/>
            <a:r>
              <a:rPr lang="en-GB" dirty="0"/>
              <a:t>We need to reboot to become member of the domain</a:t>
            </a:r>
          </a:p>
          <a:p>
            <a:pPr lvl="1"/>
            <a:r>
              <a:rPr lang="en-GB" dirty="0"/>
              <a:t>We need additional modules</a:t>
            </a:r>
          </a:p>
          <a:p>
            <a:r>
              <a:rPr lang="en-GB" dirty="0"/>
              <a:t>What we won’t be dealing with:</a:t>
            </a:r>
          </a:p>
          <a:p>
            <a:pPr lvl="1"/>
            <a:r>
              <a:rPr lang="en-GB" dirty="0"/>
              <a:t>Connecting to the computer: Simply open a new </a:t>
            </a:r>
            <a:r>
              <a:rPr lang="en-GB" dirty="0" err="1"/>
              <a:t>PSSession</a:t>
            </a:r>
            <a:r>
              <a:rPr lang="en-GB" dirty="0"/>
              <a:t> to the </a:t>
            </a:r>
            <a:r>
              <a:rPr lang="en-GB" dirty="0" err="1"/>
              <a:t>VMname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File: SimpleComputer.ps1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3844D3-552A-441A-B723-A523F83CEC55}"/>
              </a:ext>
            </a:extLst>
          </p:cNvPr>
          <p:cNvSpPr/>
          <p:nvPr/>
        </p:nvSpPr>
        <p:spPr>
          <a:xfrm>
            <a:off x="1591056" y="4710791"/>
            <a:ext cx="9009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$admin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Administrator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$ms01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VMName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"MS01"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$admin </a:t>
            </a:r>
          </a:p>
        </p:txBody>
      </p:sp>
    </p:spTree>
    <p:extLst>
      <p:ext uri="{BB962C8B-B14F-4D97-AF65-F5344CB8AC3E}">
        <p14:creationId xmlns:p14="http://schemas.microsoft.com/office/powerpoint/2010/main" val="57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BCDD-4AC5-4297-9D34-52F17773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7516-5A27-4DDD-929B-FB6076601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Install the additional modules:</a:t>
            </a:r>
          </a:p>
          <a:p>
            <a:endParaRPr lang="en-GB" dirty="0"/>
          </a:p>
          <a:p>
            <a:r>
              <a:rPr lang="en-GB" dirty="0"/>
              <a:t>Uses the PowerShell </a:t>
            </a:r>
            <a:r>
              <a:rPr lang="en-GB" dirty="0" err="1"/>
              <a:t>packagemanager</a:t>
            </a:r>
            <a:r>
              <a:rPr lang="en-GB" dirty="0"/>
              <a:t> to find, download and install the package</a:t>
            </a:r>
          </a:p>
          <a:p>
            <a:r>
              <a:rPr lang="en-GB" dirty="0"/>
              <a:t>After installation, check: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And run the configuration…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DA8A3F-6902-40F2-8D8F-96BD7C86E0FB}"/>
              </a:ext>
            </a:extLst>
          </p:cNvPr>
          <p:cNvSpPr/>
          <p:nvPr/>
        </p:nvSpPr>
        <p:spPr>
          <a:xfrm>
            <a:off x="3118262" y="2281166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Install-Module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xComputerManagement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E05F5C-0349-4C0C-AE6D-51C7B203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348" y="4207502"/>
            <a:ext cx="6897063" cy="9812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DE4011-6D4A-4DB2-96E8-6E241E0B0F89}"/>
              </a:ext>
            </a:extLst>
          </p:cNvPr>
          <p:cNvSpPr/>
          <p:nvPr/>
        </p:nvSpPr>
        <p:spPr>
          <a:xfrm>
            <a:off x="1252695" y="4513442"/>
            <a:ext cx="2468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DscResource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6084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84B6-C031-4A0F-A417-8E0DA054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EE383-99A3-4C58-A167-9844CEE4C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the parameter values is easy</a:t>
            </a:r>
          </a:p>
          <a:p>
            <a:pPr lvl="1"/>
            <a:r>
              <a:rPr lang="en-GB" dirty="0"/>
              <a:t>Get-credential for a credential, or some more elaborate way that involves less typing</a:t>
            </a:r>
          </a:p>
          <a:p>
            <a:pPr lvl="1"/>
            <a:r>
              <a:rPr lang="en-GB" dirty="0"/>
              <a:t>Simply type the </a:t>
            </a:r>
            <a:r>
              <a:rPr lang="en-GB" dirty="0" err="1"/>
              <a:t>computername</a:t>
            </a:r>
            <a:endParaRPr lang="en-GB" dirty="0"/>
          </a:p>
          <a:p>
            <a:r>
              <a:rPr lang="en-GB" dirty="0"/>
              <a:t>But…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D6922-18F0-4735-B733-B010EF996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54" y="1343448"/>
            <a:ext cx="11936491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3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F92D-2040-4595-ACBE-824CCF35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Compiling: Configuration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47716-6C51-4CF3-A4F4-DC3584323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be used to write a single configuration-block for different types of servers</a:t>
            </a:r>
          </a:p>
          <a:p>
            <a:pPr lvl="1"/>
            <a:r>
              <a:rPr lang="en-GB" dirty="0"/>
              <a:t>In the configuration, you can refer to the different configuration-data settings</a:t>
            </a:r>
          </a:p>
          <a:p>
            <a:pPr lvl="1"/>
            <a:r>
              <a:rPr lang="en-GB" dirty="0"/>
              <a:t>In the configuration-data, you can define settings</a:t>
            </a:r>
          </a:p>
          <a:p>
            <a:r>
              <a:rPr lang="en-GB" dirty="0"/>
              <a:t>Can also be used to pass parameters to the configuration block, even though they haven’t been defined as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73048-6CAC-4DCE-A24D-745E9846A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92" y="4690856"/>
            <a:ext cx="4791744" cy="1486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C77A06-0A96-480E-B8B7-68AAE933B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73293"/>
            <a:ext cx="5658640" cy="2019582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4A29157-D4C2-49CD-9AFF-65E8125622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02459" y="4103744"/>
            <a:ext cx="675034" cy="22931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57A9EF8-A54F-4E1A-AA1A-7BA90F0B708D}"/>
              </a:ext>
            </a:extLst>
          </p:cNvPr>
          <p:cNvCxnSpPr>
            <a:cxnSpLocks/>
          </p:cNvCxnSpPr>
          <p:nvPr/>
        </p:nvCxnSpPr>
        <p:spPr>
          <a:xfrm rot="5400000">
            <a:off x="-367772" y="3238564"/>
            <a:ext cx="2351694" cy="552894"/>
          </a:xfrm>
          <a:prstGeom prst="bentConnector3">
            <a:avLst>
              <a:gd name="adj1" fmla="val 26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25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B5BC-FF65-4040-BBE2-4627810E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Compiling: Configuration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72C4-D566-462B-9546-48BFB847A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But it can also be used to allow plain text password…</a:t>
            </a:r>
          </a:p>
          <a:p>
            <a:pPr lvl="1"/>
            <a:r>
              <a:rPr lang="en-GB" dirty="0"/>
              <a:t>Which is a bad idea, but it’s easier than going full-encryption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105C4-FBC3-47E0-9955-C39FA06FE635}"/>
              </a:ext>
            </a:extLst>
          </p:cNvPr>
          <p:cNvSpPr/>
          <p:nvPr/>
        </p:nvSpPr>
        <p:spPr>
          <a:xfrm>
            <a:off x="286512" y="2872708"/>
            <a:ext cx="11618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AllNodes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@{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NodeName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'localhost'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PSDscAllowPlainTextPassword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PSDscAllowDomainUser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SimpleComputer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DomainUser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$admin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"MS01"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ConfigurationData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$cd </a:t>
            </a:r>
          </a:p>
        </p:txBody>
      </p:sp>
    </p:spTree>
    <p:extLst>
      <p:ext uri="{BB962C8B-B14F-4D97-AF65-F5344CB8AC3E}">
        <p14:creationId xmlns:p14="http://schemas.microsoft.com/office/powerpoint/2010/main" val="107971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</Words>
  <Application>Microsoft Office PowerPoint</Application>
  <PresentationFormat>Widescreen</PresentationFormat>
  <Paragraphs>118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Lucida Console</vt:lpstr>
      <vt:lpstr>Office Theme</vt:lpstr>
      <vt:lpstr>Windows PowerShell </vt:lpstr>
      <vt:lpstr>In this presentation</vt:lpstr>
      <vt:lpstr>Configurations</vt:lpstr>
      <vt:lpstr>On resources</vt:lpstr>
      <vt:lpstr>Simple computer</vt:lpstr>
      <vt:lpstr>Installing modules</vt:lpstr>
      <vt:lpstr>Compile the configuration</vt:lpstr>
      <vt:lpstr>Compiling: Configuration data</vt:lpstr>
      <vt:lpstr>Compiling: Configuration data</vt:lpstr>
      <vt:lpstr>But the password is encrypted</vt:lpstr>
      <vt:lpstr>Can this fix another of our problems?</vt:lpstr>
      <vt:lpstr>Exercise: Domain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Jochen Mariën</dc:creator>
  <cp:lastModifiedBy>Jochen Mariën</cp:lastModifiedBy>
  <cp:revision>1</cp:revision>
  <dcterms:created xsi:type="dcterms:W3CDTF">2021-05-05T12:15:23Z</dcterms:created>
  <dcterms:modified xsi:type="dcterms:W3CDTF">2021-05-05T12:16:06Z</dcterms:modified>
</cp:coreProperties>
</file>