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46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8" r:id="rId16"/>
    <p:sldId id="317" r:id="rId17"/>
    <p:sldId id="319" r:id="rId18"/>
    <p:sldId id="320" r:id="rId19"/>
    <p:sldId id="32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4B22A-627C-4952-968F-0B4145C8CAB2}" v="2" dt="2021-05-05T12:17:20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06F4B22A-627C-4952-968F-0B4145C8CAB2}"/>
    <pc:docChg chg="addSld modSld">
      <pc:chgData name="Jochen Mariën" userId="a4f8d9ed-3895-4365-b2d5-9432cb8a20d4" providerId="ADAL" clId="{06F4B22A-627C-4952-968F-0B4145C8CAB2}" dt="2021-05-05T12:17:33.724" v="74" actId="20577"/>
      <pc:docMkLst>
        <pc:docMk/>
      </pc:docMkLst>
      <pc:sldChg chg="modSp add mod">
        <pc:chgData name="Jochen Mariën" userId="a4f8d9ed-3895-4365-b2d5-9432cb8a20d4" providerId="ADAL" clId="{06F4B22A-627C-4952-968F-0B4145C8CAB2}" dt="2021-05-05T12:16:39.565" v="8" actId="20577"/>
        <pc:sldMkLst>
          <pc:docMk/>
          <pc:sldMk cId="2486912699" sldId="257"/>
        </pc:sldMkLst>
        <pc:spChg chg="mod">
          <ac:chgData name="Jochen Mariën" userId="a4f8d9ed-3895-4365-b2d5-9432cb8a20d4" providerId="ADAL" clId="{06F4B22A-627C-4952-968F-0B4145C8CAB2}" dt="2021-05-05T12:16:39.565" v="8" actId="20577"/>
          <ac:spMkLst>
            <pc:docMk/>
            <pc:sldMk cId="2486912699" sldId="257"/>
            <ac:spMk id="6" creationId="{00000000-0000-0000-0000-000000000000}"/>
          </ac:spMkLst>
        </pc:spChg>
      </pc:sldChg>
      <pc:sldChg chg="add">
        <pc:chgData name="Jochen Mariën" userId="a4f8d9ed-3895-4365-b2d5-9432cb8a20d4" providerId="ADAL" clId="{06F4B22A-627C-4952-968F-0B4145C8CAB2}" dt="2021-05-05T12:17:20.080" v="34"/>
        <pc:sldMkLst>
          <pc:docMk/>
          <pc:sldMk cId="996704833" sldId="304"/>
        </pc:sldMkLst>
      </pc:sldChg>
      <pc:sldChg chg="add">
        <pc:chgData name="Jochen Mariën" userId="a4f8d9ed-3895-4365-b2d5-9432cb8a20d4" providerId="ADAL" clId="{06F4B22A-627C-4952-968F-0B4145C8CAB2}" dt="2021-05-05T12:17:20.080" v="34"/>
        <pc:sldMkLst>
          <pc:docMk/>
          <pc:sldMk cId="3368713579" sldId="306"/>
        </pc:sldMkLst>
      </pc:sldChg>
      <pc:sldChg chg="add">
        <pc:chgData name="Jochen Mariën" userId="a4f8d9ed-3895-4365-b2d5-9432cb8a20d4" providerId="ADAL" clId="{06F4B22A-627C-4952-968F-0B4145C8CAB2}" dt="2021-05-05T12:17:20.080" v="34"/>
        <pc:sldMkLst>
          <pc:docMk/>
          <pc:sldMk cId="860636127" sldId="307"/>
        </pc:sldMkLst>
      </pc:sldChg>
      <pc:sldChg chg="add">
        <pc:chgData name="Jochen Mariën" userId="a4f8d9ed-3895-4365-b2d5-9432cb8a20d4" providerId="ADAL" clId="{06F4B22A-627C-4952-968F-0B4145C8CAB2}" dt="2021-05-05T12:17:20.080" v="34"/>
        <pc:sldMkLst>
          <pc:docMk/>
          <pc:sldMk cId="1155005280" sldId="308"/>
        </pc:sldMkLst>
      </pc:sldChg>
      <pc:sldChg chg="add">
        <pc:chgData name="Jochen Mariën" userId="a4f8d9ed-3895-4365-b2d5-9432cb8a20d4" providerId="ADAL" clId="{06F4B22A-627C-4952-968F-0B4145C8CAB2}" dt="2021-05-05T12:17:20.080" v="34"/>
        <pc:sldMkLst>
          <pc:docMk/>
          <pc:sldMk cId="3289817622" sldId="309"/>
        </pc:sldMkLst>
      </pc:sldChg>
      <pc:sldChg chg="add">
        <pc:chgData name="Jochen Mariën" userId="a4f8d9ed-3895-4365-b2d5-9432cb8a20d4" providerId="ADAL" clId="{06F4B22A-627C-4952-968F-0B4145C8CAB2}" dt="2021-05-05T12:17:20.080" v="34"/>
        <pc:sldMkLst>
          <pc:docMk/>
          <pc:sldMk cId="2511252094" sldId="310"/>
        </pc:sldMkLst>
      </pc:sldChg>
      <pc:sldChg chg="add">
        <pc:chgData name="Jochen Mariën" userId="a4f8d9ed-3895-4365-b2d5-9432cb8a20d4" providerId="ADAL" clId="{06F4B22A-627C-4952-968F-0B4145C8CAB2}" dt="2021-05-05T12:17:20.080" v="34"/>
        <pc:sldMkLst>
          <pc:docMk/>
          <pc:sldMk cId="1414054286" sldId="311"/>
        </pc:sldMkLst>
      </pc:sldChg>
      <pc:sldChg chg="add">
        <pc:chgData name="Jochen Mariën" userId="a4f8d9ed-3895-4365-b2d5-9432cb8a20d4" providerId="ADAL" clId="{06F4B22A-627C-4952-968F-0B4145C8CAB2}" dt="2021-05-05T12:17:20.080" v="34"/>
        <pc:sldMkLst>
          <pc:docMk/>
          <pc:sldMk cId="1643132703" sldId="312"/>
        </pc:sldMkLst>
      </pc:sldChg>
      <pc:sldChg chg="add">
        <pc:chgData name="Jochen Mariën" userId="a4f8d9ed-3895-4365-b2d5-9432cb8a20d4" providerId="ADAL" clId="{06F4B22A-627C-4952-968F-0B4145C8CAB2}" dt="2021-05-05T12:17:20.080" v="34"/>
        <pc:sldMkLst>
          <pc:docMk/>
          <pc:sldMk cId="2983794529" sldId="313"/>
        </pc:sldMkLst>
      </pc:sldChg>
      <pc:sldChg chg="add">
        <pc:chgData name="Jochen Mariën" userId="a4f8d9ed-3895-4365-b2d5-9432cb8a20d4" providerId="ADAL" clId="{06F4B22A-627C-4952-968F-0B4145C8CAB2}" dt="2021-05-05T12:17:20.080" v="34"/>
        <pc:sldMkLst>
          <pc:docMk/>
          <pc:sldMk cId="2293913487" sldId="314"/>
        </pc:sldMkLst>
      </pc:sldChg>
      <pc:sldChg chg="add">
        <pc:chgData name="Jochen Mariën" userId="a4f8d9ed-3895-4365-b2d5-9432cb8a20d4" providerId="ADAL" clId="{06F4B22A-627C-4952-968F-0B4145C8CAB2}" dt="2021-05-05T12:17:20.080" v="34"/>
        <pc:sldMkLst>
          <pc:docMk/>
          <pc:sldMk cId="2273584454" sldId="315"/>
        </pc:sldMkLst>
      </pc:sldChg>
      <pc:sldChg chg="add">
        <pc:chgData name="Jochen Mariën" userId="a4f8d9ed-3895-4365-b2d5-9432cb8a20d4" providerId="ADAL" clId="{06F4B22A-627C-4952-968F-0B4145C8CAB2}" dt="2021-05-05T12:17:20.080" v="34"/>
        <pc:sldMkLst>
          <pc:docMk/>
          <pc:sldMk cId="1964859466" sldId="316"/>
        </pc:sldMkLst>
      </pc:sldChg>
      <pc:sldChg chg="add">
        <pc:chgData name="Jochen Mariën" userId="a4f8d9ed-3895-4365-b2d5-9432cb8a20d4" providerId="ADAL" clId="{06F4B22A-627C-4952-968F-0B4145C8CAB2}" dt="2021-05-05T12:17:20.080" v="34"/>
        <pc:sldMkLst>
          <pc:docMk/>
          <pc:sldMk cId="2485123081" sldId="317"/>
        </pc:sldMkLst>
      </pc:sldChg>
      <pc:sldChg chg="add">
        <pc:chgData name="Jochen Mariën" userId="a4f8d9ed-3895-4365-b2d5-9432cb8a20d4" providerId="ADAL" clId="{06F4B22A-627C-4952-968F-0B4145C8CAB2}" dt="2021-05-05T12:17:20.080" v="34"/>
        <pc:sldMkLst>
          <pc:docMk/>
          <pc:sldMk cId="910546016" sldId="318"/>
        </pc:sldMkLst>
      </pc:sldChg>
      <pc:sldChg chg="add">
        <pc:chgData name="Jochen Mariën" userId="a4f8d9ed-3895-4365-b2d5-9432cb8a20d4" providerId="ADAL" clId="{06F4B22A-627C-4952-968F-0B4145C8CAB2}" dt="2021-05-05T12:17:20.080" v="34"/>
        <pc:sldMkLst>
          <pc:docMk/>
          <pc:sldMk cId="2102674500" sldId="319"/>
        </pc:sldMkLst>
      </pc:sldChg>
      <pc:sldChg chg="add">
        <pc:chgData name="Jochen Mariën" userId="a4f8d9ed-3895-4365-b2d5-9432cb8a20d4" providerId="ADAL" clId="{06F4B22A-627C-4952-968F-0B4145C8CAB2}" dt="2021-05-05T12:17:20.080" v="34"/>
        <pc:sldMkLst>
          <pc:docMk/>
          <pc:sldMk cId="2842984341" sldId="320"/>
        </pc:sldMkLst>
      </pc:sldChg>
      <pc:sldChg chg="add">
        <pc:chgData name="Jochen Mariën" userId="a4f8d9ed-3895-4365-b2d5-9432cb8a20d4" providerId="ADAL" clId="{06F4B22A-627C-4952-968F-0B4145C8CAB2}" dt="2021-05-05T12:17:20.080" v="34"/>
        <pc:sldMkLst>
          <pc:docMk/>
          <pc:sldMk cId="1262414992" sldId="321"/>
        </pc:sldMkLst>
      </pc:sldChg>
      <pc:sldChg chg="modSp add mod">
        <pc:chgData name="Jochen Mariën" userId="a4f8d9ed-3895-4365-b2d5-9432cb8a20d4" providerId="ADAL" clId="{06F4B22A-627C-4952-968F-0B4145C8CAB2}" dt="2021-05-05T12:17:33.724" v="74" actId="20577"/>
        <pc:sldMkLst>
          <pc:docMk/>
          <pc:sldMk cId="1383161720" sldId="346"/>
        </pc:sldMkLst>
        <pc:spChg chg="mod">
          <ac:chgData name="Jochen Mariën" userId="a4f8d9ed-3895-4365-b2d5-9432cb8a20d4" providerId="ADAL" clId="{06F4B22A-627C-4952-968F-0B4145C8CAB2}" dt="2021-05-05T12:17:33.724" v="74" actId="20577"/>
          <ac:spMkLst>
            <pc:docMk/>
            <pc:sldMk cId="1383161720" sldId="346"/>
            <ac:spMk id="5" creationId="{BCE967F5-9FDF-4737-98F4-6964229505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2E833-491A-43A1-9279-7BAECAEEA21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379F7-963B-4EC8-A5C7-FD875B9C2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9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https://docs.microsoft.com/en-us/powershell/dsc/securemof</a:t>
            </a:r>
          </a:p>
          <a:p>
            <a:endParaRPr lang="en-GB" dirty="0"/>
          </a:p>
          <a:p>
            <a:r>
              <a:rPr lang="en-GB" dirty="0"/>
              <a:t>https://blogs.technet.microsoft.com/ashleymcglone/2015/12/18/using-credentials-with-psdscallowplaintextpassword-and-psdscallowdomainuser-in-powershell-dsc-configuration-data/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44804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3323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https://blogs.technet.microsoft.com/heyscriptingguy/2014/01/31/comparing-powershell-pssessions-and-cim-sessions/</a:t>
            </a:r>
          </a:p>
          <a:p>
            <a:r>
              <a:rPr lang="en-GB" dirty="0"/>
              <a:t>https://technet.microsoft.com/en-us/library/dn448522(v=wps.630).aspx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885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F7ED-AB46-484A-BE96-6D6536604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BAAC7-B551-43BC-B671-8B65977AD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434FA-6E28-412C-951E-0494DEE2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8EF8-28C6-4215-BDFA-9B91D107AB5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8CB53-3DD5-4F79-A0E5-EEF82790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277A-4ACA-45F8-BF53-7A6B3FE3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E4D8-7834-4F9E-8D4C-0677C8037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7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FE95-5E66-41F9-ACD8-9E06A62E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61846-B699-4552-AA1B-08DFFF9BD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99DC8-03F9-4EA1-84EA-4F4B7920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8EF8-28C6-4215-BDFA-9B91D107AB5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E441-403D-4ECF-8F63-E0BBCAA7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FE497-9F58-4EEE-AB39-51005CB4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E4D8-7834-4F9E-8D4C-0677C8037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5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50C341-5D56-40EA-AFBF-F18E584E6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58DE9-FD46-46B2-A90A-286A18138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25982-CA4E-4746-9338-C12B7CE1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8EF8-28C6-4215-BDFA-9B91D107AB5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E6C32-FCBD-4ECA-97BA-267983FA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DAEB0-A926-4C32-8ADA-ABD4F2B0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E4D8-7834-4F9E-8D4C-0677C8037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48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3E77-1DC7-4A09-9413-567772E8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D5148-71FF-4704-A31A-2B494C83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F38D4-E7C9-4E93-9379-3CB77197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8EF8-28C6-4215-BDFA-9B91D107AB5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25B6B-6229-45D1-90C5-959BC8E6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368E7-636A-4875-8CDC-49F56BDF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E4D8-7834-4F9E-8D4C-0677C8037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BCB0-4EDE-424B-88A4-562CB2CC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2780B-575D-405E-A35C-50F759920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86A0-410A-4322-BFB2-9E7095D2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8EF8-28C6-4215-BDFA-9B91D107AB5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51DA0-C4E3-462E-9D77-91C56EA6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29085-010C-4BA7-8AFF-E5FEBE3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E4D8-7834-4F9E-8D4C-0677C8037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6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EA71-839A-41E1-906B-77521035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F6197-8058-42F0-B6BB-056F1EC3C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51F38-E55C-44ED-8447-10283C0B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25E39-448E-4CAC-84CC-3498F4DE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8EF8-28C6-4215-BDFA-9B91D107AB5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C18E-44C7-4DD7-BB03-787E01AE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48A90-8B3C-4E93-B97F-655191B2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E4D8-7834-4F9E-8D4C-0677C8037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2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8046-B601-44DB-A8BF-E4510565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15F8E-A13D-4908-9640-8EF8FE69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1D92B-8526-41A5-BEE6-774096C11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EF84C-07B0-4DC0-A550-F2B3F2656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3BA2B-3405-47D0-9958-3A40629D3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A5B17-54FD-4F0D-B8C5-C781E54D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8EF8-28C6-4215-BDFA-9B91D107AB5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BB473-FD3C-4D4B-8D71-75849938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DDD20-6063-4E45-89A2-F356D399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E4D8-7834-4F9E-8D4C-0677C8037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4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BE65-3435-4C71-98E9-34D8397C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51410-A816-43F5-923F-15B52B77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8EF8-28C6-4215-BDFA-9B91D107AB5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3F3AA-FCDA-4BEF-843D-3C7D07C8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EEFDC-9DFA-48A1-BEF0-027903A8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E4D8-7834-4F9E-8D4C-0677C8037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9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C49B4-6DBF-4E4E-8B17-3CF8F964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8EF8-28C6-4215-BDFA-9B91D107AB5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C9238-92E0-419F-92F5-338EF87F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E10A2-58A9-4FBE-90F4-ACAA4FDB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E4D8-7834-4F9E-8D4C-0677C8037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5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BB0E-66E9-43E5-9855-6D7747F7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6A69-B926-411B-BCD3-58EC7B540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C55C8-9613-42D1-BD63-516C5FF59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D0E46-93E6-4993-A5BE-ED8B5C04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8EF8-28C6-4215-BDFA-9B91D107AB5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4E212-0507-47DD-B02F-406077DD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FCD0B-18E7-4858-A248-60A95367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E4D8-7834-4F9E-8D4C-0677C8037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9A02-5A79-4E06-A1EA-72FFEA40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8676E-4AB6-4C3E-AA8B-F0099CACD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45BF4-62A5-49D7-9500-48E8CFDBB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BCEC0-262F-447F-9005-7E505F10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8EF8-28C6-4215-BDFA-9B91D107AB5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E578D-1CA7-498C-86AC-AD9A1A29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B8A95-0F6D-46CE-8AE5-4A289608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E4D8-7834-4F9E-8D4C-0677C8037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1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3FC48-1B58-4CC2-BCB6-FF40D0C2F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758B9-25E1-4D62-8129-A4DBD934D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D4EA5-543E-49E3-9DF1-ADE0E8546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A8EF8-28C6-4215-BDFA-9B91D107AB5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31D9B-0FC7-4ACA-ACD5-1C6411EAC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8099F-9265-437A-BAE1-F8709C122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CE4D8-7834-4F9E-8D4C-0677C8037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1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 dirty="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-Desired State Configuration, part 3 -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EC76-8929-4944-BE5F-52569B34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Applying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0218C-4E2A-4BA7-8FEB-EBB15E623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Copy all MOF-files to the target computer</a:t>
            </a:r>
          </a:p>
          <a:p>
            <a:r>
              <a:rPr lang="en-GB" dirty="0"/>
              <a:t>Run the local configuration (to enable reboots)</a:t>
            </a:r>
          </a:p>
          <a:p>
            <a:pPr lvl="1"/>
            <a:endParaRPr lang="en-GB" dirty="0"/>
          </a:p>
          <a:p>
            <a:r>
              <a:rPr lang="en-GB" dirty="0"/>
              <a:t>Add the certificate thumbprint in the LCM-configuration</a:t>
            </a:r>
          </a:p>
          <a:p>
            <a:endParaRPr lang="en-GB" dirty="0"/>
          </a:p>
          <a:p>
            <a:r>
              <a:rPr lang="en-GB" dirty="0"/>
              <a:t>Which is bad news:</a:t>
            </a:r>
          </a:p>
          <a:p>
            <a:pPr lvl="1"/>
            <a:r>
              <a:rPr lang="en-GB" dirty="0"/>
              <a:t>We could add it now, risking that we loose the “Reboot if needed”</a:t>
            </a:r>
          </a:p>
          <a:p>
            <a:pPr lvl="1"/>
            <a:r>
              <a:rPr lang="en-GB" dirty="0"/>
              <a:t>We could have added the thumbprint in the configuration, making it specific for that computer (/certificate)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A8DB5-8FE5-4283-8033-101F0C091CE2}"/>
              </a:ext>
            </a:extLst>
          </p:cNvPr>
          <p:cNvSpPr/>
          <p:nvPr/>
        </p:nvSpPr>
        <p:spPr>
          <a:xfrm>
            <a:off x="838200" y="3729498"/>
            <a:ext cx="4839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DscLocalConfigurationManager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E1B655-C011-40FC-B1C1-671D3D62C208}"/>
              </a:ext>
            </a:extLst>
          </p:cNvPr>
          <p:cNvSpPr/>
          <p:nvPr/>
        </p:nvSpPr>
        <p:spPr>
          <a:xfrm>
            <a:off x="838200" y="2846840"/>
            <a:ext cx="9009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DscLocalConfigurationManager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SimpleComputer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313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5DB6-E6D2-435F-A32E-42AD6DB7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it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FB5E1-DC0F-461F-A77C-D2893E5E0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Also see file: LCM push configuration.ps1</a:t>
            </a:r>
          </a:p>
          <a:p>
            <a:r>
              <a:rPr lang="en-GB" dirty="0"/>
              <a:t>Get the thumbprint:</a:t>
            </a:r>
          </a:p>
          <a:p>
            <a:endParaRPr lang="en-GB" dirty="0"/>
          </a:p>
          <a:p>
            <a:r>
              <a:rPr lang="en-GB" dirty="0"/>
              <a:t>New configuration (only </a:t>
            </a:r>
            <a:r>
              <a:rPr lang="en-GB" dirty="0" err="1"/>
              <a:t>LocalConfigurationManager</a:t>
            </a:r>
            <a:r>
              <a:rPr lang="en-GB" dirty="0"/>
              <a:t>-block)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lvl="1"/>
            <a:endParaRPr lang="en-GB" dirty="0"/>
          </a:p>
          <a:p>
            <a:r>
              <a:rPr lang="en-GB" dirty="0"/>
              <a:t>Compile and apply</a:t>
            </a:r>
          </a:p>
          <a:p>
            <a:r>
              <a:rPr lang="en-GB" dirty="0"/>
              <a:t>Note how “</a:t>
            </a:r>
            <a:r>
              <a:rPr lang="en-GB" dirty="0" err="1"/>
              <a:t>RebootIfNeeded</a:t>
            </a:r>
            <a:r>
              <a:rPr lang="en-GB" dirty="0"/>
              <a:t>” is back to false…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544573-EB4F-443A-9CDB-A6FF15DA691B}"/>
              </a:ext>
            </a:extLst>
          </p:cNvPr>
          <p:cNvSpPr/>
          <p:nvPr/>
        </p:nvSpPr>
        <p:spPr>
          <a:xfrm>
            <a:off x="838200" y="2782669"/>
            <a:ext cx="8549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$cert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Cert:\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LocalMachine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\My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		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Subject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"CN=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DscEncryptionCert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10F01-6C09-4217-AD83-A509C8DBED15}"/>
              </a:ext>
            </a:extLst>
          </p:cNvPr>
          <p:cNvSpPr/>
          <p:nvPr/>
        </p:nvSpPr>
        <p:spPr>
          <a:xfrm>
            <a:off x="838200" y="3770221"/>
            <a:ext cx="10024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Configuration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LCMConfiguration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Node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"localhost"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{   </a:t>
            </a:r>
            <a:r>
              <a:rPr lang="en-GB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LocalConfigurationManager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{   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CertificateID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cert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Thumbprint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  } } } </a:t>
            </a:r>
          </a:p>
        </p:txBody>
      </p:sp>
    </p:spTree>
    <p:extLst>
      <p:ext uri="{BB962C8B-B14F-4D97-AF65-F5344CB8AC3E}">
        <p14:creationId xmlns:p14="http://schemas.microsoft.com/office/powerpoint/2010/main" val="2983794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3B34-134F-47B1-A8C9-FE9C19AA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it in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D801-67B2-46C3-A8AD-E846B114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bit more work, but the better option</a:t>
            </a:r>
          </a:p>
          <a:p>
            <a:r>
              <a:rPr lang="en-GB" dirty="0"/>
              <a:t>In the configuration</a:t>
            </a:r>
          </a:p>
          <a:p>
            <a:pPr lvl="1"/>
            <a:r>
              <a:rPr lang="en-GB" dirty="0"/>
              <a:t>Add the thumbprint as a parameter (or insert it through the configuration data)</a:t>
            </a:r>
          </a:p>
          <a:p>
            <a:pPr lvl="1"/>
            <a:r>
              <a:rPr lang="en-GB" dirty="0"/>
              <a:t>Add the “</a:t>
            </a:r>
            <a:r>
              <a:rPr lang="en-GB" dirty="0" err="1"/>
              <a:t>CertificateID</a:t>
            </a:r>
            <a:r>
              <a:rPr lang="en-GB" dirty="0"/>
              <a:t>” to the </a:t>
            </a:r>
            <a:r>
              <a:rPr lang="en-GB" dirty="0" err="1"/>
              <a:t>LocalConfigurationManager</a:t>
            </a:r>
            <a:endParaRPr lang="en-GB" dirty="0"/>
          </a:p>
          <a:p>
            <a:r>
              <a:rPr lang="en-GB" dirty="0"/>
              <a:t>Recompile (with the extra parameter), copy, reapply the LCM-config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91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5524-BE13-4522-8B1F-A3967968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581B1-1290-49D0-BCDA-F3BB9447B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Nothing new here, simply start the DSC configuration</a:t>
            </a:r>
          </a:p>
        </p:txBody>
      </p:sp>
      <p:pic>
        <p:nvPicPr>
          <p:cNvPr id="5" name="Picture 4" descr="A picture containing grass, sky, outdoor, field&#10;&#10;Description generated with very high confidence">
            <a:extLst>
              <a:ext uri="{FF2B5EF4-FFF2-40B4-BE49-F238E27FC236}">
                <a16:creationId xmlns:a16="http://schemas.microsoft.com/office/drawing/2014/main" id="{06607E70-73C6-46C5-B206-4105A1B0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978150"/>
            <a:ext cx="6477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84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ECD7-AC07-4655-875F-618C4E3B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5B36-51F6-4562-AFBA-0AE8C7CA3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… is quite a lot of work</a:t>
            </a:r>
          </a:p>
          <a:p>
            <a:r>
              <a:rPr lang="en-GB" dirty="0"/>
              <a:t>But you really should, especially since configurations don’t ‘add up’</a:t>
            </a:r>
          </a:p>
          <a:p>
            <a:pPr lvl="1"/>
            <a:r>
              <a:rPr lang="en-GB" dirty="0"/>
              <a:t>If you want to add a setting to a configuration, you’ll need the current configuration to alter it</a:t>
            </a:r>
          </a:p>
          <a:p>
            <a:r>
              <a:rPr lang="en-GB" dirty="0"/>
              <a:t>It would be great if you could integrate this with the company CA, and not be dependent on self-signed certificates</a:t>
            </a:r>
          </a:p>
          <a:p>
            <a:r>
              <a:rPr lang="en-GB" dirty="0"/>
              <a:t>Another approach would be to create users with JEP (just enough permissions), so their credentials aren’t that important</a:t>
            </a:r>
          </a:p>
          <a:p>
            <a:pPr lvl="1"/>
            <a:r>
              <a:rPr lang="en-GB" dirty="0"/>
              <a:t>Even common users can add up to 5 computers to a domain…</a:t>
            </a:r>
          </a:p>
        </p:txBody>
      </p:sp>
    </p:spTree>
    <p:extLst>
      <p:ext uri="{BB962C8B-B14F-4D97-AF65-F5344CB8AC3E}">
        <p14:creationId xmlns:p14="http://schemas.microsoft.com/office/powerpoint/2010/main" val="1964859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3B95-8D4E-46AD-A260-ADEDCE76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a configuration remotely (once)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5176-D9AC-4DAF-A5B1-BC5960BD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if we were to run only the “Start-</a:t>
            </a:r>
            <a:r>
              <a:rPr lang="en-GB" dirty="0" err="1"/>
              <a:t>DscConfiguration</a:t>
            </a:r>
            <a:r>
              <a:rPr lang="en-GB" dirty="0"/>
              <a:t>” on the remote computer</a:t>
            </a:r>
          </a:p>
          <a:p>
            <a:pPr lvl="1"/>
            <a:r>
              <a:rPr lang="en-GB" dirty="0"/>
              <a:t>Without even making a connection first, ideally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Works if you copy the compiled configuration first</a:t>
            </a:r>
          </a:p>
          <a:p>
            <a:r>
              <a:rPr lang="en-GB" dirty="0"/>
              <a:t>Alternative:</a:t>
            </a:r>
          </a:p>
          <a:p>
            <a:endParaRPr lang="en-GB" dirty="0"/>
          </a:p>
          <a:p>
            <a:r>
              <a:rPr lang="en-GB" dirty="0"/>
              <a:t>[Dis]advantages:</a:t>
            </a:r>
          </a:p>
          <a:p>
            <a:pPr lvl="1"/>
            <a:r>
              <a:rPr lang="en-GB" dirty="0"/>
              <a:t>+ Works on any computer that is CIM-capable</a:t>
            </a:r>
          </a:p>
          <a:p>
            <a:pPr lvl="1"/>
            <a:r>
              <a:rPr lang="en-GB" dirty="0"/>
              <a:t>+ No need to copy files</a:t>
            </a:r>
          </a:p>
          <a:p>
            <a:pPr lvl="1"/>
            <a:r>
              <a:rPr lang="en-GB" dirty="0"/>
              <a:t>- Configuration needs to be tuned to the </a:t>
            </a:r>
            <a:r>
              <a:rPr lang="en-GB" dirty="0" err="1"/>
              <a:t>computername</a:t>
            </a:r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19B55-147A-4C30-AB9B-97A3FDBF338B}"/>
              </a:ext>
            </a:extLst>
          </p:cNvPr>
          <p:cNvSpPr/>
          <p:nvPr/>
        </p:nvSpPr>
        <p:spPr>
          <a:xfrm>
            <a:off x="838200" y="2956702"/>
            <a:ext cx="9975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$cl4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DscConf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…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3CA40-DEAD-49C3-8954-E908D47D4465}"/>
              </a:ext>
            </a:extLst>
          </p:cNvPr>
          <p:cNvSpPr/>
          <p:nvPr/>
        </p:nvSpPr>
        <p:spPr>
          <a:xfrm>
            <a:off x="838200" y="4101864"/>
            <a:ext cx="10411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DscConfiguration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…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CimSession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$cimMS01 </a:t>
            </a:r>
          </a:p>
        </p:txBody>
      </p:sp>
    </p:spTree>
    <p:extLst>
      <p:ext uri="{BB962C8B-B14F-4D97-AF65-F5344CB8AC3E}">
        <p14:creationId xmlns:p14="http://schemas.microsoft.com/office/powerpoint/2010/main" val="910546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D1EC-FE12-4E3F-ACEA-725A8049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Wait, CIM?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1D0D-D44E-4722-A12D-248AEA8DD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CIM session are a lighter version of </a:t>
            </a:r>
            <a:r>
              <a:rPr lang="en-GB" dirty="0" err="1"/>
              <a:t>PSSessions</a:t>
            </a:r>
            <a:endParaRPr lang="en-GB" dirty="0"/>
          </a:p>
          <a:p>
            <a:r>
              <a:rPr lang="en-GB" dirty="0"/>
              <a:t>CIM is the ‘new’ WMI and, theoretically, any OS can understand CIM</a:t>
            </a:r>
          </a:p>
          <a:p>
            <a:r>
              <a:rPr lang="en-GB" dirty="0"/>
              <a:t>The main difference for running a command over CIM: a connection is made to the CIM database, not to PowerShell</a:t>
            </a:r>
          </a:p>
          <a:p>
            <a:pPr lvl="1"/>
            <a:r>
              <a:rPr lang="en-GB" dirty="0"/>
              <a:t>The target doesn’t need PowerShell installed</a:t>
            </a:r>
          </a:p>
          <a:p>
            <a:r>
              <a:rPr lang="en-GB" dirty="0"/>
              <a:t>A CIM session is only </a:t>
            </a:r>
            <a:r>
              <a:rPr lang="en-GB" dirty="0" err="1"/>
              <a:t>openened</a:t>
            </a:r>
            <a:r>
              <a:rPr lang="en-GB" dirty="0"/>
              <a:t> when needed, not maintained</a:t>
            </a:r>
          </a:p>
          <a:p>
            <a:r>
              <a:rPr lang="en-GB" dirty="0"/>
              <a:t>CIM and </a:t>
            </a:r>
            <a:r>
              <a:rPr lang="en-GB" dirty="0" err="1"/>
              <a:t>PSSession</a:t>
            </a:r>
            <a:r>
              <a:rPr lang="en-GB" dirty="0"/>
              <a:t> both use </a:t>
            </a:r>
            <a:r>
              <a:rPr lang="en-GB" dirty="0" err="1"/>
              <a:t>WinRM</a:t>
            </a:r>
            <a:r>
              <a:rPr lang="en-GB" dirty="0"/>
              <a:t>, but CIM can also use DCOM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123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B47B-FBD8-4030-8938-B3BDF523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EA243-894A-4665-9593-F2C1C3466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File: Cim.ps1</a:t>
            </a:r>
          </a:p>
          <a:p>
            <a:r>
              <a:rPr lang="en-GB" dirty="0"/>
              <a:t>Take any regular configuration, but change…</a:t>
            </a:r>
          </a:p>
          <a:p>
            <a:endParaRPr lang="en-GB" dirty="0"/>
          </a:p>
          <a:p>
            <a:pPr lvl="1"/>
            <a:r>
              <a:rPr lang="en-GB" dirty="0"/>
              <a:t>Where “172.20.1.1” is the name of the target computer</a:t>
            </a:r>
          </a:p>
          <a:p>
            <a:pPr lvl="1"/>
            <a:r>
              <a:rPr lang="en-GB" dirty="0"/>
              <a:t>Also change it in the configuration data, if needed</a:t>
            </a:r>
          </a:p>
          <a:p>
            <a:r>
              <a:rPr lang="en-GB" dirty="0"/>
              <a:t>On compilation, you’ll get the following files: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096EF5-A01A-4CEF-9E2B-670F1915F8D1}"/>
              </a:ext>
            </a:extLst>
          </p:cNvPr>
          <p:cNvSpPr/>
          <p:nvPr/>
        </p:nvSpPr>
        <p:spPr>
          <a:xfrm>
            <a:off x="2941674" y="2839744"/>
            <a:ext cx="6308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Node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Localhost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to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Node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"172.20.1.1”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603F66-3F3D-46C9-877F-BCF1F7AD9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392" y="4792281"/>
            <a:ext cx="2429214" cy="10860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2674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9DF9-DAE9-4096-8743-624B8EDA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it remotely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7718-BF4E-4A5C-A027-27F06CB42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the session</a:t>
            </a:r>
          </a:p>
          <a:p>
            <a:endParaRPr lang="en-GB" dirty="0"/>
          </a:p>
          <a:p>
            <a:r>
              <a:rPr lang="en-GB" dirty="0"/>
              <a:t>Credentials are the same type</a:t>
            </a:r>
            <a:br>
              <a:rPr lang="en-GB" dirty="0"/>
            </a:br>
            <a:r>
              <a:rPr lang="en-GB" dirty="0"/>
              <a:t>of variable as </a:t>
            </a:r>
            <a:r>
              <a:rPr lang="en-GB" dirty="0" err="1"/>
              <a:t>PSSessions</a:t>
            </a:r>
            <a:endParaRPr lang="en-GB" dirty="0"/>
          </a:p>
          <a:p>
            <a:endParaRPr lang="en-GB" dirty="0"/>
          </a:p>
          <a:p>
            <a:r>
              <a:rPr lang="en-GB" dirty="0"/>
              <a:t>And run the configurations…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7ACBFD-882E-425C-9E35-F68E0C752B84}"/>
              </a:ext>
            </a:extLst>
          </p:cNvPr>
          <p:cNvSpPr/>
          <p:nvPr/>
        </p:nvSpPr>
        <p:spPr>
          <a:xfrm>
            <a:off x="838200" y="2284583"/>
            <a:ext cx="10975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$cimMS01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CimSession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credAdmin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"172.20.1.1"</a:t>
            </a:r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0C65F-25B8-4743-8A68-76F5BBE9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582" y="2779708"/>
            <a:ext cx="5506218" cy="15813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5D7420-C6BC-4A53-806E-A1AFFF918ED8}"/>
              </a:ext>
            </a:extLst>
          </p:cNvPr>
          <p:cNvSpPr/>
          <p:nvPr/>
        </p:nvSpPr>
        <p:spPr>
          <a:xfrm>
            <a:off x="838200" y="4663705"/>
            <a:ext cx="110611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DscLocalConfigurationManager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SimpleComputerRemote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				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CimSession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$cimMS01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DscConfiguration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SimpleComputerRemote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CimSession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$cimMS01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				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-Wait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-Verbose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2984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CB6F-9A7A-4D88-9BD4-99E02186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A0E4-3218-4498-B6E3-9C9138BAA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The advantage is that we can make a single configuration for a lot of computers, and run this configuration on all those computers without logging on to these computers locally to copy files or run commands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AA33F9-2F49-4898-A2F3-75466C8BAD45}"/>
              </a:ext>
            </a:extLst>
          </p:cNvPr>
          <p:cNvSpPr txBox="1">
            <a:spLocks/>
          </p:cNvSpPr>
          <p:nvPr/>
        </p:nvSpPr>
        <p:spPr>
          <a:xfrm>
            <a:off x="838200" y="3151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Exercise: </a:t>
            </a:r>
            <a:r>
              <a:rPr lang="en-GB" dirty="0" err="1"/>
              <a:t>Testlab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1F1D63-CEAC-4D79-ACC5-B90E5C83F61D}"/>
              </a:ext>
            </a:extLst>
          </p:cNvPr>
          <p:cNvSpPr txBox="1">
            <a:spLocks/>
          </p:cNvSpPr>
          <p:nvPr/>
        </p:nvSpPr>
        <p:spPr>
          <a:xfrm>
            <a:off x="838200" y="4476751"/>
            <a:ext cx="10515600" cy="2016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You need to </a:t>
            </a:r>
            <a:r>
              <a:rPr lang="en-GB" dirty="0" err="1"/>
              <a:t>prestage</a:t>
            </a:r>
            <a:r>
              <a:rPr lang="en-GB" dirty="0"/>
              <a:t> 15 computers for a </a:t>
            </a:r>
            <a:r>
              <a:rPr lang="en-GB" dirty="0" err="1"/>
              <a:t>PowerShellcourse</a:t>
            </a:r>
            <a:r>
              <a:rPr lang="en-GB" dirty="0"/>
              <a:t> with a domain controller and a fileserver</a:t>
            </a:r>
          </a:p>
          <a:p>
            <a:r>
              <a:rPr lang="en-GB" dirty="0"/>
              <a:t>Write a script that will setup both servers</a:t>
            </a:r>
          </a:p>
          <a:p>
            <a:pPr lvl="1"/>
            <a:r>
              <a:rPr lang="en-GB" dirty="0"/>
              <a:t>Hint: you can reuse a lot of code we made earlier</a:t>
            </a:r>
          </a:p>
          <a:p>
            <a:pPr lvl="1"/>
            <a:r>
              <a:rPr lang="en-GB" dirty="0"/>
              <a:t>Another hint: Using their IP-addresses will make life a lot easier</a:t>
            </a:r>
          </a:p>
        </p:txBody>
      </p:sp>
    </p:spTree>
    <p:extLst>
      <p:ext uri="{BB962C8B-B14F-4D97-AF65-F5344CB8AC3E}">
        <p14:creationId xmlns:p14="http://schemas.microsoft.com/office/powerpoint/2010/main" val="126241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E7D57D-D19A-4C83-9C4E-549E8B1F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E967F5-9FDF-4737-98F4-69642295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Encrypting configurations</a:t>
            </a:r>
          </a:p>
          <a:p>
            <a:r>
              <a:rPr lang="en-US" dirty="0"/>
              <a:t>Running configs </a:t>
            </a:r>
            <a:r>
              <a:rPr lang="en-US"/>
              <a:t>remotely with CIM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6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64C3FE36-FDD2-465E-9B9B-BE8ED5A7A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6" y="3429000"/>
            <a:ext cx="1874520" cy="1874520"/>
          </a:xfrm>
          <a:prstGeom prst="rect">
            <a:avLst/>
          </a:prstGeom>
        </p:spPr>
      </p:pic>
      <p:pic>
        <p:nvPicPr>
          <p:cNvPr id="7" name="Picture 6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77BE1FC4-F7E0-4F9E-9239-839572754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44" y="3429000"/>
            <a:ext cx="1984821" cy="19848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952AA5-1600-40B0-B5FF-405E4D2D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D0F6-958E-44E8-BA99-D81CC3ADF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Starting from PS version 5.0, the applied configuration is encrypted by default</a:t>
            </a:r>
          </a:p>
          <a:p>
            <a:r>
              <a:rPr lang="en-GB" dirty="0"/>
              <a:t>But the MOF-files aren’t, and they contain all passwords used</a:t>
            </a:r>
          </a:p>
          <a:p>
            <a:r>
              <a:rPr lang="en-GB" dirty="0"/>
              <a:t>You could keep it this way, if you transfer all configurations using a secure channel</a:t>
            </a:r>
          </a:p>
          <a:p>
            <a:pPr lvl="1"/>
            <a:r>
              <a:rPr lang="en-GB" dirty="0"/>
              <a:t>Secure channels are “creating the configuration and applying it locally” and “move the configuration with cleverly concealed USB flash drive”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We’ll reuse the </a:t>
            </a:r>
            <a:r>
              <a:rPr lang="en-GB" dirty="0" err="1"/>
              <a:t>SimpleComputer</a:t>
            </a:r>
            <a:r>
              <a:rPr lang="en-GB" dirty="0"/>
              <a:t>-example to add a computer to a domain</a:t>
            </a:r>
          </a:p>
          <a:p>
            <a:r>
              <a:rPr lang="en-GB" dirty="0"/>
              <a:t>File: </a:t>
            </a:r>
            <a:r>
              <a:rPr lang="en-GB" dirty="0" err="1"/>
              <a:t>SimpleComputer</a:t>
            </a:r>
            <a:r>
              <a:rPr lang="en-GB" dirty="0"/>
              <a:t> with Certificate.ps1</a:t>
            </a:r>
          </a:p>
        </p:txBody>
      </p:sp>
    </p:spTree>
    <p:extLst>
      <p:ext uri="{BB962C8B-B14F-4D97-AF65-F5344CB8AC3E}">
        <p14:creationId xmlns:p14="http://schemas.microsoft.com/office/powerpoint/2010/main" val="99670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E426-E236-452E-8712-A443D110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process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BC3B0-346B-4850-A3B3-5DEB837A3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08"/>
            <a:ext cx="10515600" cy="4360355"/>
          </a:xfrm>
        </p:spPr>
        <p:txBody>
          <a:bodyPr/>
          <a:lstStyle/>
          <a:p>
            <a:r>
              <a:rPr lang="en-GB" dirty="0"/>
              <a:t>Setup the certificates</a:t>
            </a:r>
          </a:p>
          <a:p>
            <a:pPr lvl="1"/>
            <a:r>
              <a:rPr lang="en-GB" dirty="0"/>
              <a:t>Target node has the certificate</a:t>
            </a:r>
          </a:p>
          <a:p>
            <a:pPr lvl="1"/>
            <a:r>
              <a:rPr lang="en-GB" dirty="0"/>
              <a:t>Configuration computer has the public key and thumbprint</a:t>
            </a:r>
          </a:p>
          <a:p>
            <a:r>
              <a:rPr lang="en-GB" dirty="0"/>
              <a:t>Create a configuration data block that contains the key and thumbprint</a:t>
            </a:r>
          </a:p>
          <a:p>
            <a:r>
              <a:rPr lang="en-GB" dirty="0"/>
              <a:t>Create a configuration script that</a:t>
            </a:r>
          </a:p>
          <a:p>
            <a:pPr lvl="1"/>
            <a:r>
              <a:rPr lang="en-GB" dirty="0"/>
              <a:t>Contains the actual configuration</a:t>
            </a:r>
          </a:p>
          <a:p>
            <a:pPr lvl="1"/>
            <a:r>
              <a:rPr lang="en-GB" dirty="0"/>
              <a:t>Sets up decryption</a:t>
            </a:r>
          </a:p>
          <a:p>
            <a:r>
              <a:rPr lang="en-GB" dirty="0"/>
              <a:t>Run the configuration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D77519-32D1-441A-B6AF-C17E1FC1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188" y="65630"/>
            <a:ext cx="6619612" cy="192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1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BFB2-726C-4750-8F6F-61D87F9D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have two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A0C-30D6-4AE3-8D8D-19E26AD6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Target computer: the one who will be subjected to the configuration</a:t>
            </a:r>
          </a:p>
          <a:p>
            <a:pPr lvl="1"/>
            <a:r>
              <a:rPr lang="en-GB" dirty="0"/>
              <a:t>Cl4-win10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Authoring computer: the one we’ll use to create the configuration</a:t>
            </a:r>
          </a:p>
          <a:p>
            <a:pPr lvl="1"/>
            <a:r>
              <a:rPr lang="en-GB" dirty="0"/>
              <a:t>The host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F6F201-7BA2-4B94-B1FC-1A41E49FF2AC}"/>
              </a:ext>
            </a:extLst>
          </p:cNvPr>
          <p:cNvSpPr/>
          <p:nvPr/>
        </p:nvSpPr>
        <p:spPr>
          <a:xfrm>
            <a:off x="2115312" y="2617184"/>
            <a:ext cx="7961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"Player 1"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R1234-56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$cl4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"cl4-win10"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$p1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Enter-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$cl4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63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F13F-08EE-4BA7-BA68-736A4279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the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AC415-3312-496D-B08A-72C84C24A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4"/>
          </a:xfrm>
        </p:spPr>
        <p:txBody>
          <a:bodyPr/>
          <a:lstStyle/>
          <a:p>
            <a:r>
              <a:rPr lang="en-GB" dirty="0"/>
              <a:t>Create the self signed certificate:</a:t>
            </a:r>
          </a:p>
          <a:p>
            <a:endParaRPr lang="en-GB" dirty="0"/>
          </a:p>
          <a:p>
            <a:r>
              <a:rPr lang="en-GB" dirty="0"/>
              <a:t>Export the public key:</a:t>
            </a:r>
          </a:p>
          <a:p>
            <a:endParaRPr lang="en-GB" dirty="0"/>
          </a:p>
          <a:p>
            <a:r>
              <a:rPr lang="en-GB" dirty="0"/>
              <a:t>Copy the exported file to the other computer</a:t>
            </a:r>
          </a:p>
          <a:p>
            <a:r>
              <a:rPr lang="en-GB" dirty="0"/>
              <a:t>And import the certificate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819AEA-FEA2-4DF5-A922-AC5DAD2903CF}"/>
              </a:ext>
            </a:extLst>
          </p:cNvPr>
          <p:cNvSpPr/>
          <p:nvPr/>
        </p:nvSpPr>
        <p:spPr>
          <a:xfrm>
            <a:off x="838200" y="2142617"/>
            <a:ext cx="10378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$cert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SelfSignedCertificate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DocumentEncryptionCertLegacyCsp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 	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DnsName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DscEncryptionCert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HashAlgorithm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SHA256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1C7D7-F8E0-4AF5-960E-CFE7DDDF4042}"/>
              </a:ext>
            </a:extLst>
          </p:cNvPr>
          <p:cNvSpPr/>
          <p:nvPr/>
        </p:nvSpPr>
        <p:spPr>
          <a:xfrm>
            <a:off x="838200" y="3200029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$cert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Export-Certificate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FilePath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"c:\temp\DscPublicKey.cer"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-Force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D739B4-1D2B-4A64-8ED3-7936AF0EC8E4}"/>
              </a:ext>
            </a:extLst>
          </p:cNvPr>
          <p:cNvSpPr/>
          <p:nvPr/>
        </p:nvSpPr>
        <p:spPr>
          <a:xfrm>
            <a:off x="838200" y="4705647"/>
            <a:ext cx="10073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Import-Certificate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FilePath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env:temp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\DscPublicKey.cer"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CertStoreLocation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Cert:\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LocalMachine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\My </a:t>
            </a:r>
          </a:p>
        </p:txBody>
      </p:sp>
    </p:spTree>
    <p:extLst>
      <p:ext uri="{BB962C8B-B14F-4D97-AF65-F5344CB8AC3E}">
        <p14:creationId xmlns:p14="http://schemas.microsoft.com/office/powerpoint/2010/main" val="115500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0183-9B3A-40E9-B7D2-37D837B3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AF82-DD85-4E24-B5F4-ABCEFD445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configuration doesn’t change</a:t>
            </a:r>
          </a:p>
          <a:p>
            <a:r>
              <a:rPr lang="en-GB" dirty="0"/>
              <a:t>This is the good part: when writing configurations, the way they are distributed doesn’t matter</a:t>
            </a:r>
          </a:p>
          <a:p>
            <a:pPr lvl="1"/>
            <a:r>
              <a:rPr lang="en-GB" dirty="0"/>
              <a:t>You could pull them</a:t>
            </a:r>
          </a:p>
          <a:p>
            <a:pPr lvl="1"/>
            <a:r>
              <a:rPr lang="en-GB" dirty="0"/>
              <a:t>You could push them</a:t>
            </a:r>
          </a:p>
          <a:p>
            <a:pPr lvl="1"/>
            <a:r>
              <a:rPr lang="en-GB" dirty="0"/>
              <a:t>You could encrypt them</a:t>
            </a:r>
          </a:p>
          <a:p>
            <a:pPr lvl="1"/>
            <a:r>
              <a:rPr lang="en-GB" dirty="0"/>
              <a:t>You store them in a publicly available share</a:t>
            </a:r>
          </a:p>
          <a:p>
            <a:r>
              <a:rPr lang="en-GB" dirty="0"/>
              <a:t>What changes is the way the configuration is turned into a MOF-file</a:t>
            </a:r>
          </a:p>
          <a:p>
            <a:pPr lvl="1"/>
            <a:r>
              <a:rPr lang="en-GB" dirty="0"/>
              <a:t>Aka the compilation</a:t>
            </a:r>
          </a:p>
        </p:txBody>
      </p:sp>
    </p:spTree>
    <p:extLst>
      <p:ext uri="{BB962C8B-B14F-4D97-AF65-F5344CB8AC3E}">
        <p14:creationId xmlns:p14="http://schemas.microsoft.com/office/powerpoint/2010/main" val="328981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A924-A2EA-48AF-95AC-55E0817D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Compiling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47F5-8C25-4115-93E9-926750BDE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We’ve forgotten to store the thumbprint when importing the certificate</a:t>
            </a:r>
          </a:p>
          <a:p>
            <a:r>
              <a:rPr lang="en-GB" dirty="0"/>
              <a:t>So, look for the certificate, and store the thumbprint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configuration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96F99-42A9-4C29-8CB7-3B35828C516E}"/>
              </a:ext>
            </a:extLst>
          </p:cNvPr>
          <p:cNvSpPr/>
          <p:nvPr/>
        </p:nvSpPr>
        <p:spPr>
          <a:xfrm>
            <a:off x="838200" y="3177286"/>
            <a:ext cx="9683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$cert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Cert:\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LocalMachine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\My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			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Subject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"CN=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DscEncryptionCert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cert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Thumbprint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7B95BE-1101-4170-A972-E8F95E1B14EF}"/>
              </a:ext>
            </a:extLst>
          </p:cNvPr>
          <p:cNvSpPr/>
          <p:nvPr/>
        </p:nvSpPr>
        <p:spPr>
          <a:xfrm>
            <a:off x="422148" y="4826675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AllNodes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@( @{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NodeName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'localhost’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	  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PSDscAllowDomainUser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Thumbprint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cert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Thumbprint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CertificateFile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"c:\Scripts\Public Keys\DscPublicKey.cer"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    )	} </a:t>
            </a:r>
          </a:p>
        </p:txBody>
      </p:sp>
    </p:spTree>
    <p:extLst>
      <p:ext uri="{BB962C8B-B14F-4D97-AF65-F5344CB8AC3E}">
        <p14:creationId xmlns:p14="http://schemas.microsoft.com/office/powerpoint/2010/main" val="251125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438C-3C14-45E6-A0D5-6D91A3A5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 descr="A person standing posing for the camera&#10;&#10;Description generated with very high confidence">
            <a:extLst>
              <a:ext uri="{FF2B5EF4-FFF2-40B4-BE49-F238E27FC236}">
                <a16:creationId xmlns:a16="http://schemas.microsoft.com/office/drawing/2014/main" id="{1E9CF8F9-8708-4FDB-A83F-C79F8ED65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218" y="2459132"/>
            <a:ext cx="377556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7514A-7026-4FB8-9944-49E1D9B3A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53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5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1256</Words>
  <Application>Microsoft Office PowerPoint</Application>
  <PresentationFormat>Widescreen</PresentationFormat>
  <Paragraphs>171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Lucida Console</vt:lpstr>
      <vt:lpstr>Office Theme</vt:lpstr>
      <vt:lpstr>Windows PowerShell </vt:lpstr>
      <vt:lpstr>In this presentation</vt:lpstr>
      <vt:lpstr>Encrypt the configuration</vt:lpstr>
      <vt:lpstr>Overall process</vt:lpstr>
      <vt:lpstr>We have two computers</vt:lpstr>
      <vt:lpstr>Creating the certificate</vt:lpstr>
      <vt:lpstr>The configuration</vt:lpstr>
      <vt:lpstr>Compiling the configuration</vt:lpstr>
      <vt:lpstr>PowerPoint Presentation</vt:lpstr>
      <vt:lpstr>Applying the configuration</vt:lpstr>
      <vt:lpstr>Adding it now</vt:lpstr>
      <vt:lpstr>Add it in the configuration</vt:lpstr>
      <vt:lpstr>Compile and run</vt:lpstr>
      <vt:lpstr>Encryption</vt:lpstr>
      <vt:lpstr>Run a configuration remotely (once)</vt:lpstr>
      <vt:lpstr>Wait, CIM?</vt:lpstr>
      <vt:lpstr>Let’s start</vt:lpstr>
      <vt:lpstr>Run it remotely</vt:lpstr>
      <vt:lpstr>But why?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Jochen Mariën</dc:creator>
  <cp:lastModifiedBy>Jochen Mariën</cp:lastModifiedBy>
  <cp:revision>1</cp:revision>
  <dcterms:created xsi:type="dcterms:W3CDTF">2021-05-05T12:16:19Z</dcterms:created>
  <dcterms:modified xsi:type="dcterms:W3CDTF">2021-05-05T12:17:34Z</dcterms:modified>
</cp:coreProperties>
</file>