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5" r:id="rId10"/>
    <p:sldId id="290" r:id="rId11"/>
    <p:sldId id="285" r:id="rId12"/>
    <p:sldId id="292" r:id="rId13"/>
    <p:sldId id="284" r:id="rId14"/>
    <p:sldId id="286" r:id="rId15"/>
    <p:sldId id="287" r:id="rId16"/>
    <p:sldId id="291" r:id="rId17"/>
    <p:sldId id="294" r:id="rId18"/>
    <p:sldId id="282" r:id="rId19"/>
    <p:sldId id="28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5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8E3D882-18DB-4063-9BD2-A7129D173E4D}"/>
    <pc:docChg chg="modSld">
      <pc:chgData name="Jochen Mariën" userId="a4f8d9ed-3895-4365-b2d5-9432cb8a20d4" providerId="ADAL" clId="{F8E3D882-18DB-4063-9BD2-A7129D173E4D}" dt="2021-01-20T08:02:59.911" v="0" actId="20577"/>
      <pc:docMkLst>
        <pc:docMk/>
      </pc:docMkLst>
      <pc:sldChg chg="modSp mod">
        <pc:chgData name="Jochen Mariën" userId="a4f8d9ed-3895-4365-b2d5-9432cb8a20d4" providerId="ADAL" clId="{F8E3D882-18DB-4063-9BD2-A7129D173E4D}" dt="2021-01-20T08:02:59.911" v="0" actId="20577"/>
        <pc:sldMkLst>
          <pc:docMk/>
          <pc:sldMk cId="4016826350" sldId="275"/>
        </pc:sldMkLst>
        <pc:spChg chg="mod">
          <ac:chgData name="Jochen Mariën" userId="a4f8d9ed-3895-4365-b2d5-9432cb8a20d4" providerId="ADAL" clId="{F8E3D882-18DB-4063-9BD2-A7129D173E4D}" dt="2021-01-20T08:02:59.911" v="0" actId="20577"/>
          <ac:spMkLst>
            <pc:docMk/>
            <pc:sldMk cId="4016826350" sldId="275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C7BED54-0A4E-4DBE-A05A-EEAFE81F8E3D}"/>
    <pc:docChg chg="modSld">
      <pc:chgData name="Jochen Mariën" userId="a4f8d9ed-3895-4365-b2d5-9432cb8a20d4" providerId="ADAL" clId="{9C7BED54-0A4E-4DBE-A05A-EEAFE81F8E3D}" dt="2019-12-17T12:30:55.905" v="9" actId="14100"/>
      <pc:docMkLst>
        <pc:docMk/>
      </pc:docMkLst>
      <pc:sldChg chg="modSp">
        <pc:chgData name="Jochen Mariën" userId="a4f8d9ed-3895-4365-b2d5-9432cb8a20d4" providerId="ADAL" clId="{9C7BED54-0A4E-4DBE-A05A-EEAFE81F8E3D}" dt="2019-12-17T12:30:55.905" v="9" actId="14100"/>
        <pc:sldMkLst>
          <pc:docMk/>
          <pc:sldMk cId="1281675175" sldId="288"/>
        </pc:sldMkLst>
        <pc:spChg chg="mod">
          <ac:chgData name="Jochen Mariën" userId="a4f8d9ed-3895-4365-b2d5-9432cb8a20d4" providerId="ADAL" clId="{9C7BED54-0A4E-4DBE-A05A-EEAFE81F8E3D}" dt="2019-12-17T12:30:55.905" v="9" actId="14100"/>
          <ac:spMkLst>
            <pc:docMk/>
            <pc:sldMk cId="1281675175" sldId="288"/>
            <ac:spMk id="5" creationId="{C9DF9230-080D-458C-BC4A-12FE3DCCC2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1197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Defender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-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27CC1-B461-4670-98A1-D7A2F9975E33}"/>
              </a:ext>
            </a:extLst>
          </p:cNvPr>
          <p:cNvSpPr/>
          <p:nvPr/>
        </p:nvSpPr>
        <p:spPr>
          <a:xfrm>
            <a:off x="838200" y="1225689"/>
            <a:ext cx="1082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“\a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1B7-54B7-4E25-82AF-D61B982B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PowerShell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6B94-888D-47B7-822C-3A27AE37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404368"/>
            <a:ext cx="537285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1599</Words>
  <Application>Microsoft Office PowerPoint</Application>
  <PresentationFormat>Widescreen</PresentationFormat>
  <Paragraphs>299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In PowerShell core</vt:lpstr>
      <vt:lpstr>Push and pop</vt:lpstr>
      <vt:lpstr>Childitems (e.g. A folder)</vt:lpstr>
      <vt:lpstr>Filtering</vt:lpstr>
      <vt:lpstr>An item (e.g. A file)</vt:lpstr>
      <vt:lpstr>Itemproperties</vt:lpstr>
      <vt:lpstr>Itemproperties</vt:lpstr>
      <vt:lpstr>Littering the registry</vt:lpstr>
      <vt:lpstr>Littering the registry</vt:lpstr>
      <vt:lpstr>Environment variables </vt:lpstr>
      <vt:lpstr>Cmdlets that have “Item” in them…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102</cp:revision>
  <dcterms:created xsi:type="dcterms:W3CDTF">2016-01-25T12:29:25Z</dcterms:created>
  <dcterms:modified xsi:type="dcterms:W3CDTF">2021-01-20T08:03:26Z</dcterms:modified>
</cp:coreProperties>
</file>