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6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86192-8DD6-4AAC-8263-918BC94F1E18}" v="6" dt="2019-04-02T12:59:03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82" autoAdjust="0"/>
  </p:normalViewPr>
  <p:slideViewPr>
    <p:cSldViewPr snapToGrid="0">
      <p:cViewPr varScale="1">
        <p:scale>
          <a:sx n="93" d="100"/>
          <a:sy n="93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C7D86192-8DD6-4AAC-8263-918BC94F1E18}"/>
    <pc:docChg chg="addSld modSld">
      <pc:chgData name="Jochen Mariën" userId="a4f8d9ed-3895-4365-b2d5-9432cb8a20d4" providerId="ADAL" clId="{C7D86192-8DD6-4AAC-8263-918BC94F1E18}" dt="2019-04-02T12:58:35.514" v="2"/>
      <pc:docMkLst>
        <pc:docMk/>
      </pc:docMkLst>
      <pc:sldChg chg="modSp add">
        <pc:chgData name="Jochen Mariën" userId="a4f8d9ed-3895-4365-b2d5-9432cb8a20d4" providerId="ADAL" clId="{C7D86192-8DD6-4AAC-8263-918BC94F1E18}" dt="2019-04-02T12:58:35.514" v="2"/>
        <pc:sldMkLst>
          <pc:docMk/>
          <pc:sldMk cId="308637880" sldId="286"/>
        </pc:sldMkLst>
        <pc:spChg chg="mod">
          <ac:chgData name="Jochen Mariën" userId="a4f8d9ed-3895-4365-b2d5-9432cb8a20d4" providerId="ADAL" clId="{C7D86192-8DD6-4AAC-8263-918BC94F1E18}" dt="2019-04-02T12:58:35.514" v="2"/>
          <ac:spMkLst>
            <pc:docMk/>
            <pc:sldMk cId="308637880" sldId="286"/>
            <ac:spMk id="3" creationId="{16E63D29-91F8-4C91-BE92-1794A78173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2/04/2019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92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https://github.com/PowerShell/PowerShell/blob/master/docs/learning-powershell/using-vscode.md</a:t>
            </a:r>
          </a:p>
          <a:p>
            <a:r>
              <a:rPr lang="en-GB"/>
              <a:t>https://blogs.msdn.microsoft.com/powershell/2015/11/16/announcing-powershell-language-support-for-visual-studio-code-and-more/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505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https://code.visualstudio.com/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https://git-scm.com/download/win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711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https://git-scm.com/book/en/v2/Getting-Started-First-Time-Git-Setup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60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2/04/2019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2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2/04/2019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9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2/04/2019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13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2/04/2019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4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2/04/2019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29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2/04/2019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2/04/2019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8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2/04/2019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51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2/04/2019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35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2/04/2019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2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2/04/2019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00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2/04/2019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2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ochen/PS-Basic-cour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RealEmailAddress@server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-Visual Studio Code-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FC82-DACC-4F0E-A2FD-56E21B0C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BC08-3629-436C-9C55-337236FA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</a:t>
            </a:r>
            <a:r>
              <a:rPr lang="en-GB" dirty="0" err="1"/>
              <a:t>VSCode</a:t>
            </a:r>
            <a:endParaRPr lang="en-GB" dirty="0"/>
          </a:p>
          <a:p>
            <a:r>
              <a:rPr lang="en-GB" dirty="0"/>
              <a:t>Click View – command palette (Ctrl-Shift-P)</a:t>
            </a:r>
          </a:p>
          <a:p>
            <a:r>
              <a:rPr lang="en-GB" dirty="0"/>
              <a:t>Type “Git: Clone”</a:t>
            </a:r>
          </a:p>
          <a:p>
            <a:r>
              <a:rPr lang="en-GB" dirty="0"/>
              <a:t>As URL, type </a:t>
            </a:r>
            <a:r>
              <a:rPr lang="en-GB" dirty="0">
                <a:hlinkClick r:id="rId2"/>
              </a:rPr>
              <a:t>https://github.com/mjochen/PS-Basic-course</a:t>
            </a:r>
            <a:r>
              <a:rPr lang="en-GB" dirty="0"/>
              <a:t> and enter</a:t>
            </a:r>
          </a:p>
          <a:p>
            <a:r>
              <a:rPr lang="en-GB" dirty="0"/>
              <a:t>Choose the local folder to create the working tree</a:t>
            </a:r>
          </a:p>
          <a:p>
            <a:pPr lvl="1"/>
            <a:r>
              <a:rPr lang="en-GB" dirty="0"/>
              <a:t>A subfolder is automatically created</a:t>
            </a:r>
          </a:p>
          <a:p>
            <a:r>
              <a:rPr lang="en-GB" dirty="0"/>
              <a:t>You can choose to open the rep (bottom right)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67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0340-AB04-4EE0-883D-153322D8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48C8-8124-41A0-807C-5A92041F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cloning, you can work in the working tree</a:t>
            </a:r>
          </a:p>
          <a:p>
            <a:pPr lvl="1"/>
            <a:r>
              <a:rPr lang="en-GB" dirty="0"/>
              <a:t>Change, create, … files</a:t>
            </a:r>
          </a:p>
          <a:p>
            <a:r>
              <a:rPr lang="en-GB" dirty="0"/>
              <a:t>When done you can stage, commit and push</a:t>
            </a:r>
          </a:p>
          <a:p>
            <a:r>
              <a:rPr lang="en-GB" dirty="0"/>
              <a:t>But you won’t be able to push, because to commit you have to be a contributor</a:t>
            </a:r>
          </a:p>
          <a:p>
            <a:pPr lvl="1"/>
            <a:r>
              <a:rPr lang="en-GB" dirty="0"/>
              <a:t>You can always push to another rep</a:t>
            </a:r>
          </a:p>
        </p:txBody>
      </p:sp>
    </p:spTree>
    <p:extLst>
      <p:ext uri="{BB962C8B-B14F-4D97-AF65-F5344CB8AC3E}">
        <p14:creationId xmlns:p14="http://schemas.microsoft.com/office/powerpoint/2010/main" val="280781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AC07-8D63-427A-A713-8276898A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DB6E-B577-4CA5-8EE4-62CE4B2A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r>
              <a:rPr lang="en-GB" dirty="0"/>
              <a:t>Download the rep as ZIP-file</a:t>
            </a:r>
          </a:p>
          <a:p>
            <a:r>
              <a:rPr lang="en-GB" dirty="0"/>
              <a:t>Unzip into a directory</a:t>
            </a:r>
          </a:p>
          <a:p>
            <a:r>
              <a:rPr lang="en-GB" dirty="0"/>
              <a:t>Open the directory in </a:t>
            </a:r>
            <a:r>
              <a:rPr lang="en-GB" dirty="0" err="1"/>
              <a:t>VSCode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766B6-7D44-4CEA-8490-C746FBF6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60" y="1690688"/>
            <a:ext cx="9526329" cy="4191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C57D21-5A0A-45DD-8C2C-560D5D9EA2CF}"/>
              </a:ext>
            </a:extLst>
          </p:cNvPr>
          <p:cNvSpPr/>
          <p:nvPr/>
        </p:nvSpPr>
        <p:spPr>
          <a:xfrm>
            <a:off x="9058275" y="1690688"/>
            <a:ext cx="1695450" cy="4191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32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C858-8B35-4C32-9682-CBB32653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I need </a:t>
            </a:r>
            <a:r>
              <a:rPr lang="en-GB" dirty="0" err="1"/>
              <a:t>VSCode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F263-7BE2-4169-AA96-471C2F15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No, only for the .md-files</a:t>
            </a:r>
          </a:p>
          <a:p>
            <a:r>
              <a:rPr lang="en-GB" dirty="0"/>
              <a:t>MD: Markdown</a:t>
            </a:r>
          </a:p>
          <a:p>
            <a:pPr lvl="1"/>
            <a:r>
              <a:rPr lang="en-GB" dirty="0"/>
              <a:t>ASCII-based files with minimal encoding that can be rendered as ‘good looking’-text files</a:t>
            </a:r>
          </a:p>
          <a:p>
            <a:r>
              <a:rPr lang="en-GB" dirty="0"/>
              <a:t>All exercises are in markdown</a:t>
            </a:r>
          </a:p>
          <a:p>
            <a:r>
              <a:rPr lang="en-GB" dirty="0"/>
              <a:t>To get the ‘good looking’-version: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69247-3CFD-405A-9C2D-1CABB7ED2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426" y="4657688"/>
            <a:ext cx="5039148" cy="7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5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Code is the new cross-platform multi language editor by Microsoft</a:t>
            </a:r>
          </a:p>
          <a:p>
            <a:r>
              <a:rPr lang="en-US" dirty="0"/>
              <a:t>It’s being used for web (html and </a:t>
            </a:r>
            <a:r>
              <a:rPr lang="en-US" dirty="0" err="1"/>
              <a:t>javascript</a:t>
            </a:r>
            <a:r>
              <a:rPr lang="en-US" dirty="0"/>
              <a:t>), python, …</a:t>
            </a:r>
          </a:p>
          <a:p>
            <a:r>
              <a:rPr lang="en-US" dirty="0"/>
              <a:t>It has </a:t>
            </a:r>
            <a:r>
              <a:rPr lang="en-US" dirty="0" err="1"/>
              <a:t>intellisense</a:t>
            </a:r>
            <a:r>
              <a:rPr lang="en-US" dirty="0"/>
              <a:t> for any language (through extensions)</a:t>
            </a:r>
          </a:p>
          <a:p>
            <a:r>
              <a:rPr lang="en-US" dirty="0"/>
              <a:t>And it has integrated source control using Git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FF99-37E0-477D-8399-5387A355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Should you continue?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62D9-F6BE-43B2-A778-371DF30C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should you switch to </a:t>
            </a:r>
            <a:r>
              <a:rPr lang="en-GB" dirty="0" err="1"/>
              <a:t>VSCode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When collaborating</a:t>
            </a:r>
          </a:p>
          <a:p>
            <a:pPr lvl="1"/>
            <a:r>
              <a:rPr lang="en-GB" dirty="0"/>
              <a:t>When writing large scripts</a:t>
            </a:r>
          </a:p>
          <a:p>
            <a:pPr lvl="1"/>
            <a:r>
              <a:rPr lang="en-GB" dirty="0"/>
              <a:t>When maintaining large libraries of scripts</a:t>
            </a:r>
          </a:p>
          <a:p>
            <a:pPr lvl="1"/>
            <a:r>
              <a:rPr lang="en-GB" dirty="0"/>
              <a:t>When working on multiple computers</a:t>
            </a:r>
          </a:p>
          <a:p>
            <a:pPr lvl="1"/>
            <a:r>
              <a:rPr lang="en-GB" dirty="0"/>
              <a:t>When working on a Mac/Linux</a:t>
            </a:r>
          </a:p>
          <a:p>
            <a:r>
              <a:rPr lang="en-GB" dirty="0"/>
              <a:t>When shouldn’t you use </a:t>
            </a:r>
            <a:r>
              <a:rPr lang="en-GB" dirty="0" err="1"/>
              <a:t>VSCode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When quickly checking something</a:t>
            </a:r>
          </a:p>
          <a:p>
            <a:pPr lvl="1"/>
            <a:r>
              <a:rPr lang="en-GB" dirty="0"/>
              <a:t>When writing a script on a server for that server</a:t>
            </a:r>
          </a:p>
        </p:txBody>
      </p:sp>
    </p:spTree>
    <p:extLst>
      <p:ext uri="{BB962C8B-B14F-4D97-AF65-F5344CB8AC3E}">
        <p14:creationId xmlns:p14="http://schemas.microsoft.com/office/powerpoint/2010/main" val="160032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D8B5-1BCB-4B51-B391-7C97AB1F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shouldn’t be writing scripts on servers!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271A-5DED-488E-A1BA-AED5BC13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Assuming you need to do AD-stuff</a:t>
            </a:r>
          </a:p>
          <a:p>
            <a:pPr lvl="1"/>
            <a:r>
              <a:rPr lang="en-GB" dirty="0"/>
              <a:t>Aka you need resources and modules from a server</a:t>
            </a:r>
          </a:p>
          <a:p>
            <a:r>
              <a:rPr lang="en-GB" dirty="0"/>
              <a:t>Option A:</a:t>
            </a:r>
          </a:p>
          <a:p>
            <a:pPr lvl="1"/>
            <a:r>
              <a:rPr lang="en-GB" dirty="0"/>
              <a:t>Install the AD-module locally</a:t>
            </a:r>
          </a:p>
          <a:p>
            <a:pPr lvl="1"/>
            <a:r>
              <a:rPr lang="en-GB" dirty="0"/>
              <a:t>Create a drive to the AD you want to edit</a:t>
            </a:r>
          </a:p>
          <a:p>
            <a:r>
              <a:rPr lang="en-GB" dirty="0"/>
              <a:t>Option B:</a:t>
            </a:r>
          </a:p>
          <a:p>
            <a:pPr lvl="1"/>
            <a:r>
              <a:rPr lang="en-GB" dirty="0"/>
              <a:t>Remote into a DC of the AD you want to edit</a:t>
            </a:r>
          </a:p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Test in the testing domain, deploy on production </a:t>
            </a:r>
            <a:r>
              <a:rPr lang="en-GB" i="1" dirty="0"/>
              <a:t>without moving the script</a:t>
            </a:r>
          </a:p>
          <a:p>
            <a:pPr lvl="1"/>
            <a:r>
              <a:rPr lang="en-GB" dirty="0"/>
              <a:t>The script stays in a location where you’ll be able to find it later on (Git?)</a:t>
            </a:r>
          </a:p>
        </p:txBody>
      </p:sp>
    </p:spTree>
    <p:extLst>
      <p:ext uri="{BB962C8B-B14F-4D97-AF65-F5344CB8AC3E}">
        <p14:creationId xmlns:p14="http://schemas.microsoft.com/office/powerpoint/2010/main" val="370323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CBD5-2B3D-4FBE-A7CB-C17D1C1A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E28B-4C63-4F46-BF30-E9EE6105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Visual Studio Code, and install</a:t>
            </a:r>
          </a:p>
          <a:p>
            <a:r>
              <a:rPr lang="en-GB" dirty="0"/>
              <a:t>Download Git for windows, and install</a:t>
            </a:r>
          </a:p>
          <a:p>
            <a:pPr lvl="1"/>
            <a:r>
              <a:rPr lang="en-GB" dirty="0"/>
              <a:t>Lots of next</a:t>
            </a:r>
          </a:p>
          <a:p>
            <a:pPr lvl="1"/>
            <a:r>
              <a:rPr lang="en-GB" dirty="0"/>
              <a:t>The introduction-html pages open after installing, and you should read that</a:t>
            </a:r>
          </a:p>
          <a:p>
            <a:r>
              <a:rPr lang="en-GB" dirty="0"/>
              <a:t>In </a:t>
            </a:r>
            <a:r>
              <a:rPr lang="en-GB" dirty="0" err="1"/>
              <a:t>VSCode</a:t>
            </a:r>
            <a:r>
              <a:rPr lang="en-GB" dirty="0"/>
              <a:t>, add the PowerShell extension</a:t>
            </a:r>
          </a:p>
          <a:p>
            <a:pPr lvl="1"/>
            <a:r>
              <a:rPr lang="en-GB" dirty="0"/>
              <a:t>Click the square-icon on the left</a:t>
            </a:r>
          </a:p>
          <a:p>
            <a:pPr lvl="1"/>
            <a:r>
              <a:rPr lang="en-GB" dirty="0"/>
              <a:t>Search for PowerShell</a:t>
            </a:r>
          </a:p>
          <a:p>
            <a:pPr lvl="1"/>
            <a:r>
              <a:rPr lang="en-GB" dirty="0"/>
              <a:t>Install the extension made by Microsoft</a:t>
            </a:r>
          </a:p>
          <a:p>
            <a:pPr lvl="1"/>
            <a:r>
              <a:rPr lang="en-GB" dirty="0"/>
              <a:t>Click the blue “Reload” button that replaces “Install”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0DF69-2F0D-47C0-A0F0-5869CDAAD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890" y="3785770"/>
            <a:ext cx="2259344" cy="25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6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E261-45A3-484B-9325-452D6DDA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VSCode</a:t>
            </a:r>
            <a:r>
              <a:rPr lang="en-GB" dirty="0"/>
              <a:t>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C425-78BB-4BCB-ADA0-4E78B18F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You can open a folder, and start using all the files</a:t>
            </a:r>
          </a:p>
          <a:p>
            <a:r>
              <a:rPr lang="en-GB" dirty="0"/>
              <a:t>… or open a file, and start editing it</a:t>
            </a:r>
          </a:p>
          <a:p>
            <a:r>
              <a:rPr lang="en-GB" dirty="0"/>
              <a:t>New file</a:t>
            </a:r>
          </a:p>
          <a:p>
            <a:pPr lvl="1"/>
            <a:r>
              <a:rPr lang="en-GB" dirty="0"/>
              <a:t>Ctrl-N</a:t>
            </a:r>
          </a:p>
          <a:p>
            <a:pPr lvl="1"/>
            <a:r>
              <a:rPr lang="en-GB" dirty="0"/>
              <a:t>Save as .ps1 or…</a:t>
            </a:r>
          </a:p>
          <a:p>
            <a:pPr lvl="1"/>
            <a:r>
              <a:rPr lang="en-GB" dirty="0"/>
              <a:t>Click “plain text” in the bottom right corner</a:t>
            </a:r>
          </a:p>
          <a:p>
            <a:pPr lvl="1"/>
            <a:r>
              <a:rPr lang="en-GB" dirty="0"/>
              <a:t>Type and select “PowerShell”</a:t>
            </a:r>
          </a:p>
          <a:p>
            <a:endParaRPr lang="en-GB" dirty="0"/>
          </a:p>
          <a:p>
            <a:r>
              <a:rPr lang="en-GB" dirty="0"/>
              <a:t>Run the script:</a:t>
            </a:r>
          </a:p>
          <a:p>
            <a:pPr lvl="1"/>
            <a:r>
              <a:rPr lang="en-GB" dirty="0"/>
              <a:t>One line: F8</a:t>
            </a:r>
          </a:p>
          <a:p>
            <a:pPr lvl="1"/>
            <a:r>
              <a:rPr lang="en-GB" dirty="0"/>
              <a:t>The entire script: Ctrl-F5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C34FA2-B843-4464-A3F0-33FA5F122DC0}"/>
              </a:ext>
            </a:extLst>
          </p:cNvPr>
          <p:cNvCxnSpPr/>
          <p:nvPr/>
        </p:nvCxnSpPr>
        <p:spPr>
          <a:xfrm flipH="1">
            <a:off x="1105787" y="5816010"/>
            <a:ext cx="347684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B4C53E-6414-4485-8445-AE4953A03B27}"/>
              </a:ext>
            </a:extLst>
          </p:cNvPr>
          <p:cNvSpPr txBox="1"/>
          <p:nvPr/>
        </p:nvSpPr>
        <p:spPr>
          <a:xfrm>
            <a:off x="5039832" y="5492844"/>
            <a:ext cx="3326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Try to avoid when creating scripts</a:t>
            </a:r>
          </a:p>
          <a:p>
            <a:pPr algn="ctr"/>
            <a:r>
              <a:rPr lang="en-GB" dirty="0"/>
              <a:t>(Ok when script is done)</a:t>
            </a:r>
          </a:p>
        </p:txBody>
      </p:sp>
    </p:spTree>
    <p:extLst>
      <p:ext uri="{BB962C8B-B14F-4D97-AF65-F5344CB8AC3E}">
        <p14:creationId xmlns:p14="http://schemas.microsoft.com/office/powerpoint/2010/main" val="118549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2A4A-F33F-4C77-B9FB-FCD5BDD7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CFCD-DD3B-4365-BCE3-A6CC1501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Git is not an extensions, but an integral part of </a:t>
            </a:r>
            <a:r>
              <a:rPr lang="en-GB" dirty="0" err="1"/>
              <a:t>VSCode</a:t>
            </a:r>
            <a:endParaRPr lang="en-GB" dirty="0"/>
          </a:p>
          <a:p>
            <a:r>
              <a:rPr lang="en-GB" dirty="0"/>
              <a:t>It’s a versioning tool, meant for many programmers to collaborate on the same codebase</a:t>
            </a:r>
          </a:p>
          <a:p>
            <a:r>
              <a:rPr lang="en-GB" dirty="0"/>
              <a:t>Has features to allow merges of documents altered in different locations</a:t>
            </a:r>
          </a:p>
          <a:p>
            <a:pPr lvl="2"/>
            <a:r>
              <a:rPr lang="en-GB" dirty="0"/>
              <a:t>Person X removes line 5</a:t>
            </a:r>
          </a:p>
          <a:p>
            <a:pPr lvl="2"/>
            <a:r>
              <a:rPr lang="en-GB" dirty="0"/>
              <a:t>Person Y changes line 17</a:t>
            </a:r>
          </a:p>
          <a:p>
            <a:pPr lvl="2"/>
            <a:r>
              <a:rPr lang="en-GB" dirty="0"/>
              <a:t>Person Z add text at the end</a:t>
            </a:r>
          </a:p>
          <a:p>
            <a:r>
              <a:rPr lang="en-GB" dirty="0"/>
              <a:t>Git is more than </a:t>
            </a:r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 err="1"/>
              <a:t>Github</a:t>
            </a:r>
            <a:r>
              <a:rPr lang="en-GB" dirty="0"/>
              <a:t> is a service that implements Git</a:t>
            </a:r>
          </a:p>
          <a:p>
            <a:pPr lvl="1"/>
            <a:r>
              <a:rPr lang="en-GB" dirty="0"/>
              <a:t>You can run a private server</a:t>
            </a:r>
          </a:p>
        </p:txBody>
      </p:sp>
    </p:spTree>
    <p:extLst>
      <p:ext uri="{BB962C8B-B14F-4D97-AF65-F5344CB8AC3E}">
        <p14:creationId xmlns:p14="http://schemas.microsoft.com/office/powerpoint/2010/main" val="88016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9370-3FB5-4F80-8225-337C1706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on to Git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3D29-91F8-4C91-BE92-1794A781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you’ve installed Git, you have to logon</a:t>
            </a:r>
          </a:p>
          <a:p>
            <a:pPr lvl="1"/>
            <a:r>
              <a:rPr lang="en-US" dirty="0"/>
              <a:t>Or configure username and email in git</a:t>
            </a:r>
          </a:p>
          <a:p>
            <a:pPr lvl="1"/>
            <a:r>
              <a:rPr lang="en-US" dirty="0"/>
              <a:t>This is done in a Git-tool, not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Open a </a:t>
            </a:r>
            <a:r>
              <a:rPr lang="en-US" dirty="0" err="1"/>
              <a:t>commandprompt</a:t>
            </a:r>
            <a:r>
              <a:rPr lang="en-US" dirty="0"/>
              <a:t> and type…</a:t>
            </a:r>
          </a:p>
          <a:p>
            <a:pPr lvl="1"/>
            <a:r>
              <a:rPr lang="en-US" dirty="0"/>
              <a:t>git config --global user.name “Your User Name"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aRealEmailAddress@server.com</a:t>
            </a:r>
            <a:endParaRPr lang="en-US" dirty="0"/>
          </a:p>
          <a:p>
            <a:r>
              <a:rPr lang="en-US" dirty="0"/>
              <a:t>When committing or the first time, a password will be asked (</a:t>
            </a:r>
            <a:r>
              <a:rPr lang="en-US"/>
              <a:t>and stored)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863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3EA2-9F03-435A-9EB9-D041ED12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git works (simply put)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AA1B5-DFB9-4911-8395-0B7DD0EAD8D0}"/>
              </a:ext>
            </a:extLst>
          </p:cNvPr>
          <p:cNvSpPr txBox="1"/>
          <p:nvPr/>
        </p:nvSpPr>
        <p:spPr>
          <a:xfrm>
            <a:off x="1594884" y="1690688"/>
            <a:ext cx="29635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Working tree</a:t>
            </a:r>
          </a:p>
          <a:p>
            <a:r>
              <a:rPr lang="en-GB" dirty="0"/>
              <a:t>(Files you create, edit, run, 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042DF-8FC1-416A-9191-625CA80B51B8}"/>
              </a:ext>
            </a:extLst>
          </p:cNvPr>
          <p:cNvSpPr txBox="1"/>
          <p:nvPr/>
        </p:nvSpPr>
        <p:spPr>
          <a:xfrm>
            <a:off x="1594884" y="2980772"/>
            <a:ext cx="48162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Staging area</a:t>
            </a:r>
          </a:p>
          <a:p>
            <a:r>
              <a:rPr lang="en-GB" dirty="0"/>
              <a:t>(A list of all files you changed in the working tree)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05CA5-4CFD-4312-8526-4B52179DCBA1}"/>
              </a:ext>
            </a:extLst>
          </p:cNvPr>
          <p:cNvSpPr txBox="1"/>
          <p:nvPr/>
        </p:nvSpPr>
        <p:spPr>
          <a:xfrm>
            <a:off x="1594884" y="4270856"/>
            <a:ext cx="36574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Local repository</a:t>
            </a:r>
          </a:p>
          <a:p>
            <a:r>
              <a:rPr lang="en-GB" dirty="0"/>
              <a:t>(Should mirror the online repository)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55331-B80D-44B4-8AEC-A31AE1151F97}"/>
              </a:ext>
            </a:extLst>
          </p:cNvPr>
          <p:cNvSpPr txBox="1"/>
          <p:nvPr/>
        </p:nvSpPr>
        <p:spPr>
          <a:xfrm>
            <a:off x="6170428" y="5550307"/>
            <a:ext cx="14597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Github</a:t>
            </a:r>
            <a:endParaRPr lang="en-GB" sz="2800" dirty="0"/>
          </a:p>
          <a:p>
            <a:r>
              <a:rPr lang="en-GB" dirty="0"/>
              <a:t>(The website)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E92307-7F9D-45F3-AB51-0C741F4C1832}"/>
              </a:ext>
            </a:extLst>
          </p:cNvPr>
          <p:cNvCxnSpPr/>
          <p:nvPr/>
        </p:nvCxnSpPr>
        <p:spPr>
          <a:xfrm>
            <a:off x="2509284" y="2490907"/>
            <a:ext cx="0" cy="6563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0D214E-2E5D-4DF0-B31C-50AC8E10FE81}"/>
              </a:ext>
            </a:extLst>
          </p:cNvPr>
          <p:cNvCxnSpPr/>
          <p:nvPr/>
        </p:nvCxnSpPr>
        <p:spPr>
          <a:xfrm>
            <a:off x="2512828" y="3706563"/>
            <a:ext cx="0" cy="6563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7DEA6-783E-436B-8653-3D8850B7A41C}"/>
              </a:ext>
            </a:extLst>
          </p:cNvPr>
          <p:cNvCxnSpPr>
            <a:cxnSpLocks/>
          </p:cNvCxnSpPr>
          <p:nvPr/>
        </p:nvCxnSpPr>
        <p:spPr>
          <a:xfrm>
            <a:off x="3891516" y="5146159"/>
            <a:ext cx="2278723" cy="6485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950893-E82B-4058-842D-E89947057E94}"/>
              </a:ext>
            </a:extLst>
          </p:cNvPr>
          <p:cNvSpPr txBox="1"/>
          <p:nvPr/>
        </p:nvSpPr>
        <p:spPr>
          <a:xfrm>
            <a:off x="2509284" y="2609228"/>
            <a:ext cx="255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Add (done automatically)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5543C7-C2C9-487F-97ED-286F041A05FD}"/>
              </a:ext>
            </a:extLst>
          </p:cNvPr>
          <p:cNvSpPr txBox="1"/>
          <p:nvPr/>
        </p:nvSpPr>
        <p:spPr>
          <a:xfrm>
            <a:off x="2509284" y="3846437"/>
            <a:ext cx="377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Commit (commit-message is required)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5BED4-6D25-4A1B-A0A2-0BFC964CBF42}"/>
              </a:ext>
            </a:extLst>
          </p:cNvPr>
          <p:cNvSpPr txBox="1"/>
          <p:nvPr/>
        </p:nvSpPr>
        <p:spPr>
          <a:xfrm>
            <a:off x="4240095" y="542552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Push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2B9B84-5473-45A5-963F-38E9508DD485}"/>
              </a:ext>
            </a:extLst>
          </p:cNvPr>
          <p:cNvCxnSpPr>
            <a:cxnSpLocks/>
          </p:cNvCxnSpPr>
          <p:nvPr/>
        </p:nvCxnSpPr>
        <p:spPr>
          <a:xfrm flipH="1" flipV="1">
            <a:off x="5066523" y="5071075"/>
            <a:ext cx="1557562" cy="4898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A57089-2FA0-406F-98D9-08A10C2AF113}"/>
              </a:ext>
            </a:extLst>
          </p:cNvPr>
          <p:cNvSpPr txBox="1"/>
          <p:nvPr/>
        </p:nvSpPr>
        <p:spPr>
          <a:xfrm>
            <a:off x="5845304" y="4671359"/>
            <a:ext cx="291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Pull (get changes from online</a:t>
            </a:r>
          </a:p>
          <a:p>
            <a:r>
              <a:rPr lang="en-GB" dirty="0">
                <a:solidFill>
                  <a:srgbClr val="FF0000"/>
                </a:solidFill>
              </a:rPr>
              <a:t>rep to merge with local rep)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CFB292-8CEA-4D15-B396-82D29AC4E89C}"/>
              </a:ext>
            </a:extLst>
          </p:cNvPr>
          <p:cNvGrpSpPr/>
          <p:nvPr/>
        </p:nvGrpSpPr>
        <p:grpSpPr>
          <a:xfrm>
            <a:off x="3898354" y="2009553"/>
            <a:ext cx="6209347" cy="3940864"/>
            <a:chOff x="3898354" y="2009553"/>
            <a:chExt cx="6209347" cy="394086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9676F02-843F-4DDD-A5CA-3F72663FE0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8354" y="2009553"/>
              <a:ext cx="617454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30E054-4195-4F98-8F7C-147B754FD460}"/>
                </a:ext>
              </a:extLst>
            </p:cNvPr>
            <p:cNvCxnSpPr>
              <a:cxnSpLocks/>
            </p:cNvCxnSpPr>
            <p:nvPr/>
          </p:nvCxnSpPr>
          <p:spPr>
            <a:xfrm>
              <a:off x="10072894" y="2009553"/>
              <a:ext cx="34807" cy="39408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FA4C1B-A72B-462C-B787-A4ED22E5FD6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H="1">
              <a:off x="7630187" y="5950417"/>
              <a:ext cx="2477514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F5AED5A-349D-49DF-8C77-1EA4F96E3B45}"/>
              </a:ext>
            </a:extLst>
          </p:cNvPr>
          <p:cNvSpPr txBox="1"/>
          <p:nvPr/>
        </p:nvSpPr>
        <p:spPr>
          <a:xfrm>
            <a:off x="7756508" y="3147237"/>
            <a:ext cx="2319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Clone (copy online rep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locally, and create new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working tree)</a:t>
            </a:r>
          </a:p>
        </p:txBody>
      </p:sp>
    </p:spTree>
    <p:extLst>
      <p:ext uri="{BB962C8B-B14F-4D97-AF65-F5344CB8AC3E}">
        <p14:creationId xmlns:p14="http://schemas.microsoft.com/office/powerpoint/2010/main" val="5670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2812</TotalTime>
  <Words>813</Words>
  <Application>Microsoft Office PowerPoint</Application>
  <PresentationFormat>Widescreen</PresentationFormat>
  <Paragraphs>124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Windows PowerShell </vt:lpstr>
      <vt:lpstr>Visual Studio Code</vt:lpstr>
      <vt:lpstr>Should you continue?</vt:lpstr>
      <vt:lpstr>You shouldn’t be writing scripts on servers!</vt:lpstr>
      <vt:lpstr>Installation</vt:lpstr>
      <vt:lpstr>Using VSCode locally</vt:lpstr>
      <vt:lpstr>Using github</vt:lpstr>
      <vt:lpstr>Logging on to Git</vt:lpstr>
      <vt:lpstr>How git works (simply put)</vt:lpstr>
      <vt:lpstr>Starting off</vt:lpstr>
      <vt:lpstr>Working…</vt:lpstr>
      <vt:lpstr>Alternative</vt:lpstr>
      <vt:lpstr>Do I need VSCode?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196</cp:revision>
  <dcterms:created xsi:type="dcterms:W3CDTF">2016-01-25T12:29:25Z</dcterms:created>
  <dcterms:modified xsi:type="dcterms:W3CDTF">2019-04-02T12:59:19Z</dcterms:modified>
</cp:coreProperties>
</file>