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7" r:id="rId2"/>
    <p:sldId id="275" r:id="rId3"/>
    <p:sldId id="276" r:id="rId4"/>
    <p:sldId id="278" r:id="rId5"/>
    <p:sldId id="279" r:id="rId6"/>
    <p:sldId id="280" r:id="rId7"/>
    <p:sldId id="295" r:id="rId8"/>
    <p:sldId id="281" r:id="rId9"/>
    <p:sldId id="293" r:id="rId10"/>
    <p:sldId id="289" r:id="rId11"/>
    <p:sldId id="282" r:id="rId12"/>
    <p:sldId id="292" r:id="rId13"/>
    <p:sldId id="283" r:id="rId14"/>
    <p:sldId id="296" r:id="rId15"/>
    <p:sldId id="297" r:id="rId16"/>
    <p:sldId id="298" r:id="rId17"/>
    <p:sldId id="299" r:id="rId18"/>
    <p:sldId id="294" r:id="rId19"/>
    <p:sldId id="300" r:id="rId20"/>
    <p:sldId id="301" r:id="rId21"/>
    <p:sldId id="302" r:id="rId22"/>
    <p:sldId id="288" r:id="rId23"/>
    <p:sldId id="303" r:id="rId24"/>
    <p:sldId id="290" r:id="rId25"/>
    <p:sldId id="291" r:id="rId26"/>
    <p:sldId id="305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3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7C3F2FFC-6405-45F2-A810-39A4687D4A0B}"/>
    <pc:docChg chg="undo custSel addSld modSld modMainMaster">
      <pc:chgData name="Jochen Mariën" userId="a4f8d9ed-3895-4365-b2d5-9432cb8a20d4" providerId="ADAL" clId="{7C3F2FFC-6405-45F2-A810-39A4687D4A0B}" dt="2018-02-06T10:58:31.797" v="630" actId="20577"/>
      <pc:docMkLst>
        <pc:docMk/>
      </pc:docMkLst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486912699" sldId="257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6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4099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2486912699" sldId="257"/>
            <ac:picMk id="7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918884083" sldId="274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918884083" sldId="274"/>
            <ac:picMk id="2052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173549618" sldId="278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8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9" creationId="{00000000-0000-0000-0000-000000000000}"/>
          </ac:spMkLst>
        </pc:sp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6" creationId="{00000000-0000-0000-0000-000000000000}"/>
          </ac:cxnSpMkLst>
        </pc:cxn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7" creationId="{00000000-0000-0000-0000-000000000000}"/>
          </ac:cxnSpMkLst>
        </pc:cxn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140972492" sldId="279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140972492" sldId="279"/>
            <ac:picMk id="4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434" v="2" actId="27636"/>
        <pc:sldMkLst>
          <pc:docMk/>
          <pc:sldMk cId="2852946328" sldId="280"/>
        </pc:sldMkLst>
        <pc:spChg chg="mod">
          <ac:chgData name="Jochen Mariën" userId="a4f8d9ed-3895-4365-b2d5-9432cb8a20d4" providerId="ADAL" clId="{7C3F2FFC-6405-45F2-A810-39A4687D4A0B}" dt="2018-02-06T09:53:01.434" v="2" actId="27636"/>
          <ac:spMkLst>
            <pc:docMk/>
            <pc:sldMk cId="2852946328" sldId="280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450" v="3" actId="27636"/>
        <pc:sldMkLst>
          <pc:docMk/>
          <pc:sldMk cId="2202163001" sldId="284"/>
        </pc:sldMkLst>
        <pc:spChg chg="mod">
          <ac:chgData name="Jochen Mariën" userId="a4f8d9ed-3895-4365-b2d5-9432cb8a20d4" providerId="ADAL" clId="{7C3F2FFC-6405-45F2-A810-39A4687D4A0B}" dt="2018-02-06T09:53:01.450" v="3" actId="27636"/>
          <ac:spMkLst>
            <pc:docMk/>
            <pc:sldMk cId="2202163001" sldId="284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7:47.856" v="493" actId="1076"/>
        <pc:sldMkLst>
          <pc:docMk/>
          <pc:sldMk cId="1325760391" sldId="288"/>
        </pc:sldMkLst>
        <pc:spChg chg="mod">
          <ac:chgData name="Jochen Mariën" userId="a4f8d9ed-3895-4365-b2d5-9432cb8a20d4" providerId="ADAL" clId="{7C3F2FFC-6405-45F2-A810-39A4687D4A0B}" dt="2018-02-06T09:57:47.856" v="493" actId="1076"/>
          <ac:spMkLst>
            <pc:docMk/>
            <pc:sldMk cId="1325760391" sldId="288"/>
            <ac:spMk id="4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25651792" sldId="289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4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25651792" sldId="289"/>
            <ac:picMk id="5" creationId="{00000000-0000-0000-0000-000000000000}"/>
          </ac:picMkLst>
        </pc:picChg>
      </pc:sldChg>
      <pc:sldChg chg="addSp delSp modSp add">
        <pc:chgData name="Jochen Mariën" userId="a4f8d9ed-3895-4365-b2d5-9432cb8a20d4" providerId="ADAL" clId="{7C3F2FFC-6405-45F2-A810-39A4687D4A0B}" dt="2018-02-06T10:58:29.410" v="628" actId="20577"/>
        <pc:sldMkLst>
          <pc:docMk/>
          <pc:sldMk cId="132494987" sldId="290"/>
        </pc:sldMkLst>
        <pc:spChg chg="mod">
          <ac:chgData name="Jochen Mariën" userId="a4f8d9ed-3895-4365-b2d5-9432cb8a20d4" providerId="ADAL" clId="{7C3F2FFC-6405-45F2-A810-39A4687D4A0B}" dt="2018-02-06T10:58:29.410" v="628" actId="20577"/>
          <ac:spMkLst>
            <pc:docMk/>
            <pc:sldMk cId="132494987" sldId="290"/>
            <ac:spMk id="2" creationId="{03D5CAF3-2978-4C5E-B671-5461848B5ADA}"/>
          </ac:spMkLst>
        </pc:spChg>
        <pc:spChg chg="mod">
          <ac:chgData name="Jochen Mariën" userId="a4f8d9ed-3895-4365-b2d5-9432cb8a20d4" providerId="ADAL" clId="{7C3F2FFC-6405-45F2-A810-39A4687D4A0B}" dt="2018-02-06T10:55:11.253" v="560" actId="20577"/>
          <ac:spMkLst>
            <pc:docMk/>
            <pc:sldMk cId="132494987" sldId="290"/>
            <ac:spMk id="3" creationId="{2D93469B-66C4-4AB3-A325-1D2FB6FD02F1}"/>
          </ac:spMkLst>
        </pc:spChg>
        <pc:spChg chg="add del mod">
          <ac:chgData name="Jochen Mariën" userId="a4f8d9ed-3895-4365-b2d5-9432cb8a20d4" providerId="ADAL" clId="{7C3F2FFC-6405-45F2-A810-39A4687D4A0B}" dt="2018-02-06T10:54:04.523" v="532" actId="478"/>
          <ac:spMkLst>
            <pc:docMk/>
            <pc:sldMk cId="132494987" sldId="290"/>
            <ac:spMk id="4" creationId="{484C9299-2A10-407E-AAA4-9F0F122D2583}"/>
          </ac:spMkLst>
        </pc:spChg>
        <pc:spChg chg="add del mod">
          <ac:chgData name="Jochen Mariën" userId="a4f8d9ed-3895-4365-b2d5-9432cb8a20d4" providerId="ADAL" clId="{7C3F2FFC-6405-45F2-A810-39A4687D4A0B}" dt="2018-02-06T10:54:15.402" v="536" actId="478"/>
          <ac:spMkLst>
            <pc:docMk/>
            <pc:sldMk cId="132494987" sldId="290"/>
            <ac:spMk id="5" creationId="{67AC5577-8693-4A89-B514-7264E82ADDBF}"/>
          </ac:spMkLst>
        </pc:spChg>
        <pc:spChg chg="add mod">
          <ac:chgData name="Jochen Mariën" userId="a4f8d9ed-3895-4365-b2d5-9432cb8a20d4" providerId="ADAL" clId="{7C3F2FFC-6405-45F2-A810-39A4687D4A0B}" dt="2018-02-06T10:54:48.329" v="545" actId="6549"/>
          <ac:spMkLst>
            <pc:docMk/>
            <pc:sldMk cId="132494987" sldId="290"/>
            <ac:spMk id="6" creationId="{F4EF0659-DC1E-4C34-9373-D798A11AE88A}"/>
          </ac:spMkLst>
        </pc:spChg>
        <pc:spChg chg="add del mod">
          <ac:chgData name="Jochen Mariën" userId="a4f8d9ed-3895-4365-b2d5-9432cb8a20d4" providerId="ADAL" clId="{7C3F2FFC-6405-45F2-A810-39A4687D4A0B}" dt="2018-02-06T10:55:56.384" v="602" actId="478"/>
          <ac:spMkLst>
            <pc:docMk/>
            <pc:sldMk cId="132494987" sldId="290"/>
            <ac:spMk id="7" creationId="{EEE28CFA-A4FC-4C18-8723-DB1EB2CC8079}"/>
          </ac:spMkLst>
        </pc:spChg>
        <pc:spChg chg="add mod">
          <ac:chgData name="Jochen Mariën" userId="a4f8d9ed-3895-4365-b2d5-9432cb8a20d4" providerId="ADAL" clId="{7C3F2FFC-6405-45F2-A810-39A4687D4A0B}" dt="2018-02-06T10:56:12.917" v="608" actId="20577"/>
          <ac:spMkLst>
            <pc:docMk/>
            <pc:sldMk cId="132494987" sldId="290"/>
            <ac:spMk id="8" creationId="{C2EC1E72-F807-4FBC-80B0-79BF3858D5F3}"/>
          </ac:spMkLst>
        </pc:spChg>
      </pc:sldChg>
      <pc:sldChg chg="addSp delSp modSp add">
        <pc:chgData name="Jochen Mariën" userId="a4f8d9ed-3895-4365-b2d5-9432cb8a20d4" providerId="ADAL" clId="{7C3F2FFC-6405-45F2-A810-39A4687D4A0B}" dt="2018-02-06T10:58:31.797" v="630" actId="20577"/>
        <pc:sldMkLst>
          <pc:docMk/>
          <pc:sldMk cId="3157303363" sldId="291"/>
        </pc:sldMkLst>
        <pc:spChg chg="mod">
          <ac:chgData name="Jochen Mariën" userId="a4f8d9ed-3895-4365-b2d5-9432cb8a20d4" providerId="ADAL" clId="{7C3F2FFC-6405-45F2-A810-39A4687D4A0B}" dt="2018-02-06T10:58:31.797" v="630" actId="20577"/>
          <ac:spMkLst>
            <pc:docMk/>
            <pc:sldMk cId="3157303363" sldId="291"/>
            <ac:spMk id="2" creationId="{FCDD8E1D-BA47-4448-936B-9E376EF1A7FD}"/>
          </ac:spMkLst>
        </pc:spChg>
        <pc:spChg chg="mod">
          <ac:chgData name="Jochen Mariën" userId="a4f8d9ed-3895-4365-b2d5-9432cb8a20d4" providerId="ADAL" clId="{7C3F2FFC-6405-45F2-A810-39A4687D4A0B}" dt="2018-02-06T10:57:50.813" v="626" actId="20577"/>
          <ac:spMkLst>
            <pc:docMk/>
            <pc:sldMk cId="3157303363" sldId="291"/>
            <ac:spMk id="3" creationId="{07896536-F2E3-45CB-A629-CBB9C9D6559E}"/>
          </ac:spMkLst>
        </pc:spChg>
        <pc:spChg chg="add del mod">
          <ac:chgData name="Jochen Mariën" userId="a4f8d9ed-3895-4365-b2d5-9432cb8a20d4" providerId="ADAL" clId="{7C3F2FFC-6405-45F2-A810-39A4687D4A0B}" dt="2018-02-06T10:57:24.203" v="609" actId="478"/>
          <ac:spMkLst>
            <pc:docMk/>
            <pc:sldMk cId="3157303363" sldId="291"/>
            <ac:spMk id="4" creationId="{6749F8E1-A7D3-4CDB-9010-854497003BB4}"/>
          </ac:spMkLst>
        </pc:spChg>
        <pc:spChg chg="add mod">
          <ac:chgData name="Jochen Mariën" userId="a4f8d9ed-3895-4365-b2d5-9432cb8a20d4" providerId="ADAL" clId="{7C3F2FFC-6405-45F2-A810-39A4687D4A0B}" dt="2018-02-06T10:57:31.261" v="612" actId="14100"/>
          <ac:spMkLst>
            <pc:docMk/>
            <pc:sldMk cId="3157303363" sldId="291"/>
            <ac:spMk id="5" creationId="{EEC7FB4F-3F75-4273-9E54-58589E81E570}"/>
          </ac:spMkLst>
        </pc:spChg>
      </pc:sldChg>
      <pc:sldMasterChg chg="modSp modSldLayout">
        <pc:chgData name="Jochen Mariën" userId="a4f8d9ed-3895-4365-b2d5-9432cb8a20d4" providerId="ADAL" clId="{7C3F2FFC-6405-45F2-A810-39A4687D4A0B}" dt="2018-02-06T09:53:01.239" v="1" actId="1076"/>
        <pc:sldMasterMkLst>
          <pc:docMk/>
          <pc:sldMasterMk cId="1643627598" sldId="2147483648"/>
        </pc:sldMaster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2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6" creationId="{00000000-0000-0000-0000-000000000000}"/>
          </ac:spMkLst>
        </pc:sp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2746777801" sldId="214748364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1940275704" sldId="2147483651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093619845" sldId="2147483652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43289627" sldId="2147483653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4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5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6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858006356" sldId="2147483656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625297547" sldId="2147483657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629144417" sldId="214748365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94506069" sldId="2147483660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7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54" creationId="{00000000-0000-0000-0000-000000000000}"/>
            </ac:spMkLst>
          </pc:sp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0" creationId="{00000000-0000-0000-0000-000000000000}"/>
            </ac:picMkLst>
          </pc:pic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https://docs.microsoft.com/en-us/powershell/module/microsoft.powershell.core/about/about_remote_variables?view=powershell-6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979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32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https://www.bytesizedalex.com/powershell-direct-over-hyper-v-vmbus/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5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#sessies aan </a:t>
            </a:r>
            <a:r>
              <a:rPr lang="nl-BE" dirty="0" err="1"/>
              <a:t>client</a:t>
            </a:r>
            <a:r>
              <a:rPr lang="nl-BE" dirty="0"/>
              <a:t> kant</a:t>
            </a:r>
            <a:r>
              <a:rPr lang="nl-BE" baseline="0" dirty="0"/>
              <a:t>: onbeperkt. De enige limiet die er is zijn de resources die voorhanden zijn.</a:t>
            </a:r>
          </a:p>
          <a:p>
            <a:r>
              <a:rPr lang="nl-BE" b="1" baseline="0" dirty="0" err="1"/>
              <a:t>Throttlelimit</a:t>
            </a:r>
            <a:r>
              <a:rPr lang="nl-BE" b="1" baseline="0" dirty="0"/>
              <a:t> =32</a:t>
            </a:r>
            <a:r>
              <a:rPr lang="nl-BE" baseline="0" dirty="0"/>
              <a:t> bepaalt het </a:t>
            </a:r>
            <a:r>
              <a:rPr lang="nl-BE" b="1" baseline="0" dirty="0"/>
              <a:t>aantal sessies die gelijktijdig worden bediend</a:t>
            </a:r>
            <a:r>
              <a:rPr lang="nl-BE" baseline="0" dirty="0"/>
              <a:t>. Er is een queue van sessies. Dit houdt de bandbreedte binnen de perken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904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done</a:t>
            </a:r>
            <a:r>
              <a:rPr lang="nl-BE" dirty="0"/>
              <a:t> via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WSMan</a:t>
            </a:r>
            <a:r>
              <a:rPr lang="nl-BE" dirty="0"/>
              <a:t> (Web Services management) protocol</a:t>
            </a:r>
          </a:p>
          <a:p>
            <a:r>
              <a:rPr lang="nl-BE" dirty="0"/>
              <a:t>	</a:t>
            </a:r>
          </a:p>
          <a:p>
            <a:r>
              <a:rPr lang="nl-BE" dirty="0"/>
              <a:t>The </a:t>
            </a:r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requests</a:t>
            </a:r>
            <a:r>
              <a:rPr lang="nl-BE" baseline="0" dirty="0"/>
              <a:t> are </a:t>
            </a:r>
            <a:r>
              <a:rPr lang="nl-BE" baseline="0" dirty="0" err="1"/>
              <a:t>handled</a:t>
            </a:r>
            <a:r>
              <a:rPr lang="nl-BE" baseline="0" dirty="0"/>
              <a:t> </a:t>
            </a:r>
            <a:r>
              <a:rPr lang="nl-BE" baseline="0" dirty="0" err="1"/>
              <a:t>by</a:t>
            </a:r>
            <a:r>
              <a:rPr lang="nl-BE" baseline="0" dirty="0"/>
              <a:t> </a:t>
            </a:r>
            <a:r>
              <a:rPr lang="nl-BE" dirty="0" err="1"/>
              <a:t>Win</a:t>
            </a:r>
            <a:r>
              <a:rPr lang="nl-BE" baseline="0" dirty="0" err="1"/>
              <a:t>RM</a:t>
            </a:r>
            <a:r>
              <a:rPr lang="nl-BE" baseline="0" dirty="0"/>
              <a:t>, </a:t>
            </a:r>
            <a:r>
              <a:rPr lang="nl-BE" baseline="0" dirty="0" err="1"/>
              <a:t>the</a:t>
            </a:r>
            <a:r>
              <a:rPr lang="nl-BE" baseline="0" dirty="0"/>
              <a:t> service.</a:t>
            </a:r>
          </a:p>
          <a:p>
            <a:r>
              <a:rPr lang="nl-BE" baseline="0" dirty="0"/>
              <a:t>The service </a:t>
            </a:r>
            <a:r>
              <a:rPr lang="nl-BE" baseline="0" dirty="0" err="1"/>
              <a:t>listens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WSMan</a:t>
            </a:r>
            <a:r>
              <a:rPr lang="nl-BE" baseline="0" dirty="0"/>
              <a:t> </a:t>
            </a:r>
            <a:r>
              <a:rPr lang="nl-BE" baseline="0" dirty="0" err="1"/>
              <a:t>requests</a:t>
            </a:r>
            <a:r>
              <a:rPr lang="nl-BE" baseline="0" dirty="0"/>
              <a:t> </a:t>
            </a:r>
            <a:r>
              <a:rPr lang="nl-BE" baseline="0" dirty="0" err="1"/>
              <a:t>arriving</a:t>
            </a:r>
            <a:r>
              <a:rPr lang="nl-BE" baseline="0" dirty="0"/>
              <a:t> over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network</a:t>
            </a:r>
            <a:r>
              <a:rPr lang="nl-BE" baseline="0" dirty="0"/>
              <a:t> . The service </a:t>
            </a:r>
            <a:r>
              <a:rPr lang="nl-BE" baseline="0" dirty="0" err="1"/>
              <a:t>listens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http 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https</a:t>
            </a:r>
            <a:r>
              <a:rPr lang="nl-BE" baseline="0" dirty="0"/>
              <a:t> </a:t>
            </a:r>
            <a:r>
              <a:rPr lang="nl-BE" baseline="0" dirty="0" err="1"/>
              <a:t>ports</a:t>
            </a:r>
            <a:r>
              <a:rPr lang="nl-BE" baseline="0" dirty="0"/>
              <a:t>.</a:t>
            </a:r>
          </a:p>
          <a:p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operates</a:t>
            </a:r>
            <a:r>
              <a:rPr lang="nl-BE" baseline="0" dirty="0"/>
              <a:t> </a:t>
            </a:r>
            <a:r>
              <a:rPr lang="nl-BE" dirty="0"/>
              <a:t>via http (port 5985) or </a:t>
            </a:r>
            <a:r>
              <a:rPr lang="nl-BE" dirty="0" err="1"/>
              <a:t>https</a:t>
            </a:r>
            <a:r>
              <a:rPr lang="nl-BE" dirty="0"/>
              <a:t> (port 5986)</a:t>
            </a:r>
          </a:p>
          <a:p>
            <a:endParaRPr lang="nl-BE" dirty="0"/>
          </a:p>
          <a:p>
            <a:r>
              <a:rPr lang="nl-BE" baseline="0" dirty="0"/>
              <a:t>A new </a:t>
            </a:r>
            <a:r>
              <a:rPr lang="nl-BE" baseline="0" dirty="0" err="1"/>
              <a:t>hidden</a:t>
            </a:r>
            <a:r>
              <a:rPr lang="nl-BE" baseline="0" dirty="0"/>
              <a:t> </a:t>
            </a:r>
            <a:r>
              <a:rPr lang="nl-BE" baseline="0" dirty="0" err="1"/>
              <a:t>PowerShell</a:t>
            </a:r>
            <a:r>
              <a:rPr lang="nl-BE" baseline="0" dirty="0"/>
              <a:t> </a:t>
            </a:r>
            <a:r>
              <a:rPr lang="nl-BE" baseline="0" dirty="0" err="1"/>
              <a:t>session</a:t>
            </a:r>
            <a:r>
              <a:rPr lang="nl-BE" baseline="0" dirty="0"/>
              <a:t> is </a:t>
            </a:r>
            <a:r>
              <a:rPr lang="nl-BE" baseline="0" dirty="0" err="1"/>
              <a:t>initiated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remote computer.</a:t>
            </a:r>
          </a:p>
          <a:p>
            <a:endParaRPr lang="nl-BE" baseline="0" dirty="0"/>
          </a:p>
          <a:p>
            <a:r>
              <a:rPr lang="nl-BE" dirty="0"/>
              <a:t>The output </a:t>
            </a:r>
            <a:r>
              <a:rPr lang="nl-BE" dirty="0" err="1"/>
              <a:t>objects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remote computer </a:t>
            </a:r>
          </a:p>
          <a:p>
            <a:r>
              <a:rPr lang="nl-BE" dirty="0"/>
              <a:t>	=&gt;</a:t>
            </a:r>
            <a:r>
              <a:rPr lang="nl-BE" dirty="0" err="1"/>
              <a:t>conversion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XML</a:t>
            </a:r>
            <a:r>
              <a:rPr lang="nl-BE" baseline="0" dirty="0"/>
              <a:t> </a:t>
            </a:r>
          </a:p>
          <a:p>
            <a:r>
              <a:rPr lang="nl-BE" baseline="0" dirty="0"/>
              <a:t>	=&gt; transport over http or </a:t>
            </a:r>
            <a:r>
              <a:rPr lang="nl-BE" baseline="0" dirty="0" err="1"/>
              <a:t>https</a:t>
            </a:r>
            <a:endParaRPr lang="nl-BE" baseline="0" dirty="0"/>
          </a:p>
          <a:p>
            <a:r>
              <a:rPr lang="nl-BE" baseline="0" dirty="0"/>
              <a:t>	=&gt; </a:t>
            </a:r>
            <a:r>
              <a:rPr lang="nl-BE" baseline="0" dirty="0" err="1"/>
              <a:t>conversion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objects</a:t>
            </a:r>
            <a:r>
              <a:rPr lang="nl-BE" baseline="0" dirty="0"/>
              <a:t> </a:t>
            </a:r>
            <a:r>
              <a:rPr lang="nl-BE" baseline="0" dirty="0" err="1"/>
              <a:t>again</a:t>
            </a:r>
            <a:endParaRPr lang="nl-BE" baseline="0" dirty="0"/>
          </a:p>
          <a:p>
            <a:r>
              <a:rPr lang="nl-BE" baseline="0" dirty="0"/>
              <a:t>= </a:t>
            </a:r>
            <a:r>
              <a:rPr lang="nl-BE" baseline="0" dirty="0" err="1"/>
              <a:t>process</a:t>
            </a:r>
            <a:r>
              <a:rPr lang="nl-BE" baseline="0" dirty="0"/>
              <a:t> of </a:t>
            </a:r>
            <a:r>
              <a:rPr lang="nl-BE" baseline="0" dirty="0" err="1"/>
              <a:t>Serialize</a:t>
            </a:r>
            <a:r>
              <a:rPr lang="nl-BE" baseline="0" dirty="0"/>
              <a:t> / </a:t>
            </a:r>
            <a:r>
              <a:rPr lang="nl-BE" baseline="0" dirty="0" err="1"/>
              <a:t>Deserialize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23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i="1" dirty="0"/>
              <a:t>For test </a:t>
            </a:r>
            <a:r>
              <a:rPr lang="nl-BE" b="1" i="1" dirty="0" err="1"/>
              <a:t>purposes</a:t>
            </a:r>
            <a:r>
              <a:rPr lang="nl-BE" b="1" i="1" dirty="0"/>
              <a:t> : a remote </a:t>
            </a:r>
            <a:r>
              <a:rPr lang="nl-BE" b="1" i="1" dirty="0" err="1"/>
              <a:t>session</a:t>
            </a:r>
            <a:r>
              <a:rPr lang="nl-BE" b="1" i="1" dirty="0"/>
              <a:t> </a:t>
            </a:r>
            <a:r>
              <a:rPr lang="nl-BE" b="1" i="1" dirty="0" err="1"/>
              <a:t>to</a:t>
            </a:r>
            <a:r>
              <a:rPr lang="nl-BE" b="1" i="1" dirty="0"/>
              <a:t> </a:t>
            </a:r>
            <a:r>
              <a:rPr lang="nl-BE" b="1" i="1" dirty="0" err="1"/>
              <a:t>your</a:t>
            </a:r>
            <a:r>
              <a:rPr lang="nl-BE" b="1" i="1" dirty="0"/>
              <a:t> </a:t>
            </a:r>
            <a:r>
              <a:rPr lang="nl-BE" b="1" i="1" dirty="0" err="1"/>
              <a:t>own</a:t>
            </a:r>
            <a:r>
              <a:rPr lang="nl-BE" b="1" i="1" dirty="0"/>
              <a:t> machine</a:t>
            </a:r>
          </a:p>
          <a:p>
            <a:endParaRPr lang="nl-BE" b="1" i="1" dirty="0"/>
          </a:p>
          <a:p>
            <a:r>
              <a:rPr lang="nl-BE" b="1" i="1" dirty="0"/>
              <a:t>Connection standard via </a:t>
            </a:r>
            <a:r>
              <a:rPr lang="nl-BE" b="1" i="1" dirty="0" err="1"/>
              <a:t>computername</a:t>
            </a:r>
            <a:r>
              <a:rPr lang="nl-BE" b="1" i="1" dirty="0"/>
              <a:t>, </a:t>
            </a:r>
          </a:p>
          <a:p>
            <a:r>
              <a:rPr lang="nl-BE" b="1" i="1" dirty="0"/>
              <a:t>Or via IP </a:t>
            </a:r>
            <a:r>
              <a:rPr lang="nl-BE" b="1" i="1" dirty="0" err="1"/>
              <a:t>address</a:t>
            </a:r>
            <a:r>
              <a:rPr lang="nl-BE" b="1" i="1" dirty="0"/>
              <a:t> or DNS alias </a:t>
            </a:r>
            <a:r>
              <a:rPr lang="nl-BE" b="1" i="1" dirty="0" err="1"/>
              <a:t>if</a:t>
            </a:r>
            <a:r>
              <a:rPr lang="nl-BE" b="1" i="1" dirty="0"/>
              <a:t> </a:t>
            </a:r>
            <a:r>
              <a:rPr lang="nl-BE" b="1" i="1" dirty="0" err="1"/>
              <a:t>the</a:t>
            </a:r>
            <a:r>
              <a:rPr lang="nl-BE" b="1" i="1" dirty="0"/>
              <a:t> machine is </a:t>
            </a:r>
            <a:r>
              <a:rPr lang="nl-BE" b="1" i="1" dirty="0" err="1"/>
              <a:t>included</a:t>
            </a:r>
            <a:r>
              <a:rPr lang="nl-BE" b="1" i="1" dirty="0"/>
              <a:t> in list of </a:t>
            </a:r>
            <a:r>
              <a:rPr lang="nl-BE" b="1" i="1" dirty="0" err="1"/>
              <a:t>trustedhosts</a:t>
            </a:r>
            <a:endParaRPr lang="nl-BE" b="1" i="1" dirty="0"/>
          </a:p>
          <a:p>
            <a:endParaRPr lang="nl-BE" b="1" i="1" dirty="0"/>
          </a:p>
          <a:p>
            <a:r>
              <a:rPr lang="nl-BE" b="1" i="1" dirty="0"/>
              <a:t>&lt;#Remote problemen aanpakken</a:t>
            </a:r>
          </a:p>
          <a:p>
            <a:r>
              <a:rPr lang="nl-BE" b="1" i="1" dirty="0"/>
              <a:t>Virtuele netwerkadapters uitschakelen als ze ingesteld staan als openbaar (domain of private is wel toegelaten)</a:t>
            </a:r>
          </a:p>
          <a:p>
            <a:r>
              <a:rPr lang="nl-BE" b="1" i="1" dirty="0"/>
              <a:t>Access </a:t>
            </a:r>
            <a:r>
              <a:rPr lang="nl-BE" b="1" i="1" dirty="0" err="1"/>
              <a:t>denied</a:t>
            </a:r>
            <a:r>
              <a:rPr lang="nl-BE" b="1" i="1" dirty="0"/>
              <a:t> - PS in </a:t>
            </a:r>
            <a:r>
              <a:rPr lang="nl-BE" b="1" i="1" dirty="0" err="1"/>
              <a:t>elevated</a:t>
            </a:r>
            <a:r>
              <a:rPr lang="nl-BE" b="1" i="1" dirty="0"/>
              <a:t> mode starten</a:t>
            </a:r>
          </a:p>
          <a:p>
            <a:r>
              <a:rPr lang="nl-BE" b="1" i="1" dirty="0" err="1"/>
              <a:t>TrustedHosts</a:t>
            </a:r>
            <a:r>
              <a:rPr lang="nl-BE" b="1" i="1" dirty="0"/>
              <a:t> * op beide machines instellen</a:t>
            </a:r>
          </a:p>
          <a:p>
            <a:r>
              <a:rPr lang="nl-BE" b="1" i="1" dirty="0"/>
              <a:t>Niet vergeten </a:t>
            </a:r>
            <a:r>
              <a:rPr lang="nl-BE" b="1" i="1" dirty="0" err="1"/>
              <a:t>WinRM</a:t>
            </a:r>
            <a:r>
              <a:rPr lang="nl-BE" b="1" i="1" dirty="0"/>
              <a:t> service herstarten-</a:t>
            </a:r>
          </a:p>
          <a:p>
            <a:endParaRPr lang="nl-BE" b="1" i="1" dirty="0"/>
          </a:p>
          <a:p>
            <a:r>
              <a:rPr lang="nl-BE" b="1" i="1" dirty="0"/>
              <a:t>Firewalls</a:t>
            </a:r>
          </a:p>
          <a:p>
            <a:r>
              <a:rPr lang="nl-BE" b="1" i="1" dirty="0"/>
              <a:t>"</a:t>
            </a:r>
            <a:r>
              <a:rPr lang="nl-BE" b="1" i="1" dirty="0" err="1"/>
              <a:t>the</a:t>
            </a:r>
            <a:r>
              <a:rPr lang="nl-BE" b="1" i="1" dirty="0"/>
              <a:t> RPC server is </a:t>
            </a:r>
            <a:r>
              <a:rPr lang="nl-BE" b="1" i="1" dirty="0" err="1"/>
              <a:t>unavailable</a:t>
            </a:r>
            <a:r>
              <a:rPr lang="nl-BE" b="1" i="1" dirty="0"/>
              <a:t>" zet firewall af op beide machines</a:t>
            </a:r>
          </a:p>
          <a:p>
            <a:r>
              <a:rPr lang="nl-BE" b="1" i="1" dirty="0"/>
              <a:t>zoek dan uit welke poorten gebruikt worden (135, 445) en voeg ze als exceptie toe</a:t>
            </a:r>
          </a:p>
          <a:p>
            <a:r>
              <a:rPr lang="nl-BE" b="1" i="1" dirty="0"/>
              <a:t>Normaal verzorgt </a:t>
            </a:r>
            <a:r>
              <a:rPr lang="nl-BE" b="1" i="1" dirty="0" err="1"/>
              <a:t>Enable-PSRemoting</a:t>
            </a:r>
            <a:r>
              <a:rPr lang="nl-BE" b="1" i="1" dirty="0"/>
              <a:t> de firewall </a:t>
            </a:r>
            <a:r>
              <a:rPr lang="nl-BE" b="1" i="1" dirty="0" err="1"/>
              <a:t>settings</a:t>
            </a:r>
            <a:endParaRPr lang="nl-BE" b="1" i="1" dirty="0"/>
          </a:p>
          <a:p>
            <a:endParaRPr lang="nl-BE" b="1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31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73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Also, run a console as a user from a different computer while not in a domain:</a:t>
            </a:r>
          </a:p>
          <a:p>
            <a:r>
              <a:rPr lang="en-GB" dirty="0" err="1"/>
              <a:t>runas</a:t>
            </a:r>
            <a:r>
              <a:rPr lang="en-GB" dirty="0"/>
              <a:t> /</a:t>
            </a:r>
            <a:r>
              <a:rPr lang="en-GB" dirty="0" err="1"/>
              <a:t>user:domain</a:t>
            </a:r>
            <a:r>
              <a:rPr lang="en-GB" dirty="0"/>
              <a:t>/user /</a:t>
            </a:r>
            <a:r>
              <a:rPr lang="en-GB" dirty="0" err="1"/>
              <a:t>netonly</a:t>
            </a:r>
            <a:r>
              <a:rPr lang="en-GB" dirty="0"/>
              <a:t>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6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Gray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67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https://docs.microsoft.com/en-us/powershell/module/microsoft.powershell.core/about/about_remote_disconnected_sessions?view=powershell-6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5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9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42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021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3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305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81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37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6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5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3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0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Remoting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users are </a:t>
            </a:r>
            <a:r>
              <a:rPr lang="nl-BE" dirty="0" err="1"/>
              <a:t>allowed</a:t>
            </a:r>
            <a:r>
              <a:rPr lang="nl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6224" cy="4351338"/>
          </a:xfrm>
        </p:spPr>
        <p:txBody>
          <a:bodyPr/>
          <a:lstStyle/>
          <a:p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server, check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shows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permissions</a:t>
            </a:r>
            <a:r>
              <a:rPr lang="nl-BE" dirty="0"/>
              <a:t> of users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 server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or </a:t>
            </a:r>
            <a:r>
              <a:rPr lang="nl-BE" dirty="0" err="1"/>
              <a:t>remove</a:t>
            </a:r>
            <a:r>
              <a:rPr lang="nl-BE" dirty="0"/>
              <a:t> users or user </a:t>
            </a:r>
            <a:r>
              <a:rPr lang="nl-BE" dirty="0" err="1"/>
              <a:t>groups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128641" y="2428855"/>
            <a:ext cx="1042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PSSessionConfiguration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Microsoft.PowerShell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ShowSecurityDescriptorUI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197" y="3075186"/>
            <a:ext cx="2772628" cy="34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77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 domain</a:t>
            </a:r>
          </a:p>
          <a:p>
            <a:pPr lvl="1"/>
            <a:r>
              <a:rPr lang="en-GB" dirty="0"/>
              <a:t>Requires only access to the remote system</a:t>
            </a:r>
          </a:p>
          <a:p>
            <a:r>
              <a:rPr lang="en-GB" dirty="0"/>
              <a:t>In peer-to-peer network</a:t>
            </a:r>
          </a:p>
          <a:p>
            <a:pPr lvl="1"/>
            <a:r>
              <a:rPr lang="en-GB" dirty="0"/>
              <a:t>Requires only the </a:t>
            </a:r>
            <a:r>
              <a:rPr lang="en-GB" dirty="0" err="1"/>
              <a:t>TrustedHosts</a:t>
            </a:r>
            <a:r>
              <a:rPr lang="en-GB" dirty="0"/>
              <a:t> setting</a:t>
            </a:r>
          </a:p>
          <a:p>
            <a:pPr lvl="2"/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client</a:t>
            </a:r>
            <a:r>
              <a:rPr lang="nl-BE" dirty="0"/>
              <a:t>, </a:t>
            </a:r>
            <a:r>
              <a:rPr lang="nl-BE" dirty="0" err="1"/>
              <a:t>not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server</a:t>
            </a:r>
            <a:endParaRPr lang="en-GB" dirty="0"/>
          </a:p>
          <a:p>
            <a:pPr lvl="1"/>
            <a:r>
              <a:rPr lang="en-GB" dirty="0"/>
              <a:t>You can only set the </a:t>
            </a:r>
            <a:r>
              <a:rPr lang="en-GB" dirty="0" err="1"/>
              <a:t>trustedhost</a:t>
            </a:r>
            <a:r>
              <a:rPr lang="en-GB" dirty="0"/>
              <a:t>-setting after running enable-</a:t>
            </a:r>
            <a:r>
              <a:rPr lang="en-GB" dirty="0" err="1"/>
              <a:t>psremoting</a:t>
            </a:r>
            <a:endParaRPr lang="en-GB" dirty="0"/>
          </a:p>
          <a:p>
            <a:pPr lvl="1"/>
            <a:r>
              <a:rPr lang="en-GB" dirty="0"/>
              <a:t>To secure the client-system, you may want to disable the remoting service afterwards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978CD-FC56-46FC-A8E2-68313E6AD623}"/>
              </a:ext>
            </a:extLst>
          </p:cNvPr>
          <p:cNvSpPr/>
          <p:nvPr/>
        </p:nvSpPr>
        <p:spPr>
          <a:xfrm>
            <a:off x="741023" y="4347341"/>
            <a:ext cx="10709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one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10.67.20.22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another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10.67.128.254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-concatenate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Using a wildcard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</p:spTree>
    <p:extLst>
      <p:ext uri="{BB962C8B-B14F-4D97-AF65-F5344CB8AC3E}">
        <p14:creationId xmlns:p14="http://schemas.microsoft.com/office/powerpoint/2010/main" val="449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B448-89E7-481F-9742-1A75E18D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DC2B-087C-4D15-99E9-31BB2FB9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 fact! Managing a computer in a different domain (or not in a domain) from the server manager?</a:t>
            </a:r>
          </a:p>
          <a:p>
            <a:endParaRPr lang="en-GB" dirty="0"/>
          </a:p>
          <a:p>
            <a:r>
              <a:rPr lang="en-GB" dirty="0"/>
              <a:t>Use “*” in the trusted hosts!</a:t>
            </a:r>
          </a:p>
          <a:p>
            <a:pPr lvl="1"/>
            <a:r>
              <a:rPr lang="en-GB" dirty="0"/>
              <a:t>Not the IP of the server, or part of the</a:t>
            </a:r>
            <a:br>
              <a:rPr lang="en-GB" dirty="0"/>
            </a:br>
            <a:r>
              <a:rPr lang="en-GB" dirty="0"/>
              <a:t>IP with a wildcard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5F9A-EC39-4AA0-894F-A42F4FAEC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2" b="50781"/>
          <a:stretch/>
        </p:blipFill>
        <p:spPr>
          <a:xfrm>
            <a:off x="6459288" y="3232614"/>
            <a:ext cx="4677899" cy="24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2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remoting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cmdlets and external programs that can be accessed via the paths behind the Path environment, can be used</a:t>
            </a:r>
          </a:p>
          <a:p>
            <a:r>
              <a:rPr lang="en-GB" dirty="0"/>
              <a:t>There are issues with programs with a GUI</a:t>
            </a:r>
          </a:p>
          <a:p>
            <a:pPr lvl="1"/>
            <a:r>
              <a:rPr lang="nl-BE" dirty="0" err="1"/>
              <a:t>Try</a:t>
            </a:r>
            <a:r>
              <a:rPr lang="nl-BE" dirty="0"/>
              <a:t> notepad.exe</a:t>
            </a:r>
            <a:endParaRPr lang="en-GB" dirty="0"/>
          </a:p>
          <a:p>
            <a:r>
              <a:rPr lang="en-GB" dirty="0"/>
              <a:t>You can’t rely on the profile settings of the remote pc</a:t>
            </a:r>
          </a:p>
          <a:p>
            <a:pPr lvl="1"/>
            <a:r>
              <a:rPr lang="nl-BE" dirty="0"/>
              <a:t>Remote $profile is empty, </a:t>
            </a:r>
            <a:r>
              <a:rPr lang="nl-BE" dirty="0" err="1"/>
              <a:t>local</a:t>
            </a:r>
            <a:r>
              <a:rPr lang="nl-BE" dirty="0"/>
              <a:t> profile has </a:t>
            </a:r>
            <a:r>
              <a:rPr lang="nl-BE" dirty="0" err="1"/>
              <a:t>already</a:t>
            </a:r>
            <a:r>
              <a:rPr lang="nl-BE" dirty="0"/>
              <a:t> been </a:t>
            </a:r>
            <a:r>
              <a:rPr lang="nl-BE" dirty="0" err="1"/>
              <a:t>loaded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profile:</a:t>
            </a:r>
            <a:br>
              <a:rPr lang="nl-BE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A78DF-8703-49BE-BEAA-F814AC21A307}"/>
              </a:ext>
            </a:extLst>
          </p:cNvPr>
          <p:cNvSpPr/>
          <p:nvPr/>
        </p:nvSpPr>
        <p:spPr>
          <a:xfrm>
            <a:off x="2375043" y="5078473"/>
            <a:ext cx="74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$profile </a:t>
            </a:r>
          </a:p>
        </p:txBody>
      </p:sp>
    </p:spTree>
    <p:extLst>
      <p:ext uri="{BB962C8B-B14F-4D97-AF65-F5344CB8AC3E}">
        <p14:creationId xmlns:p14="http://schemas.microsoft.com/office/powerpoint/2010/main" val="397845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82CE-A7EB-472B-89D5-B23A5321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48BD-8164-435C-9507-E84AA7DF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$cred as a credential</a:t>
            </a:r>
          </a:p>
          <a:p>
            <a:pPr lvl="1"/>
            <a:r>
              <a:rPr lang="en-GB" dirty="0"/>
              <a:t>Fill up $cred:</a:t>
            </a:r>
          </a:p>
          <a:p>
            <a:endParaRPr lang="en-GB" dirty="0"/>
          </a:p>
          <a:p>
            <a:pPr lvl="1"/>
            <a:r>
              <a:rPr lang="en-GB" dirty="0"/>
              <a:t>Do not store </a:t>
            </a:r>
            <a:r>
              <a:rPr lang="en-GB" dirty="0" err="1"/>
              <a:t>securestrings</a:t>
            </a:r>
            <a:r>
              <a:rPr lang="en-GB" dirty="0"/>
              <a:t> (passwords) in a file…</a:t>
            </a:r>
          </a:p>
          <a:p>
            <a:pPr lvl="1"/>
            <a:endParaRPr lang="en-GB" dirty="0"/>
          </a:p>
          <a:p>
            <a:r>
              <a:rPr lang="en-GB" dirty="0"/>
              <a:t>$pc as a computer</a:t>
            </a:r>
          </a:p>
          <a:p>
            <a:pPr lvl="1"/>
            <a:r>
              <a:rPr lang="en-GB" dirty="0" err="1"/>
              <a:t>Computername</a:t>
            </a:r>
            <a:r>
              <a:rPr lang="en-GB" dirty="0"/>
              <a:t> (single label or FQDN)</a:t>
            </a:r>
          </a:p>
          <a:p>
            <a:pPr lvl="1"/>
            <a:r>
              <a:rPr lang="en-GB" dirty="0"/>
              <a:t>IP-address</a:t>
            </a:r>
          </a:p>
          <a:p>
            <a:pPr lvl="1"/>
            <a:r>
              <a:rPr lang="en-GB" dirty="0"/>
              <a:t>Can be an array of multiple </a:t>
            </a:r>
            <a:r>
              <a:rPr lang="en-GB" dirty="0" err="1"/>
              <a:t>computernames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B95F7-CF21-4564-A972-8DA5D6F2C894}"/>
              </a:ext>
            </a:extLst>
          </p:cNvPr>
          <p:cNvSpPr/>
          <p:nvPr/>
        </p:nvSpPr>
        <p:spPr>
          <a:xfrm>
            <a:off x="1101047" y="2672040"/>
            <a:ext cx="9989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"Enter password"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6154C-87E9-49FB-B1D0-5F734AF2EC53}"/>
              </a:ext>
            </a:extLst>
          </p:cNvPr>
          <p:cNvSpPr/>
          <p:nvPr/>
        </p:nvSpPr>
        <p:spPr>
          <a:xfrm>
            <a:off x="1101047" y="3616330"/>
            <a:ext cx="553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cred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GetNetworkCredential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224161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8A08-D5EE-4817-BEF0-8E1CFF3B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7B7C-40D3-4052-ACFE-EB14C489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Kind of like RDP, but with PowerShell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enter the session, and execute commands…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exit back to the host without closing the session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34D88-99DC-405A-91C6-48C20745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251626"/>
            <a:ext cx="10450383" cy="161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DB9A4-0299-4C10-84EC-F9D86904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8" y="4297103"/>
            <a:ext cx="610637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2CA-A135-4567-912B-0C8DABA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5E0-21D9-46A6-8B41-645C5926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session never dies: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Unless you kill 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4D642-BBB1-48ED-851E-44EDCB9A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22" y="1825625"/>
            <a:ext cx="7011378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2356D-9577-4AD0-AFC0-ED7AEB16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22" y="4487137"/>
            <a:ext cx="652553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1E60-3B95-4FE0-86C9-3C713B2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B72D-3BBC-41D8-95D2-CA79627B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and enter a session in a single command: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Exit-</a:t>
            </a:r>
            <a:r>
              <a:rPr lang="en-GB" dirty="0" err="1"/>
              <a:t>PSSession</a:t>
            </a:r>
            <a:r>
              <a:rPr lang="en-GB" dirty="0"/>
              <a:t>, the session is removed automatically</a:t>
            </a:r>
          </a:p>
          <a:p>
            <a:pPr lvl="1"/>
            <a:r>
              <a:rPr lang="en-GB" dirty="0"/>
              <a:t>This can be good or bad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AF34F-2614-4835-BCA2-9F6D0DDC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297023"/>
            <a:ext cx="805927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DC0-5A12-48C2-846B-607108B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one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8152-AEED-4325-8725-9050F0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Invoke-Command runs one command on a remote computer</a:t>
            </a:r>
          </a:p>
          <a:p>
            <a:r>
              <a:rPr lang="en-GB" dirty="0"/>
              <a:t>Can be run using a session or using a </a:t>
            </a:r>
            <a:r>
              <a:rPr lang="en-GB" dirty="0" err="1"/>
              <a:t>computername</a:t>
            </a:r>
            <a:r>
              <a:rPr lang="en-GB" dirty="0"/>
              <a:t>/credential</a:t>
            </a:r>
          </a:p>
          <a:p>
            <a:pPr lvl="1"/>
            <a:r>
              <a:rPr lang="en-GB" dirty="0"/>
              <a:t>In a session: variables will remain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computername</a:t>
            </a:r>
            <a:r>
              <a:rPr lang="en-GB" dirty="0"/>
              <a:t> and credential: variables will be gone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 err="1"/>
              <a:t>Parameternames</a:t>
            </a:r>
            <a:r>
              <a:rPr lang="en-GB" dirty="0"/>
              <a:t> never </a:t>
            </a:r>
            <a:r>
              <a:rPr lang="en-GB" i="1" dirty="0"/>
              <a:t>have</a:t>
            </a:r>
            <a:r>
              <a:rPr lang="en-GB" dirty="0"/>
              <a:t> to be written in full, but </a:t>
            </a:r>
            <a:r>
              <a:rPr lang="en-GB" i="1" dirty="0"/>
              <a:t>should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CB08C-F6BB-4EA4-A9DE-AA633B8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1291"/>
            <a:ext cx="12192000" cy="76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645C0-B5D0-48DC-B5F4-8313191E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8341"/>
            <a:ext cx="12192000" cy="7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00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03BA-5312-4DD6-806A-EE9FC29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45BF-D488-4224-AB86-75C466FA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/>
          <a:lstStyle/>
          <a:p>
            <a:r>
              <a:rPr lang="en-GB" dirty="0"/>
              <a:t>‘In the zone’ on a remote PC, but have to go to a meeting?</a:t>
            </a:r>
          </a:p>
          <a:p>
            <a:pPr lvl="1"/>
            <a:r>
              <a:rPr lang="en-GB" dirty="0"/>
              <a:t>Disconnect and reconnect during the meeting!</a:t>
            </a:r>
          </a:p>
          <a:p>
            <a:pPr lvl="2"/>
            <a:r>
              <a:rPr lang="en-GB" dirty="0"/>
              <a:t>Everyone thinks you’ll be making notes, and congratulate you on your attentiveness to the meeting</a:t>
            </a:r>
          </a:p>
          <a:p>
            <a:pPr lvl="3"/>
            <a:r>
              <a:rPr lang="en-GB" dirty="0"/>
              <a:t>Remember to regularly ask stuff like “Will this scale” and “Shouldn’t we take a step back?”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220A8-208A-47C1-9233-17A1CCBD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2013735"/>
            <a:ext cx="1044085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Remoting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remoting</a:t>
            </a:r>
          </a:p>
          <a:p>
            <a:pPr lvl="1"/>
            <a:r>
              <a:rPr lang="en-US" dirty="0"/>
              <a:t>And why we don’t like it anymore</a:t>
            </a:r>
          </a:p>
          <a:p>
            <a:r>
              <a:rPr lang="en-US" dirty="0"/>
              <a:t>Windows PowerShell remoting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0192-61FE-4D63-8D69-EFE94B4D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6B8E-6EA1-420E-9192-41268730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disconnected session can also be connected from a different computer</a:t>
            </a:r>
          </a:p>
          <a:p>
            <a:pPr lvl="1"/>
            <a:r>
              <a:rPr lang="en-GB" dirty="0"/>
              <a:t>By anyone with the same credentials</a:t>
            </a:r>
          </a:p>
          <a:p>
            <a:r>
              <a:rPr lang="en-GB" dirty="0"/>
              <a:t>But, it’s only possible when you started the session with “New-</a:t>
            </a:r>
            <a:r>
              <a:rPr lang="en-GB" dirty="0" err="1"/>
              <a:t>PSSession</a:t>
            </a:r>
            <a:r>
              <a:rPr lang="en-GB" dirty="0"/>
              <a:t>”, not when you created it with “Enter-</a:t>
            </a:r>
            <a:r>
              <a:rPr lang="en-GB" dirty="0" err="1"/>
              <a:t>PSSession</a:t>
            </a:r>
            <a:r>
              <a:rPr lang="en-GB" dirty="0"/>
              <a:t>”</a:t>
            </a:r>
          </a:p>
          <a:p>
            <a:r>
              <a:rPr lang="en-GB" dirty="0"/>
              <a:t>You can also run a command that you know is going to take long in a disconnected 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AA5A-5E02-4F7C-A3E1-9EA8B1DBE4D9}"/>
              </a:ext>
            </a:extLst>
          </p:cNvPr>
          <p:cNvSpPr/>
          <p:nvPr/>
        </p:nvSpPr>
        <p:spPr>
          <a:xfrm>
            <a:off x="746588" y="4834304"/>
            <a:ext cx="10698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InDisconnectedSession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)){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35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BDD7-816D-42F3-B166-9FCD653D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F13B-BB9B-411D-ABC5-44168881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result:</a:t>
            </a:r>
          </a:p>
          <a:p>
            <a:endParaRPr lang="en-GB" dirty="0"/>
          </a:p>
          <a:p>
            <a:r>
              <a:rPr lang="en-GB" dirty="0"/>
              <a:t>View the output of the command?</a:t>
            </a:r>
          </a:p>
          <a:p>
            <a:pPr lvl="1"/>
            <a:r>
              <a:rPr lang="en-GB" dirty="0"/>
              <a:t>Enter the session: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Receive the output to the host: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6DD7-B07D-47FB-A9C1-88B0FA12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70" y="1690688"/>
            <a:ext cx="7840169" cy="781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E6FEA4-E487-426C-8DD5-B5006F1F69DF}"/>
              </a:ext>
            </a:extLst>
          </p:cNvPr>
          <p:cNvSpPr/>
          <p:nvPr/>
        </p:nvSpPr>
        <p:spPr>
          <a:xfrm>
            <a:off x="573146" y="3736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A8732-4095-4E42-9697-0B0A4AAB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46" y="3429000"/>
            <a:ext cx="5257800" cy="1218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67DE0-D7E5-4226-9F64-2170BA3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5472015"/>
            <a:ext cx="683990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is </a:t>
            </a:r>
            <a:r>
              <a:rPr lang="nl-BE" dirty="0" err="1"/>
              <a:t>connected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 a server, </a:t>
            </a:r>
            <a:r>
              <a:rPr lang="nl-BE" dirty="0" err="1"/>
              <a:t>how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users have a </a:t>
            </a:r>
            <a:r>
              <a:rPr lang="nl-BE" dirty="0" err="1"/>
              <a:t>connection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Or, check </a:t>
            </a:r>
            <a:r>
              <a:rPr lang="nl-BE" dirty="0" err="1"/>
              <a:t>who</a:t>
            </a:r>
            <a:r>
              <a:rPr lang="nl-BE" dirty="0"/>
              <a:t> is </a:t>
            </a:r>
            <a:r>
              <a:rPr lang="nl-BE" dirty="0" err="1"/>
              <a:t>connected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Wsman</a:t>
            </a:r>
            <a:r>
              <a:rPr lang="nl-BE" dirty="0"/>
              <a:t>-port:</a:t>
            </a:r>
          </a:p>
          <a:p>
            <a:endParaRPr lang="nl-BE" dirty="0"/>
          </a:p>
          <a:p>
            <a:r>
              <a:rPr lang="nl-BE" dirty="0"/>
              <a:t>Kick a user?</a:t>
            </a:r>
          </a:p>
          <a:p>
            <a:endParaRPr lang="nl-BE" dirty="0"/>
          </a:p>
          <a:p>
            <a:pPr lvl="1"/>
            <a:r>
              <a:rPr lang="nl-BE" dirty="0" err="1"/>
              <a:t>Kill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wmsprovhost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Session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show up as “</a:t>
            </a:r>
            <a:r>
              <a:rPr lang="nl-BE" dirty="0" err="1"/>
              <a:t>Broken</a:t>
            </a:r>
            <a:r>
              <a:rPr lang="nl-BE" dirty="0"/>
              <a:t>”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144671" y="2422133"/>
            <a:ext cx="590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wsmprovhost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IncludeUserName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82631-76A0-4BDD-BB7D-9639635441BF}"/>
              </a:ext>
            </a:extLst>
          </p:cNvPr>
          <p:cNvSpPr/>
          <p:nvPr/>
        </p:nvSpPr>
        <p:spPr>
          <a:xfrm>
            <a:off x="3144671" y="3387973"/>
            <a:ext cx="539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NetTCPConnection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LocalPort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5985 </a:t>
            </a:r>
          </a:p>
        </p:txBody>
      </p:sp>
    </p:spTree>
    <p:extLst>
      <p:ext uri="{BB962C8B-B14F-4D97-AF65-F5344CB8AC3E}">
        <p14:creationId xmlns:p14="http://schemas.microsoft.com/office/powerpoint/2010/main" val="132576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0D4-EDB8-4395-8F57-F4A829C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160B-A8C1-4BFC-B0CA-7E837C21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Sending it along as a parameter</a:t>
            </a:r>
          </a:p>
          <a:p>
            <a:endParaRPr lang="en-GB" dirty="0"/>
          </a:p>
          <a:p>
            <a:r>
              <a:rPr lang="en-GB" dirty="0"/>
              <a:t>Or as a named (official) parameter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3.0 and later: use “using”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8C0E5-C072-4F7F-9776-6DECB327AA9E}"/>
              </a:ext>
            </a:extLst>
          </p:cNvPr>
          <p:cNvSpPr/>
          <p:nvPr/>
        </p:nvSpPr>
        <p:spPr>
          <a:xfrm>
            <a:off x="541106" y="2396918"/>
            <a:ext cx="1110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98515-90D2-46B2-B67A-468A5A9B5C88}"/>
              </a:ext>
            </a:extLst>
          </p:cNvPr>
          <p:cNvSpPr/>
          <p:nvPr/>
        </p:nvSpPr>
        <p:spPr>
          <a:xfrm>
            <a:off x="541106" y="5414564"/>
            <a:ext cx="983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using:var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E3451-C52E-4838-803F-4F9E993D112D}"/>
              </a:ext>
            </a:extLst>
          </p:cNvPr>
          <p:cNvSpPr/>
          <p:nvPr/>
        </p:nvSpPr>
        <p:spPr>
          <a:xfrm>
            <a:off x="541106" y="3472480"/>
            <a:ext cx="933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2968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CAF3-2978-4C5E-B671-5461848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CSV-file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69B-66C4-4AB3-A325-1D2FB6FD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problem: You have CSV-file locally, but want to use it remotely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Solution 1: copy the file to the session, and execute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F0659-DC1E-4C34-9373-D798A11AE88A}"/>
              </a:ext>
            </a:extLst>
          </p:cNvPr>
          <p:cNvSpPr/>
          <p:nvPr/>
        </p:nvSpPr>
        <p:spPr>
          <a:xfrm>
            <a:off x="1054100" y="2363023"/>
            <a:ext cx="1008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C1E72-F807-4FBC-80B0-79BF3858D5F3}"/>
              </a:ext>
            </a:extLst>
          </p:cNvPr>
          <p:cNvSpPr/>
          <p:nvPr/>
        </p:nvSpPr>
        <p:spPr>
          <a:xfrm>
            <a:off x="1054099" y="3852039"/>
            <a:ext cx="10749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Enter the session, use the CSV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"c:\tmp\proc.csv"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 </a:t>
            </a:r>
          </a:p>
        </p:txBody>
      </p:sp>
    </p:spTree>
    <p:extLst>
      <p:ext uri="{BB962C8B-B14F-4D97-AF65-F5344CB8AC3E}">
        <p14:creationId xmlns:p14="http://schemas.microsoft.com/office/powerpoint/2010/main" val="13249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8E1D-BA47-4448-936B-9E376EF1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a CSV-file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536-F2E3-45CB-A629-CBB9C9D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 2: Send the contents of the CSV as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7FB4F-3F75-4273-9E54-58589E81E570}"/>
              </a:ext>
            </a:extLst>
          </p:cNvPr>
          <p:cNvSpPr/>
          <p:nvPr/>
        </p:nvSpPr>
        <p:spPr>
          <a:xfrm>
            <a:off x="838200" y="2431633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script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"c:\tmp\script.ps1"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'$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| Measure-Object -Sum CPU'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Store content of CSV in variable, execute script remotely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30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4B1-661D-4F32-9E48-5E9AB145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vs remote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58567-913D-4C38-B504-8B6C12D8D967}"/>
              </a:ext>
            </a:extLst>
          </p:cNvPr>
          <p:cNvSpPr/>
          <p:nvPr/>
        </p:nvSpPr>
        <p:spPr>
          <a:xfrm>
            <a:off x="838200" y="1690688"/>
            <a:ext cx="93229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D9176-682E-4992-90C7-8A6F990ED110}"/>
              </a:ext>
            </a:extLst>
          </p:cNvPr>
          <p:cNvSpPr/>
          <p:nvPr/>
        </p:nvSpPr>
        <p:spPr>
          <a:xfrm>
            <a:off x="838200" y="4447412"/>
            <a:ext cx="9054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 </a:t>
            </a:r>
          </a:p>
        </p:txBody>
      </p:sp>
    </p:spTree>
    <p:extLst>
      <p:ext uri="{BB962C8B-B14F-4D97-AF65-F5344CB8AC3E}">
        <p14:creationId xmlns:p14="http://schemas.microsoft.com/office/powerpoint/2010/main" val="951528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B8CE-C547-460C-9DAB-4726F2A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Hyper-V: </a:t>
            </a:r>
            <a:r>
              <a:rPr lang="en-GB" dirty="0" err="1"/>
              <a:t>VMBus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678C-4964-42B4-A155-34F63C370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594"/>
          <a:stretch/>
        </p:blipFill>
        <p:spPr>
          <a:xfrm>
            <a:off x="2657475" y="1685943"/>
            <a:ext cx="687705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EC323-BB88-4FD7-9FAB-551D585F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3990649"/>
            <a:ext cx="787827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remote technology?</a:t>
            </a:r>
          </a:p>
          <a:p>
            <a:pPr lvl="1"/>
            <a:r>
              <a:rPr lang="en-US" dirty="0"/>
              <a:t>Is defined by the author of the cmdlet</a:t>
            </a:r>
          </a:p>
          <a:p>
            <a:pPr lvl="2"/>
            <a:r>
              <a:rPr lang="en-US" dirty="0"/>
              <a:t>RPC – Remote Procedure Call</a:t>
            </a:r>
          </a:p>
          <a:p>
            <a:pPr lvl="2"/>
            <a:r>
              <a:rPr lang="en-US" dirty="0"/>
              <a:t>DCOM – Distributed Component Object Modeling</a:t>
            </a:r>
          </a:p>
          <a:p>
            <a:r>
              <a:rPr lang="en-US" dirty="0"/>
              <a:t>Which cmdlets support this?</a:t>
            </a:r>
          </a:p>
          <a:p>
            <a:pPr lvl="1"/>
            <a:r>
              <a:rPr lang="en-US" dirty="0"/>
              <a:t>Parameter –</a:t>
            </a:r>
            <a:r>
              <a:rPr lang="en-US" dirty="0" err="1"/>
              <a:t>Computername</a:t>
            </a:r>
            <a:r>
              <a:rPr lang="en-US" dirty="0"/>
              <a:t>: 24 cmdlets</a:t>
            </a:r>
          </a:p>
          <a:p>
            <a:pPr lvl="2"/>
            <a:r>
              <a:rPr lang="en-US" dirty="0"/>
              <a:t>Authentication as current user</a:t>
            </a:r>
          </a:p>
          <a:p>
            <a:pPr lvl="2"/>
            <a:r>
              <a:rPr lang="en-US" dirty="0"/>
              <a:t>Or using parameter –Credential: 13 of which can use a credential</a:t>
            </a:r>
          </a:p>
          <a:p>
            <a:r>
              <a:rPr lang="en-US" dirty="0"/>
              <a:t>Error messages produced by underlying remoting technology</a:t>
            </a:r>
          </a:p>
          <a:p>
            <a:pPr lvl="1"/>
            <a:r>
              <a:rPr lang="en-US" dirty="0"/>
              <a:t>Divers, misleading and inconsistent, because of different underlying technologies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7CEE0-11F3-49B5-B930-B3B9E157FBAB}"/>
              </a:ext>
            </a:extLst>
          </p:cNvPr>
          <p:cNvSpPr/>
          <p:nvPr/>
        </p:nvSpPr>
        <p:spPr>
          <a:xfrm>
            <a:off x="6880261" y="855591"/>
            <a:ext cx="5311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win32_diskdrive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04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Universal way of remoting for </a:t>
            </a:r>
            <a:r>
              <a:rPr lang="en-GB" b="1" dirty="0"/>
              <a:t>all </a:t>
            </a:r>
            <a:r>
              <a:rPr lang="en-GB" dirty="0"/>
              <a:t>cmdlets</a:t>
            </a:r>
          </a:p>
          <a:p>
            <a:endParaRPr lang="nl-BE" dirty="0"/>
          </a:p>
        </p:txBody>
      </p:sp>
      <p:sp>
        <p:nvSpPr>
          <p:cNvPr id="4" name="Afgeronde rechthoek 3"/>
          <p:cNvSpPr/>
          <p:nvPr/>
        </p:nvSpPr>
        <p:spPr>
          <a:xfrm>
            <a:off x="2358747" y="3284984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CLIENT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Caller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unlimited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7255291" y="331316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Remote system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5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4807019" y="3501008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4807019" y="4005064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4966280" y="3501008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</a:t>
            </a:r>
            <a:r>
              <a:rPr lang="en-GB" dirty="0" err="1"/>
              <a:t>WinRM</a:t>
            </a:r>
            <a:r>
              <a:rPr lang="en-GB" dirty="0"/>
              <a:t> service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253466" y="4581305"/>
            <a:ext cx="263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a new (hidden) session</a:t>
            </a:r>
          </a:p>
        </p:txBody>
      </p:sp>
    </p:spTree>
    <p:extLst>
      <p:ext uri="{BB962C8B-B14F-4D97-AF65-F5344CB8AC3E}">
        <p14:creationId xmlns:p14="http://schemas.microsoft.com/office/powerpoint/2010/main" val="21735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188641"/>
            <a:ext cx="56292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9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installed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computers (2012 R2, 2016)</a:t>
            </a:r>
          </a:p>
          <a:p>
            <a:pPr lvl="1"/>
            <a:r>
              <a:rPr lang="en-US" dirty="0"/>
              <a:t>Nothing, everything is installed and enabled by default</a:t>
            </a:r>
          </a:p>
          <a:p>
            <a:r>
              <a:rPr lang="en-US" dirty="0"/>
              <a:t>Older computers, in PS3.0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Framework 4.0 or later</a:t>
            </a:r>
          </a:p>
          <a:p>
            <a:pPr lvl="1"/>
            <a:r>
              <a:rPr lang="en-US" dirty="0"/>
              <a:t>Windows Remote Management 3.0</a:t>
            </a:r>
          </a:p>
          <a:p>
            <a:r>
              <a:rPr lang="en-US" dirty="0"/>
              <a:t>Very old computers, in PS2.0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FrameWork</a:t>
            </a:r>
            <a:r>
              <a:rPr lang="en-US" dirty="0"/>
              <a:t> 2.0 or a later version</a:t>
            </a:r>
          </a:p>
          <a:p>
            <a:pPr lvl="1"/>
            <a:r>
              <a:rPr lang="en-US" dirty="0"/>
              <a:t>Windows Remote Management 2.0</a:t>
            </a:r>
          </a:p>
          <a:p>
            <a:r>
              <a:rPr lang="en-US" dirty="0"/>
              <a:t>Remote sessions between PS 3.0 </a:t>
            </a:r>
            <a:r>
              <a:rPr lang="en-US" dirty="0" err="1"/>
              <a:t>en</a:t>
            </a:r>
            <a:r>
              <a:rPr lang="en-US" dirty="0"/>
              <a:t> PS 2.0 clients are possible</a:t>
            </a:r>
          </a:p>
          <a:p>
            <a:pPr lvl="1"/>
            <a:r>
              <a:rPr lang="en-US" dirty="0"/>
              <a:t>But new features of 3.0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85294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in PS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Error messages are much better</a:t>
            </a:r>
          </a:p>
          <a:p>
            <a:r>
              <a:rPr lang="en-GB" dirty="0"/>
              <a:t>Sessions are less fragile</a:t>
            </a:r>
          </a:p>
          <a:p>
            <a:pPr lvl="1"/>
            <a:r>
              <a:rPr lang="en-GB" dirty="0"/>
              <a:t>Can survive short network breaks</a:t>
            </a:r>
          </a:p>
          <a:p>
            <a:r>
              <a:rPr lang="en-GB" dirty="0"/>
              <a:t>‘Disconnected’ sessions are possible</a:t>
            </a:r>
          </a:p>
          <a:p>
            <a:pPr lvl="1"/>
            <a:r>
              <a:rPr lang="en-GB" dirty="0"/>
              <a:t>Use sessions responsibly</a:t>
            </a:r>
          </a:p>
          <a:p>
            <a:pPr lvl="2"/>
            <a:r>
              <a:rPr lang="en-GB" dirty="0"/>
              <a:t>Session on remote pc still exists and consumes “resources”</a:t>
            </a:r>
          </a:p>
          <a:p>
            <a:pPr lvl="1"/>
            <a:r>
              <a:rPr lang="en-GB" dirty="0"/>
              <a:t>You sign in on another machine with the same credentials</a:t>
            </a:r>
          </a:p>
          <a:p>
            <a:pPr lvl="2"/>
            <a:r>
              <a:rPr lang="en-GB" dirty="0"/>
              <a:t>Using Get-</a:t>
            </a:r>
            <a:r>
              <a:rPr lang="en-GB" dirty="0" err="1"/>
              <a:t>PSSession</a:t>
            </a:r>
            <a:r>
              <a:rPr lang="en-GB" dirty="0"/>
              <a:t>  you can see the disconnected sessions</a:t>
            </a:r>
            <a:endParaRPr lang="nl-BE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1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activate remoting?</a:t>
            </a:r>
          </a:p>
          <a:p>
            <a:pPr lvl="1"/>
            <a:r>
              <a:rPr lang="en-US" dirty="0"/>
              <a:t>Enable-</a:t>
            </a:r>
            <a:r>
              <a:rPr lang="en-US" dirty="0" err="1"/>
              <a:t>PSRemoting</a:t>
            </a:r>
            <a:r>
              <a:rPr lang="en-US" dirty="0"/>
              <a:t> (cmdlet)</a:t>
            </a:r>
          </a:p>
          <a:p>
            <a:pPr lvl="1"/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 (application)</a:t>
            </a:r>
          </a:p>
          <a:p>
            <a:pPr lvl="1"/>
            <a:r>
              <a:rPr lang="en-US" dirty="0"/>
              <a:t>Via a group policy</a:t>
            </a:r>
          </a:p>
          <a:p>
            <a:r>
              <a:rPr lang="en-US" dirty="0"/>
              <a:t>Actions taken: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WinRM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Configure listener</a:t>
            </a:r>
          </a:p>
          <a:p>
            <a:pPr lvl="1"/>
            <a:r>
              <a:rPr lang="en-US" dirty="0"/>
              <a:t>Enable Firewall exception</a:t>
            </a:r>
          </a:p>
          <a:p>
            <a:r>
              <a:rPr lang="en-US" dirty="0"/>
              <a:t>Firewall still has to be set to “Private” of “Domain” manually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E5874-D630-4293-AB08-F34F258B848E}"/>
              </a:ext>
            </a:extLst>
          </p:cNvPr>
          <p:cNvSpPr/>
          <p:nvPr/>
        </p:nvSpPr>
        <p:spPr>
          <a:xfrm>
            <a:off x="1295828" y="5807631"/>
            <a:ext cx="960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NetAdapter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NetConnectionProfile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NetworkCategory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Private </a:t>
            </a:r>
          </a:p>
        </p:txBody>
      </p:sp>
    </p:spTree>
    <p:extLst>
      <p:ext uri="{BB962C8B-B14F-4D97-AF65-F5344CB8AC3E}">
        <p14:creationId xmlns:p14="http://schemas.microsoft.com/office/powerpoint/2010/main" val="29504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3459-8E2F-458F-B7A8-E4B1A2CE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Server: the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28CB-597C-4A0C-9875-348D3E12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port numbers are 5985 (HTTP) and 5986  (HTTPS) (both TCP)</a:t>
            </a:r>
          </a:p>
          <a:p>
            <a:r>
              <a:rPr lang="en-GB" dirty="0"/>
              <a:t>You can change these…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lvl="1"/>
            <a:r>
              <a:rPr lang="en-GB" dirty="0"/>
              <a:t>Or with the navigation-model…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90002-89CF-490B-BF73-43284D237B26}"/>
              </a:ext>
            </a:extLst>
          </p:cNvPr>
          <p:cNvSpPr/>
          <p:nvPr/>
        </p:nvSpPr>
        <p:spPr>
          <a:xfrm>
            <a:off x="787257" y="2947998"/>
            <a:ext cx="10617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which listener do we have?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-Enumerate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the port number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ValueSet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"22"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SelectorSet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@{Address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'*'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;Transport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BF8D-61DF-4093-90DE-80C87958F885}"/>
              </a:ext>
            </a:extLst>
          </p:cNvPr>
          <p:cNvSpPr/>
          <p:nvPr/>
        </p:nvSpPr>
        <p:spPr>
          <a:xfrm>
            <a:off x="787257" y="5292546"/>
            <a:ext cx="5308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:\localhost\Listener\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.\Listener_...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Port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6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</TotalTime>
  <Words>1884</Words>
  <Application>Microsoft Office PowerPoint</Application>
  <PresentationFormat>Widescreen</PresentationFormat>
  <Paragraphs>312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Lucida Console</vt:lpstr>
      <vt:lpstr>Office Theme</vt:lpstr>
      <vt:lpstr>Windows PowerShell </vt:lpstr>
      <vt:lpstr>Remoting</vt:lpstr>
      <vt:lpstr>Classic remoting</vt:lpstr>
      <vt:lpstr>Windows PowerShell remoting</vt:lpstr>
      <vt:lpstr>PowerPoint Presentation</vt:lpstr>
      <vt:lpstr>What has to be installed</vt:lpstr>
      <vt:lpstr>Improvements in PS 3.0</vt:lpstr>
      <vt:lpstr>Setup for Server</vt:lpstr>
      <vt:lpstr>Setup for Server: the port number</vt:lpstr>
      <vt:lpstr>What users are allowed?</vt:lpstr>
      <vt:lpstr>Setup for client</vt:lpstr>
      <vt:lpstr>Setup for client</vt:lpstr>
      <vt:lpstr>What is possible when remoting?</vt:lpstr>
      <vt:lpstr>We’ll be using</vt:lpstr>
      <vt:lpstr>Create a permanent session</vt:lpstr>
      <vt:lpstr>Permanent session</vt:lpstr>
      <vt:lpstr>Permanent session</vt:lpstr>
      <vt:lpstr>Run one command</vt:lpstr>
      <vt:lpstr>Disconnected session</vt:lpstr>
      <vt:lpstr>Disconnected session</vt:lpstr>
      <vt:lpstr>Disconnected session</vt:lpstr>
      <vt:lpstr>Who is connected</vt:lpstr>
      <vt:lpstr>Using a local variable</vt:lpstr>
      <vt:lpstr>Using a CSV-file</vt:lpstr>
      <vt:lpstr>Using a CSV-file</vt:lpstr>
      <vt:lpstr>Local vs remote processing</vt:lpstr>
      <vt:lpstr>On Hyper-V: VMBus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139</cp:revision>
  <dcterms:created xsi:type="dcterms:W3CDTF">2016-01-25T12:29:25Z</dcterms:created>
  <dcterms:modified xsi:type="dcterms:W3CDTF">2018-09-26T14:10:21Z</dcterms:modified>
</cp:coreProperties>
</file>