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7" r:id="rId2"/>
    <p:sldId id="264" r:id="rId3"/>
    <p:sldId id="265" r:id="rId4"/>
    <p:sldId id="266" r:id="rId5"/>
    <p:sldId id="262" r:id="rId6"/>
    <p:sldId id="261" r:id="rId7"/>
    <p:sldId id="263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  <p14:sldId id="264"/>
            <p14:sldId id="265"/>
            <p14:sldId id="266"/>
            <p14:sldId id="262"/>
            <p14:sldId id="261"/>
            <p14:sldId id="263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2145" autoAdjust="0"/>
  </p:normalViewPr>
  <p:slideViewPr>
    <p:cSldViewPr snapToGrid="0">
      <p:cViewPr varScale="1">
        <p:scale>
          <a:sx n="76" d="100"/>
          <a:sy n="76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07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3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633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70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00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76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62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004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22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174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25/10/2017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58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dotnet/standard/base-types/custom-date-and-time-format-string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arfield.com/comi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Let’s do something useful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4CE2-4DCB-42C3-853F-6AB74976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8E7E-95AB-4746-8601-BD9049AE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a date-object, but need an URL</a:t>
            </a:r>
          </a:p>
          <a:p>
            <a:r>
              <a:rPr lang="en-GB" dirty="0"/>
              <a:t>In the form of: </a:t>
            </a:r>
          </a:p>
          <a:p>
            <a:endParaRPr lang="en-GB" dirty="0"/>
          </a:p>
          <a:p>
            <a:r>
              <a:rPr lang="en-GB" dirty="0"/>
              <a:t>Meaning…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4D1DC2-86B9-4C67-98C0-C2536E32F99E}"/>
              </a:ext>
            </a:extLst>
          </p:cNvPr>
          <p:cNvSpPr/>
          <p:nvPr/>
        </p:nvSpPr>
        <p:spPr>
          <a:xfrm>
            <a:off x="838200" y="2878846"/>
            <a:ext cx="1065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"https://d1ejxu6vysztl5.cloudfront.net/comics/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garfield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/2017/2017-10-19.gif"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5BB0A-759D-410B-BCC5-279331EB628B}"/>
              </a:ext>
            </a:extLst>
          </p:cNvPr>
          <p:cNvSpPr/>
          <p:nvPr/>
        </p:nvSpPr>
        <p:spPr>
          <a:xfrm>
            <a:off x="838200" y="4001294"/>
            <a:ext cx="10282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baseurl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"https://d1ejxu6vysztl5.cloudfront.net/comics/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garfield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/"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/2017/2017-10-19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$extension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".gif" </a:t>
            </a:r>
          </a:p>
        </p:txBody>
      </p:sp>
    </p:spTree>
    <p:extLst>
      <p:ext uri="{BB962C8B-B14F-4D97-AF65-F5344CB8AC3E}">
        <p14:creationId xmlns:p14="http://schemas.microsoft.com/office/powerpoint/2010/main" val="188847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4D95-16C4-434F-A1EE-3CCDB1BA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260B-E413-4974-8DCB-0894B4A7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a date object, and want the date in a certain format</a:t>
            </a:r>
          </a:p>
          <a:p>
            <a:r>
              <a:rPr lang="en-GB" dirty="0" err="1"/>
              <a:t>toString</a:t>
            </a:r>
            <a:r>
              <a:rPr lang="en-GB" dirty="0"/>
              <a:t>!</a:t>
            </a:r>
          </a:p>
          <a:p>
            <a:r>
              <a:rPr lang="en-GB" dirty="0"/>
              <a:t>Modifiers: </a:t>
            </a:r>
            <a:r>
              <a:rPr lang="en-GB" dirty="0">
                <a:hlinkClick r:id="rId2"/>
              </a:rPr>
              <a:t>https://docs.microsoft.com/en-us/dotnet/standard/base-types/custom-date-and-time-format-strings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6197A-7CD4-40D2-ADC1-384B2C7B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553" y="4591229"/>
            <a:ext cx="7526894" cy="1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7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D225-AD73-4B2D-ACCD-3FE4458B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more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64B0-CF91-4BC1-BF41-F24FE89D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Paste the URL together</a:t>
            </a:r>
          </a:p>
          <a:p>
            <a:r>
              <a:rPr lang="en-GB" dirty="0"/>
              <a:t>(Create and) paste the destination together</a:t>
            </a:r>
          </a:p>
          <a:p>
            <a:endParaRPr lang="en-GB" dirty="0"/>
          </a:p>
          <a:p>
            <a:r>
              <a:rPr lang="en-GB" dirty="0"/>
              <a:t>URL: $</a:t>
            </a:r>
            <a:r>
              <a:rPr lang="en-GB" dirty="0" err="1"/>
              <a:t>baseUrl</a:t>
            </a:r>
            <a:r>
              <a:rPr lang="en-GB" dirty="0"/>
              <a:t> + $</a:t>
            </a:r>
            <a:r>
              <a:rPr lang="en-GB" dirty="0" err="1"/>
              <a:t>date.toString</a:t>
            </a:r>
            <a:r>
              <a:rPr lang="en-GB" dirty="0"/>
              <a:t>(…) + $extension</a:t>
            </a:r>
          </a:p>
          <a:p>
            <a:r>
              <a:rPr lang="en-GB" dirty="0"/>
              <a:t>Destination: a path, so Join-path of</a:t>
            </a:r>
          </a:p>
          <a:p>
            <a:pPr lvl="1"/>
            <a:r>
              <a:rPr lang="en-GB" dirty="0"/>
              <a:t>C:\tmp\Garfield</a:t>
            </a:r>
          </a:p>
          <a:p>
            <a:pPr lvl="1"/>
            <a:r>
              <a:rPr lang="en-GB" dirty="0"/>
              <a:t>The date as </a:t>
            </a:r>
            <a:r>
              <a:rPr lang="en-GB" dirty="0" err="1"/>
              <a:t>yyyy</a:t>
            </a:r>
            <a:r>
              <a:rPr lang="en-GB" dirty="0"/>
              <a:t>-MM-</a:t>
            </a:r>
            <a:r>
              <a:rPr lang="en-GB" dirty="0" err="1"/>
              <a:t>ddd</a:t>
            </a:r>
            <a:r>
              <a:rPr lang="en-GB" dirty="0"/>
              <a:t> + the extension</a:t>
            </a:r>
          </a:p>
        </p:txBody>
      </p:sp>
    </p:spTree>
    <p:extLst>
      <p:ext uri="{BB962C8B-B14F-4D97-AF65-F5344CB8AC3E}">
        <p14:creationId xmlns:p14="http://schemas.microsoft.com/office/powerpoint/2010/main" val="274495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A0CA-FC6C-4973-BC3A-CD1066E5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Tadaa</a:t>
            </a:r>
            <a:r>
              <a:rPr lang="en-GB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35426-4454-491D-982D-922F4E04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064"/>
            <a:ext cx="10515600" cy="28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9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8287B-B202-4449-86EC-C248806F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https://garfield.com/comic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87BD4-4DCA-4089-9CDB-650E24D9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Garfield is nice</a:t>
            </a:r>
          </a:p>
          <a:p>
            <a:r>
              <a:rPr lang="en-GB" dirty="0"/>
              <a:t>A day started with a cup of coffee and a Garfield comic is a good day</a:t>
            </a:r>
          </a:p>
          <a:p>
            <a:endParaRPr lang="en-GB" dirty="0"/>
          </a:p>
          <a:p>
            <a:r>
              <a:rPr lang="en-GB" dirty="0"/>
              <a:t>But what during that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D74BAF-0047-48AA-B420-276899B25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40817"/>
            <a:ext cx="1143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9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7757-1A4E-4BB1-BEF6-8C41C471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https://garfield.com/comic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F705-94C9-487B-A18A-027C866E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only on workdays</a:t>
            </a:r>
          </a:p>
          <a:p>
            <a:r>
              <a:rPr lang="en-GB" dirty="0"/>
              <a:t>So during the Christmas-break, we miss out on 15 days of Garfield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5490E-7676-4568-99E5-468441C9F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6549"/>
            <a:ext cx="1143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7EFD-77F5-4500-B012-4926EB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https://garfield.com/comic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3359-7897-4274-8045-F270EB5D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 sure, we could just check the website and click the tiny ‘previous’-button, but we want the files locally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A0557-BE12-4B17-B134-F54947D7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76538"/>
            <a:ext cx="11430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3686-CF36-4EB0-A3C2-0CBA970C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65A6-AC39-4EBD-942D-908C383E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the entire page, try to find the right image</a:t>
            </a:r>
          </a:p>
          <a:p>
            <a:pPr lvl="1"/>
            <a:r>
              <a:rPr lang="en-GB" dirty="0"/>
              <a:t>Invoke-</a:t>
            </a:r>
            <a:r>
              <a:rPr lang="en-GB" dirty="0" err="1"/>
              <a:t>Webrequest</a:t>
            </a:r>
            <a:endParaRPr lang="en-GB" dirty="0"/>
          </a:p>
          <a:p>
            <a:pPr lvl="1"/>
            <a:r>
              <a:rPr lang="en-GB" dirty="0"/>
              <a:t>-</a:t>
            </a:r>
            <a:r>
              <a:rPr lang="en-GB" dirty="0" err="1"/>
              <a:t>url</a:t>
            </a:r>
            <a:r>
              <a:rPr lang="en-GB" dirty="0"/>
              <a:t> is </a:t>
            </a:r>
            <a:r>
              <a:rPr lang="en-GB" dirty="0">
                <a:hlinkClick r:id="rId2"/>
              </a:rPr>
              <a:t>https://garfield.com/comic</a:t>
            </a:r>
            <a:endParaRPr lang="en-GB" dirty="0"/>
          </a:p>
          <a:p>
            <a:pPr lvl="1"/>
            <a:r>
              <a:rPr lang="en-GB" dirty="0"/>
              <a:t>Catch the result in a variable</a:t>
            </a:r>
          </a:p>
          <a:p>
            <a:pPr lvl="1"/>
            <a:r>
              <a:rPr lang="en-GB" dirty="0"/>
              <a:t>Check if the variable has the comic as an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3F2B7-B5E0-4FAA-9320-A706CB772589}"/>
              </a:ext>
            </a:extLst>
          </p:cNvPr>
          <p:cNvSpPr/>
          <p:nvPr/>
        </p:nvSpPr>
        <p:spPr>
          <a:xfrm>
            <a:off x="838200" y="43323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"https://garfield.com/comic"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WebRequest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url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C9E7A-8D04-4B0E-ABA5-72121209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338" y="3788229"/>
            <a:ext cx="6146304" cy="28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9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994C-25EE-4393-A525-FD8CB759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7200-B272-475D-BEBA-177947ED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to the image directly</a:t>
            </a:r>
          </a:p>
          <a:p>
            <a:r>
              <a:rPr lang="en-GB" dirty="0"/>
              <a:t>View source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We could have gotten this from the variable, but it would have been tedious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719F1-4198-4FE2-9A7B-5FE60F61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3" y="2801040"/>
            <a:ext cx="11240474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0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6D70-17AA-425A-8F4A-6DC66DF7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E884-35DC-4063-A6AA-B730EBA7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to the image directly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0329F-13D9-4D99-A14A-A343F9109730}"/>
              </a:ext>
            </a:extLst>
          </p:cNvPr>
          <p:cNvSpPr/>
          <p:nvPr/>
        </p:nvSpPr>
        <p:spPr>
          <a:xfrm>
            <a:off x="838199" y="2414186"/>
            <a:ext cx="8413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"https://d1ejxu6vysztl5.cloudfront.net/comics/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garfield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/2017/2017-10-19.gif"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BitsTransfer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-Source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c:\tmp\g.gif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EBC29-0C48-47B8-A262-5CA331F1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72" y="4001294"/>
            <a:ext cx="3614407" cy="23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5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4269-AE00-4470-8D02-F35B145B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6FA3-61FA-440C-924C-D85F3078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we need a loop that loops through days</a:t>
            </a:r>
          </a:p>
          <a:p>
            <a:r>
              <a:rPr lang="en-GB" dirty="0"/>
              <a:t>We’ll just do 15 days</a:t>
            </a:r>
          </a:p>
          <a:p>
            <a:r>
              <a:rPr lang="en-GB" dirty="0"/>
              <a:t>This means, we always need 15 iterations</a:t>
            </a:r>
          </a:p>
          <a:p>
            <a:r>
              <a:rPr lang="en-GB" dirty="0"/>
              <a:t>For-loop?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Doable, but what about the condition?</a:t>
            </a:r>
          </a:p>
          <a:p>
            <a:r>
              <a:rPr lang="en-GB" dirty="0"/>
              <a:t>Also, not a very pretty for-loop, is it?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E956B-C89D-46AA-B2EE-1A089FF57B35}"/>
              </a:ext>
            </a:extLst>
          </p:cNvPr>
          <p:cNvSpPr/>
          <p:nvPr/>
        </p:nvSpPr>
        <p:spPr>
          <a:xfrm>
            <a:off x="1720644" y="3894438"/>
            <a:ext cx="10166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;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AddDays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-1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9384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0DE3-96D6-41FD-BB7E-5ED17791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DD12-2C5F-43FB-95A4-8490FF56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we start fifteen days ago</a:t>
            </a:r>
          </a:p>
          <a:p>
            <a:r>
              <a:rPr lang="en-GB" dirty="0"/>
              <a:t>Repeat adding days (and downloading cartoons)</a:t>
            </a:r>
          </a:p>
          <a:p>
            <a:r>
              <a:rPr lang="en-GB" dirty="0"/>
              <a:t>Until the day is today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D1CF3-0E6B-4CB5-91E6-F44231A6D5AC}"/>
              </a:ext>
            </a:extLst>
          </p:cNvPr>
          <p:cNvSpPr/>
          <p:nvPr/>
        </p:nvSpPr>
        <p:spPr>
          <a:xfrm>
            <a:off x="838200" y="3591640"/>
            <a:ext cx="48153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AddDays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-15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AddDays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(((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gt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E83A7-D40D-49AB-9235-533291C9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250" y="3439566"/>
            <a:ext cx="3558848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3525</TotalTime>
  <Words>514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Office Theme</vt:lpstr>
      <vt:lpstr>Windows PowerShell </vt:lpstr>
      <vt:lpstr>https://garfield.com/comic</vt:lpstr>
      <vt:lpstr>https://garfield.com/comic</vt:lpstr>
      <vt:lpstr>https://garfield.com/comic</vt:lpstr>
      <vt:lpstr>Test 1</vt:lpstr>
      <vt:lpstr>Test 2</vt:lpstr>
      <vt:lpstr>Test 2</vt:lpstr>
      <vt:lpstr>A loop</vt:lpstr>
      <vt:lpstr>Another loop</vt:lpstr>
      <vt:lpstr>An URL</vt:lpstr>
      <vt:lpstr>A date</vt:lpstr>
      <vt:lpstr>Two more things</vt:lpstr>
      <vt:lpstr>Tadaa!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115</cp:revision>
  <dcterms:created xsi:type="dcterms:W3CDTF">2016-01-25T12:22:04Z</dcterms:created>
  <dcterms:modified xsi:type="dcterms:W3CDTF">2017-10-25T07:41:55Z</dcterms:modified>
</cp:coreProperties>
</file>