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1" r:id="rId11"/>
    <p:sldId id="266" r:id="rId12"/>
    <p:sldId id="29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1BC7B1-03D0-4B8B-AD73-001B1B72742F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91"/>
            <p14:sldId id="266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ën Jochen" initials="MJ" lastIdx="1" clrIdx="0">
    <p:extLst>
      <p:ext uri="{19B8F6BF-5375-455C-9EA6-DF929625EA0E}">
        <p15:presenceInfo xmlns:p15="http://schemas.microsoft.com/office/powerpoint/2012/main" userId="Mariën Jo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2145" autoAdjust="0"/>
  </p:normalViewPr>
  <p:slideViewPr>
    <p:cSldViewPr snapToGrid="0">
      <p:cViewPr varScale="1">
        <p:scale>
          <a:sx n="101" d="100"/>
          <a:sy n="101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63F0-A5A9-41B6-B682-E0E7AF475E79}" type="datetimeFigureOut">
              <a:rPr lang="nl-BE" smtClean="0"/>
              <a:t>28/01/2019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EBDE-99E5-426C-8A45-55FDC70ABA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722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960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28/01/2019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07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28/01/2019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535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28/01/2019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6330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84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28/01/2019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970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28/01/2019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000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28/01/2019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76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28/01/2019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99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28/01/2019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62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28/01/2019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004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28/01/2019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22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28/01/2019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174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08B3-015B-44BE-B397-EC898F227802}" type="datetimeFigureOut">
              <a:rPr lang="nl-BE" smtClean="0"/>
              <a:t>28/01/2019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858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speech.synthesis.speechsynthesiz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g-api.kinduff.com/api/facts" TargetMode="External"/><Relationship Id="rId2" Type="http://schemas.openxmlformats.org/officeDocument/2006/relationships/hyperlink" Target="https://the-cat-fact.herokuapp.com/api/randomfa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chucknorris.io/jokes/random" TargetMode="External"/><Relationship Id="rId4" Type="http://schemas.openxmlformats.org/officeDocument/2006/relationships/hyperlink" Target="http://www.randomgiraffefacts.com/index.cg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Fun facts – out loud -</a:t>
            </a:r>
          </a:p>
        </p:txBody>
      </p:sp>
    </p:spTree>
    <p:extLst>
      <p:ext uri="{BB962C8B-B14F-4D97-AF65-F5344CB8AC3E}">
        <p14:creationId xmlns:p14="http://schemas.microsoft.com/office/powerpoint/2010/main" val="370747104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838200" y="1321063"/>
            <a:ext cx="527839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22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“five”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10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“ten”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something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else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$fruit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"date"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-wildcard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$fruit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"a*"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"An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apple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"b*"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banana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"d*"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date"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“c*"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Cherries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“f*"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fig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default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“Strange type of fruit"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1178" y="1332310"/>
            <a:ext cx="54130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"?"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-wildcard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"[a-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z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letter"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"[0-9]"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number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"[,;:.!?]"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punctuation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mark"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Unknown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sentence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"Microsoft Windows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regex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sentence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"^\w+$"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word"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"^\w+ \w+$"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words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	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"^\w+ \w+ \w+$"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"Three words"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 lot of words"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7187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F7E2-B1DD-4506-B136-A19A0CC1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C2BAE-8F98-4DC6-B4AF-7146810F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PowerShell is good at making your computer say stuff</a:t>
            </a:r>
          </a:p>
          <a:p>
            <a:r>
              <a:rPr lang="en-GB" dirty="0"/>
              <a:t>It uses a separate assembly that you have to import first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could even customize it further…</a:t>
            </a:r>
          </a:p>
          <a:p>
            <a:pPr lvl="1"/>
            <a:r>
              <a:rPr lang="en-GB" sz="2000" dirty="0">
                <a:hlinkClick r:id="rId2"/>
              </a:rPr>
              <a:t>https://docs.microsoft.com/en-us/dotnet/api/system.speech.synthesis.speechsynthesizer</a:t>
            </a:r>
            <a:endParaRPr lang="en-GB" sz="20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3867F-B003-45E1-B56F-16A7FB5B634A}"/>
              </a:ext>
            </a:extLst>
          </p:cNvPr>
          <p:cNvSpPr/>
          <p:nvPr/>
        </p:nvSpPr>
        <p:spPr>
          <a:xfrm>
            <a:off x="1354931" y="2829540"/>
            <a:ext cx="94821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Add-Type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AssemblyName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System.Speech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SpeechSynth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System.Speech.Synthesis.SpeechSynthesizer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SpeechSynth</a:t>
            </a:r>
            <a:r>
              <a:rPr lang="en-US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Speak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"Penguins can be really annoying"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46D94-14AF-4216-9513-03E3C2B401B0}"/>
              </a:ext>
            </a:extLst>
          </p:cNvPr>
          <p:cNvSpPr/>
          <p:nvPr/>
        </p:nvSpPr>
        <p:spPr>
          <a:xfrm>
            <a:off x="2490787" y="5030142"/>
            <a:ext cx="7210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SpeechSynth</a:t>
            </a:r>
            <a:r>
              <a:rPr lang="en-GB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SpeechSynth</a:t>
            </a:r>
            <a:r>
              <a:rPr lang="en-GB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GetInstalledVoices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VoiceInfo</a:t>
            </a:r>
            <a:r>
              <a:rPr lang="en-GB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SpeechSynth</a:t>
            </a:r>
            <a:r>
              <a:rPr lang="en-GB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SelectVoice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"Microsoft Zira Desktop"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1118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6D9B-18CB-4728-87E1-AC553097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to 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BB69-1617-4C54-8C6D-74716CD28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can get random facts from the internet</a:t>
            </a:r>
          </a:p>
          <a:p>
            <a:pPr lvl="1"/>
            <a:r>
              <a:rPr lang="en-GB" dirty="0"/>
              <a:t>In a string format</a:t>
            </a:r>
          </a:p>
          <a:p>
            <a:r>
              <a:rPr lang="en-GB" dirty="0"/>
              <a:t>You can select one of four to actually download</a:t>
            </a:r>
          </a:p>
          <a:p>
            <a:r>
              <a:rPr lang="en-GB" dirty="0"/>
              <a:t>You can have the computer say any (English) string</a:t>
            </a:r>
          </a:p>
          <a:p>
            <a:endParaRPr lang="en-GB" dirty="0"/>
          </a:p>
          <a:p>
            <a:r>
              <a:rPr lang="en-GB" dirty="0"/>
              <a:t>And you can set a PowerShell script as logon script</a:t>
            </a:r>
          </a:p>
          <a:p>
            <a:r>
              <a:rPr lang="en-GB" dirty="0"/>
              <a:t>You can set it in a scheduled task to run at a certain time</a:t>
            </a:r>
          </a:p>
          <a:p>
            <a:r>
              <a:rPr lang="en-GB" dirty="0"/>
              <a:t>You can even run it remotely</a:t>
            </a:r>
          </a:p>
          <a:p>
            <a:r>
              <a:rPr lang="en-GB" dirty="0"/>
              <a:t>And incorporate any API you can find</a:t>
            </a:r>
          </a:p>
        </p:txBody>
      </p:sp>
    </p:spTree>
    <p:extLst>
      <p:ext uri="{BB962C8B-B14F-4D97-AF65-F5344CB8AC3E}">
        <p14:creationId xmlns:p14="http://schemas.microsoft.com/office/powerpoint/2010/main" val="283801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11E374-C6FE-4DBE-A606-1128B7CB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is a website…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CCA3D1-3E38-48C8-ABAE-3E547766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38575"/>
            <a:ext cx="10515600" cy="2338387"/>
          </a:xfrm>
        </p:spPr>
        <p:txBody>
          <a:bodyPr/>
          <a:lstStyle/>
          <a:p>
            <a:r>
              <a:rPr lang="en-GB" dirty="0"/>
              <a:t>That lists a random cat-fact every time you open it</a:t>
            </a:r>
          </a:p>
          <a:p>
            <a:r>
              <a:rPr lang="en-GB" dirty="0"/>
              <a:t>And it lists the fact in json-format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F151E3-914D-4041-A26F-A261DCD58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825625"/>
            <a:ext cx="82962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1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D845-C874-4C3B-8867-BD272ADC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are more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DA531-9CBC-428D-A812-66DF8C381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Cats: </a:t>
            </a:r>
            <a:r>
              <a:rPr lang="en-GB" dirty="0">
                <a:hlinkClick r:id="rId2"/>
              </a:rPr>
              <a:t>https://the-cat-fact.herokuapp.com/api/randomfact</a:t>
            </a:r>
            <a:endParaRPr lang="en-GB" dirty="0"/>
          </a:p>
          <a:p>
            <a:r>
              <a:rPr lang="en-GB" dirty="0"/>
              <a:t>Dogs: </a:t>
            </a:r>
            <a:r>
              <a:rPr lang="en-GB" dirty="0">
                <a:hlinkClick r:id="rId3"/>
              </a:rPr>
              <a:t>https://dog-api.kinduff.com/api/facts</a:t>
            </a:r>
            <a:endParaRPr lang="en-GB" dirty="0"/>
          </a:p>
          <a:p>
            <a:r>
              <a:rPr lang="en-GB" dirty="0"/>
              <a:t>Giraffes: </a:t>
            </a:r>
            <a:r>
              <a:rPr lang="en-GB" dirty="0">
                <a:hlinkClick r:id="rId4"/>
              </a:rPr>
              <a:t>http://www.randomgiraffefacts.com/index.cgi</a:t>
            </a:r>
            <a:endParaRPr lang="en-GB" dirty="0"/>
          </a:p>
          <a:p>
            <a:pPr lvl="1"/>
            <a:r>
              <a:rPr lang="en-GB" dirty="0"/>
              <a:t>Note: not json</a:t>
            </a:r>
          </a:p>
          <a:p>
            <a:r>
              <a:rPr lang="en-GB" dirty="0"/>
              <a:t>Chuck Norris: </a:t>
            </a:r>
            <a:r>
              <a:rPr lang="en-GB" dirty="0">
                <a:hlinkClick r:id="rId5"/>
              </a:rPr>
              <a:t>https://api.chucknorris.io/jokes/random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781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ED33-92AD-4FF5-AAB3-94CB62B3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WebRequest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5B113-F48A-4680-A39B-C4D38853C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WebRequest</a:t>
            </a:r>
            <a:r>
              <a:rPr lang="en-GB" dirty="0"/>
              <a:t> is a request for a website</a:t>
            </a:r>
          </a:p>
          <a:p>
            <a:r>
              <a:rPr lang="en-GB" dirty="0"/>
              <a:t>You invoke it</a:t>
            </a:r>
          </a:p>
          <a:p>
            <a:endParaRPr lang="en-GB" dirty="0"/>
          </a:p>
          <a:p>
            <a:r>
              <a:rPr lang="en-GB" dirty="0"/>
              <a:t>It returns a website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91CC47-579C-42AB-8468-71C649574D14}"/>
              </a:ext>
            </a:extLst>
          </p:cNvPr>
          <p:cNvSpPr/>
          <p:nvPr/>
        </p:nvSpPr>
        <p:spPr>
          <a:xfrm>
            <a:off x="804862" y="2877235"/>
            <a:ext cx="10582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WebRequest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-Uri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'https://the-cat-fact.herokuapp.com/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api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/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randomfact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C7F07-DF7C-4CAC-9B1A-DDD0AD456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1294"/>
            <a:ext cx="12192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6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4B36-FD9D-4E62-A8F1-B177A15E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WebRequest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207F-392F-4FEE-8D64-5CF589625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only need the </a:t>
            </a:r>
            <a:r>
              <a:rPr lang="en-GB" dirty="0" err="1"/>
              <a:t>catfact</a:t>
            </a:r>
            <a:r>
              <a:rPr lang="en-GB" dirty="0"/>
              <a:t>, and know that the website is in json format</a:t>
            </a:r>
          </a:p>
          <a:p>
            <a:endParaRPr lang="en-GB" dirty="0"/>
          </a:p>
          <a:p>
            <a:r>
              <a:rPr lang="en-GB" dirty="0"/>
              <a:t>Result: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 there’s an array, and it contains a fact…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61463D-5AA8-4472-89E8-8A97C336904C}"/>
              </a:ext>
            </a:extLst>
          </p:cNvPr>
          <p:cNvSpPr/>
          <p:nvPr/>
        </p:nvSpPr>
        <p:spPr>
          <a:xfrm>
            <a:off x="1295399" y="2438995"/>
            <a:ext cx="9601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ConvertFrom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-Json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WebRequest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-Uri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'https://the-cat...fact'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60F5A-624A-4CDC-8489-51E0546D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0" y="3258240"/>
            <a:ext cx="7011378" cy="7430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E567B9-56D2-4009-97F8-DA9843FD3973}"/>
              </a:ext>
            </a:extLst>
          </p:cNvPr>
          <p:cNvSpPr/>
          <p:nvPr/>
        </p:nvSpPr>
        <p:spPr>
          <a:xfrm>
            <a:off x="647698" y="4919484"/>
            <a:ext cx="10896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$content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ConvertFrom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-Json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WebRequest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-Uri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'https://the-cat...fact'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content</a:t>
            </a:r>
            <a:r>
              <a:rPr lang="en-GB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data</a:t>
            </a:r>
            <a:r>
              <a:rPr lang="en-GB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fact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02F15-0144-49A5-AA01-20969A643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19" y="5738752"/>
            <a:ext cx="667795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7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8C46-DEED-49F2-B2BF-7F11F280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4ECA8-9618-4C0F-952D-32DD3E37C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Json is a general data format (mostly seen in API-returns and configurations, not for large amounts of data)</a:t>
            </a:r>
          </a:p>
          <a:p>
            <a:r>
              <a:rPr lang="en-GB" dirty="0"/>
              <a:t>The content of a json-file isn’t set, it can contain anything as long as it’s in the correct general form</a:t>
            </a:r>
          </a:p>
          <a:p>
            <a:r>
              <a:rPr lang="en-GB" dirty="0"/>
              <a:t>So when we try the above code with the dog-url: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But…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A15654-71D2-4151-A3E4-D392A7EB159B}"/>
              </a:ext>
            </a:extLst>
          </p:cNvPr>
          <p:cNvSpPr/>
          <p:nvPr/>
        </p:nvSpPr>
        <p:spPr>
          <a:xfrm>
            <a:off x="1471613" y="4076611"/>
            <a:ext cx="9248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$content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C…n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I…t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-Uri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'https://dog-api.kinduff.com/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api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/facts'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content</a:t>
            </a:r>
            <a:r>
              <a:rPr lang="en-GB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data</a:t>
            </a:r>
            <a:r>
              <a:rPr lang="en-GB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fact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3A927-83B4-47DE-AE25-F4CEFC5AE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260" y="4722942"/>
            <a:ext cx="4153480" cy="409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626071-BA53-4FBF-B942-3B31794FC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648245"/>
            <a:ext cx="5372850" cy="1038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FC01F2-CC37-41D8-B076-E00647BF0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861" y="5648245"/>
            <a:ext cx="529663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8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B6E4-C8DE-4B25-88C9-EE9FCB2B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F729-6A1A-4928-A037-091BAD468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Figuring out Chuck Norris should be doable now, but Giraffes: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4F650-E4B3-41FE-907E-2EFFD5692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92"/>
          <a:stretch/>
        </p:blipFill>
        <p:spPr>
          <a:xfrm>
            <a:off x="2443162" y="2347913"/>
            <a:ext cx="7305675" cy="45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8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4D97-7368-4276-B0EF-C5DEAF4D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4C695-4C82-4057-A403-4F4E5C74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data from HTML is a process known as screen scraping</a:t>
            </a:r>
          </a:p>
          <a:p>
            <a:pPr lvl="1"/>
            <a:r>
              <a:rPr lang="en-GB" dirty="0"/>
              <a:t>In some cases it’s not allowed, in others it’s fine</a:t>
            </a:r>
          </a:p>
          <a:p>
            <a:r>
              <a:rPr lang="en-GB" dirty="0"/>
              <a:t>Screen scraping is usually done in Python or Perl using regular expressions or specialised libraries</a:t>
            </a:r>
          </a:p>
          <a:p>
            <a:r>
              <a:rPr lang="en-GB" dirty="0"/>
              <a:t>But PowerShell is pretty good at it too, because it has a good object</a:t>
            </a:r>
          </a:p>
          <a:p>
            <a:r>
              <a:rPr lang="en-GB" dirty="0"/>
              <a:t>And what helps is that the giraffe-fact is the first element in H3-tags: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05EF8A-EBB4-4224-A437-FC8F932C2124}"/>
              </a:ext>
            </a:extLst>
          </p:cNvPr>
          <p:cNvSpPr/>
          <p:nvPr/>
        </p:nvSpPr>
        <p:spPr>
          <a:xfrm>
            <a:off x="481011" y="4675211"/>
            <a:ext cx="11229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$content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WebRequest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-Uri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'http://www.randomgiraffefacts.com/index.cgi'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content</a:t>
            </a:r>
            <a:r>
              <a:rPr lang="en-US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AllElements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tagname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"H3"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-First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B3AA3-F4F3-407C-8EA3-D3E58FB1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456479"/>
            <a:ext cx="12192000" cy="125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1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66C7-D432-4307-A02E-817BEDD5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077D-70AA-46F0-82BA-AF18B6AE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now you have four different ways of getting a fact</a:t>
            </a:r>
          </a:p>
          <a:p>
            <a:r>
              <a:rPr lang="en-GB" dirty="0"/>
              <a:t>How to select which one you’ll be getting? </a:t>
            </a:r>
            <a:r>
              <a:rPr lang="en-GB" b="1" dirty="0"/>
              <a:t>Switch</a:t>
            </a:r>
          </a:p>
          <a:p>
            <a:pPr lvl="1"/>
            <a:r>
              <a:rPr lang="en-GB" dirty="0"/>
              <a:t>A switch is a programmatical structure that switches based on a value</a:t>
            </a:r>
          </a:p>
        </p:txBody>
      </p:sp>
    </p:spTree>
    <p:extLst>
      <p:ext uri="{BB962C8B-B14F-4D97-AF65-F5344CB8AC3E}">
        <p14:creationId xmlns:p14="http://schemas.microsoft.com/office/powerpoint/2010/main" val="351013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3574</TotalTime>
  <Words>630</Words>
  <Application>Microsoft Office PowerPoint</Application>
  <PresentationFormat>Widescreen</PresentationFormat>
  <Paragraphs>117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Lucida Console</vt:lpstr>
      <vt:lpstr>Office Theme</vt:lpstr>
      <vt:lpstr>Windows PowerShell </vt:lpstr>
      <vt:lpstr>There is a website…</vt:lpstr>
      <vt:lpstr>There are more websites</vt:lpstr>
      <vt:lpstr>WebRequest</vt:lpstr>
      <vt:lpstr>WebRequest</vt:lpstr>
      <vt:lpstr>Json</vt:lpstr>
      <vt:lpstr>HTML</vt:lpstr>
      <vt:lpstr>HTML</vt:lpstr>
      <vt:lpstr>Combining</vt:lpstr>
      <vt:lpstr>Switch</vt:lpstr>
      <vt:lpstr>Speaking</vt:lpstr>
      <vt:lpstr>So, to summarize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122</cp:revision>
  <dcterms:created xsi:type="dcterms:W3CDTF">2016-01-25T12:22:04Z</dcterms:created>
  <dcterms:modified xsi:type="dcterms:W3CDTF">2019-01-28T18:36:18Z</dcterms:modified>
</cp:coreProperties>
</file>