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257" r:id="rId2"/>
    <p:sldId id="275" r:id="rId3"/>
    <p:sldId id="278" r:id="rId4"/>
    <p:sldId id="279" r:id="rId5"/>
    <p:sldId id="280" r:id="rId6"/>
    <p:sldId id="281" r:id="rId7"/>
    <p:sldId id="282" r:id="rId8"/>
    <p:sldId id="277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5" r:id="rId22"/>
    <p:sldId id="298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82" autoAdjust="0"/>
  </p:normalViewPr>
  <p:slideViewPr>
    <p:cSldViewPr snapToGrid="0">
      <p:cViewPr varScale="1">
        <p:scale>
          <a:sx n="90" d="100"/>
          <a:sy n="90" d="100"/>
        </p:scale>
        <p:origin x="12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https://support.office.com/en-us/article/Managing-Office-365-and-Exchange-Online-with-Windows-PowerShell-06a743bb-ceb6-49a9-a61d-db4ffdf54fa6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9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https://technet.microsoft.com/en-us/library/dn568015.aspx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449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76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33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92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7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9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34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6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93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035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28/09/2018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297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domainname...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dn568015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-Office 365 administration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Create a user in Office365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New-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MsolUser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UserPrincipalname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hlinkClick r:id="rId2"/>
              </a:rPr>
              <a:t>username@domainname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2"/>
              </a:rPr>
              <a:t>...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Password is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autogenerated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/>
              <a:t>Done automatically when creating a mailbox</a:t>
            </a:r>
          </a:p>
          <a:p>
            <a:r>
              <a:rPr lang="en-US" dirty="0"/>
              <a:t>The users have been created, but their first name, and last name, … haven’t been filled in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MsolUser</a:t>
            </a:r>
            <a:r>
              <a:rPr lang="en-US" dirty="0"/>
              <a:t> to add additional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84" y="500063"/>
            <a:ext cx="9358866" cy="1325563"/>
          </a:xfrm>
        </p:spPr>
        <p:txBody>
          <a:bodyPr/>
          <a:lstStyle/>
          <a:p>
            <a:r>
              <a:rPr lang="en-US" dirty="0"/>
              <a:t>Creating mailboxes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mailbox will also create the user</a:t>
            </a:r>
          </a:p>
          <a:p>
            <a:pPr lvl="1"/>
            <a:r>
              <a:rPr lang="en-US" dirty="0"/>
              <a:t>New-Mailbox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MicrosoftOnlineServicesID</a:t>
            </a:r>
            <a:r>
              <a:rPr lang="en-US" dirty="0"/>
              <a:t>  in stead of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UserPrincipalName</a:t>
            </a:r>
            <a:endParaRPr lang="en-US" dirty="0"/>
          </a:p>
          <a:p>
            <a:r>
              <a:rPr lang="en-US" dirty="0"/>
              <a:t>Update the user information with Set-</a:t>
            </a:r>
            <a:r>
              <a:rPr lang="en-US" dirty="0" err="1"/>
              <a:t>MsolUser</a:t>
            </a:r>
            <a:endParaRPr lang="en-US" dirty="0"/>
          </a:p>
          <a:p>
            <a:r>
              <a:rPr lang="en-US" dirty="0"/>
              <a:t>The user has no access to a mailbox until a license has been assigned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licenses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MsolAccountSku</a:t>
            </a:r>
            <a:endParaRPr lang="en-US" dirty="0"/>
          </a:p>
          <a:p>
            <a:r>
              <a:rPr lang="en-US" dirty="0"/>
              <a:t>Set the usage location for all users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Set the license for these 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5515" y="3206207"/>
            <a:ext cx="6320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UsageLocation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$null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UsageLocation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'BE'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1" y="4691585"/>
            <a:ext cx="8672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mylicense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MsolAccountSku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-All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UnlicensedUsersOnly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MsolUserLicense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AddLicenses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mylicense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AccountSkuId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94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user pictures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25626"/>
            <a:ext cx="8130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Byte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$filename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			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-Encoding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Byte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ReadCount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778650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userDisplayName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PictureData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$photo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664" y="4032179"/>
            <a:ext cx="353598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users</a:t>
            </a:r>
          </a:p>
          <a:p>
            <a:pPr lvl="1"/>
            <a:r>
              <a:rPr lang="en-US" dirty="0"/>
              <a:t>Remove-</a:t>
            </a:r>
            <a:r>
              <a:rPr lang="en-US" dirty="0" err="1"/>
              <a:t>MsolUser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Userprincipalname</a:t>
            </a:r>
            <a:r>
              <a:rPr lang="en-US" dirty="0"/>
              <a:t> to select the user</a:t>
            </a:r>
          </a:p>
          <a:p>
            <a:pPr lvl="1"/>
            <a:r>
              <a:rPr lang="en-US" dirty="0"/>
              <a:t>-Force to not get the confirmation dialog</a:t>
            </a:r>
          </a:p>
          <a:p>
            <a:pPr lvl="1"/>
            <a:r>
              <a:rPr lang="en-US" dirty="0"/>
              <a:t>Also removes the mailbox!</a:t>
            </a:r>
          </a:p>
          <a:p>
            <a:pPr lvl="2"/>
            <a:r>
              <a:rPr lang="en-US" dirty="0"/>
              <a:t>But with </a:t>
            </a:r>
            <a:r>
              <a:rPr lang="en-US"/>
              <a:t>some delay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  <a:p>
            <a:pPr lvl="1"/>
            <a:r>
              <a:rPr lang="en-US" dirty="0"/>
              <a:t>Office 365, </a:t>
            </a:r>
            <a:r>
              <a:rPr lang="en-US" dirty="0" err="1"/>
              <a:t>MsolGroup</a:t>
            </a:r>
            <a:endParaRPr lang="en-US" dirty="0"/>
          </a:p>
          <a:p>
            <a:pPr lvl="1"/>
            <a:r>
              <a:rPr lang="en-US" dirty="0"/>
              <a:t>For setting permissions</a:t>
            </a:r>
          </a:p>
          <a:p>
            <a:r>
              <a:rPr lang="en-US" dirty="0"/>
              <a:t>Distribution groups</a:t>
            </a:r>
          </a:p>
          <a:p>
            <a:pPr lvl="1"/>
            <a:r>
              <a:rPr lang="en-US" dirty="0"/>
              <a:t>Exchange, </a:t>
            </a:r>
            <a:r>
              <a:rPr lang="en-US" dirty="0" err="1"/>
              <a:t>DistributionGroup</a:t>
            </a:r>
            <a:endParaRPr lang="en-US" dirty="0"/>
          </a:p>
          <a:p>
            <a:pPr lvl="1"/>
            <a:r>
              <a:rPr lang="en-US" dirty="0"/>
              <a:t>For sending emails to a group of people</a:t>
            </a:r>
          </a:p>
          <a:p>
            <a:pPr lvl="1"/>
            <a:r>
              <a:rPr lang="en-US" dirty="0"/>
              <a:t>Has an email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2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29893"/>
            <a:ext cx="7886700" cy="3847070"/>
          </a:xfrm>
        </p:spPr>
        <p:txBody>
          <a:bodyPr/>
          <a:lstStyle/>
          <a:p>
            <a:r>
              <a:rPr lang="en-US" dirty="0"/>
              <a:t>Adding users isn’t through normal piping, but with the object </a:t>
            </a:r>
            <a:r>
              <a:rPr lang="en-US" dirty="0" err="1"/>
              <a:t>guid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same goes for users that you want to add…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25625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actors"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30099"/>
            <a:ext cx="7775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-EQ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2649" y="4738675"/>
            <a:ext cx="7886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MsolGroupMember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GroupMemberObjectId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Al.Pacino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ObjectId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7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8955"/>
            <a:ext cx="10515600" cy="3428008"/>
          </a:xfrm>
        </p:spPr>
        <p:txBody>
          <a:bodyPr/>
          <a:lstStyle/>
          <a:p>
            <a:r>
              <a:rPr lang="en-US" dirty="0"/>
              <a:t>If not entered, an email address is </a:t>
            </a:r>
            <a:r>
              <a:rPr lang="en-US" dirty="0" err="1"/>
              <a:t>autogenerated</a:t>
            </a:r>
            <a:endParaRPr lang="en-US" dirty="0"/>
          </a:p>
          <a:p>
            <a:r>
              <a:rPr lang="en-US" dirty="0"/>
              <a:t>Adding members can be done with the group- and username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1825625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 DG“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-PrimarySmtpAddress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"godfather@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$domain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4193179"/>
            <a:ext cx="706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DistributionGroupMember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`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"Godfather actors DG"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Al.pacino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4824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unreachable from outside the organization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2748394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“..."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RequireSenderAuthenticationEnabled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182410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distribution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337020"/>
            <a:ext cx="7886700" cy="3839943"/>
          </a:xfrm>
        </p:spPr>
        <p:txBody>
          <a:bodyPr/>
          <a:lstStyle/>
          <a:p>
            <a:r>
              <a:rPr lang="en-US" dirty="0"/>
              <a:t>Add a filter:</a:t>
            </a:r>
          </a:p>
          <a:p>
            <a:pPr lvl="1"/>
            <a:r>
              <a:rPr lang="en-US" dirty="0"/>
              <a:t>Default filters are –</a:t>
            </a:r>
            <a:r>
              <a:rPr lang="en-US" dirty="0" err="1"/>
              <a:t>ConditionalDepartment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Create any filter with –</a:t>
            </a:r>
            <a:r>
              <a:rPr lang="en-US" dirty="0" err="1"/>
              <a:t>RecipientFilter</a:t>
            </a:r>
            <a:endParaRPr lang="en-US" dirty="0"/>
          </a:p>
          <a:p>
            <a:r>
              <a:rPr lang="en-US" dirty="0"/>
              <a:t>Who’s in the group?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90"/>
            <a:ext cx="8312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DynamicDistributionGroup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Yorkers“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4256991"/>
            <a:ext cx="8167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newYorkers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DynamicDistributionGroup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"New Yorkers"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Get-Recipient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RecipientPreviewFilter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newYorkers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RecipientFilter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41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Office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365 isn’t just Office, it’s a combination of a number of services</a:t>
            </a:r>
          </a:p>
          <a:p>
            <a:r>
              <a:rPr lang="en-US" dirty="0"/>
              <a:t>All of these require a different way of connecting and administering</a:t>
            </a:r>
          </a:p>
          <a:p>
            <a:pPr lvl="1"/>
            <a:r>
              <a:rPr lang="en-US" dirty="0"/>
              <a:t>Just like the local services did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7AA3-C700-48B7-AE27-40F73AB9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mailbox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2663E-444E-415E-8BD9-68BA7288E8B6}"/>
              </a:ext>
            </a:extLst>
          </p:cNvPr>
          <p:cNvSpPr/>
          <p:nvPr/>
        </p:nvSpPr>
        <p:spPr>
          <a:xfrm>
            <a:off x="838200" y="1485543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"A-Users"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allUsers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DisplayName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allUsers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Set-Mailbox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GrantSendOnBehalfTo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MailboxPermission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-User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AccessRights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FullAccess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InheritanceType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RecipientPermission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mailbox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-Trustee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user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Identity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AccessRights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SendAs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-Confirm: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8636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used to inspect messages that are in-transit, and take action on them</a:t>
            </a:r>
          </a:p>
          <a:p>
            <a:r>
              <a:rPr lang="en-US" dirty="0"/>
              <a:t>Used for security and compliance needs</a:t>
            </a:r>
          </a:p>
          <a:p>
            <a:r>
              <a:rPr lang="en-US" dirty="0"/>
              <a:t>Transport agent in Exchange Online executes the rules</a:t>
            </a:r>
          </a:p>
          <a:p>
            <a:r>
              <a:rPr lang="en-US" dirty="0"/>
              <a:t>Cmdlets: Get, Set, Enable, … -</a:t>
            </a:r>
            <a:r>
              <a:rPr lang="en-US" dirty="0" err="1"/>
              <a:t>TransportRule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A2F1-3E5F-4E80-B5BB-5649A2BD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err="1"/>
              <a:t>transportrule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745A0-FB10-4713-948F-A48454863A1A}"/>
              </a:ext>
            </a:extLst>
          </p:cNvPr>
          <p:cNvSpPr/>
          <p:nvPr/>
        </p:nvSpPr>
        <p:spPr>
          <a:xfrm>
            <a:off x="838200" y="1690688"/>
            <a:ext cx="111216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AttachmentHasExecutableContent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RejectMessageReasonText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"No executable files allowed."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executable"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"Block executable 2"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AttachmentHasExecutableContent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DeleteMessage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NL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NL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message</a:t>
            </a:r>
            <a:r>
              <a:rPr lang="nl-NL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NL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NL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‘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… using %%To%% , %%Cc%%, %%Headers%% , …'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AttachmentSizeOver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'512 KB (524,288 bytes)'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GenerateNotification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'regel 3'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StopRuleProcessing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:</a:t>
            </a:r>
            <a:r>
              <a:rPr lang="en-U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-Mode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'Enforce'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-Comments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</a:p>
          <a:p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RuleErrorAction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'Ignore'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SenderAddressLocation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'Header'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RejectMessageReasonText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"File too large."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"regel 3"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TransportRule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GenerateNotification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$message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7037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7385-3DA2-400E-80CB-EC2CA559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CD5D-ED8A-4F96-8D80-1BBAD259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looks complicated</a:t>
            </a:r>
          </a:p>
          <a:p>
            <a:r>
              <a:rPr lang="en-GB" dirty="0"/>
              <a:t>And it </a:t>
            </a:r>
            <a:r>
              <a:rPr lang="en-GB"/>
              <a:t>is…</a:t>
            </a:r>
          </a:p>
          <a:p>
            <a:endParaRPr lang="en-GB" dirty="0"/>
          </a:p>
          <a:p>
            <a:r>
              <a:rPr lang="en-GB" dirty="0"/>
              <a:t>But then again, we’ve just covered the full o365 administration for a small enterprise in 23 slides</a:t>
            </a:r>
          </a:p>
        </p:txBody>
      </p:sp>
    </p:spTree>
    <p:extLst>
      <p:ext uri="{BB962C8B-B14F-4D97-AF65-F5344CB8AC3E}">
        <p14:creationId xmlns:p14="http://schemas.microsoft.com/office/powerpoint/2010/main" val="183843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Microsoft Online services Sign-In Assistant</a:t>
            </a:r>
          </a:p>
          <a:p>
            <a:pPr lvl="1"/>
            <a:r>
              <a:rPr lang="en-US" dirty="0"/>
              <a:t>Windows Azure AD Module</a:t>
            </a:r>
          </a:p>
          <a:p>
            <a:r>
              <a:rPr lang="en-US" dirty="0"/>
              <a:t>Connecting: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0371" y="3654923"/>
            <a:ext cx="6611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MsolUser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3164682"/>
            <a:ext cx="73687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RemoteSigned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ConfigurationName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Microsoft.Exchange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ConnectionUri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exchangeUrl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-Authentication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Basic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AllowRedirection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Get-Mailbox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2383415"/>
            <a:ext cx="7659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exchangeUrl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"https://outlook.office365.com/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powershell-liveid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/" </a:t>
            </a:r>
          </a:p>
        </p:txBody>
      </p:sp>
    </p:spTree>
    <p:extLst>
      <p:ext uri="{BB962C8B-B14F-4D97-AF65-F5344CB8AC3E}">
        <p14:creationId xmlns:p14="http://schemas.microsoft.com/office/powerpoint/2010/main" val="110147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compliance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the same way of connecting as Exchange online</a:t>
            </a:r>
          </a:p>
          <a:p>
            <a:r>
              <a:rPr lang="en-US" dirty="0"/>
              <a:t>Testing: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1" y="2262780"/>
            <a:ext cx="9371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securityComplianceUrl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"https://ps.compliance.protection.outlook.com/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powershell-liveid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/"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826391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HoldCompliancePolicy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3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Skype for Business Online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Skype for Business Online Connector module</a:t>
            </a:r>
          </a:p>
          <a:p>
            <a:r>
              <a:rPr lang="en-US" dirty="0"/>
              <a:t>Connecting: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3276325"/>
            <a:ext cx="8062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CsOnlineSession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$session3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CsTenant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53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Sharepoint</a:t>
            </a:r>
            <a:r>
              <a:rPr lang="en-US" dirty="0"/>
              <a:t>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software:</a:t>
            </a:r>
          </a:p>
          <a:p>
            <a:pPr lvl="1"/>
            <a:r>
              <a:rPr lang="en-US" dirty="0"/>
              <a:t>SharePoint Online Management Shell</a:t>
            </a:r>
          </a:p>
          <a:p>
            <a:r>
              <a:rPr lang="en-US" dirty="0"/>
              <a:t>Connecting: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0" y="3199565"/>
            <a:ext cx="841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sharepointUrl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"https://ThomasMoreStudent29-admin.sharepoint.com"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49" y="3980831"/>
            <a:ext cx="7886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connecting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sharepointUrl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		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$credential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SPOSite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02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them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services are managed through different sessions and modules</a:t>
            </a:r>
          </a:p>
          <a:p>
            <a:r>
              <a:rPr lang="en-US" dirty="0"/>
              <a:t>You can load all these modules in one PowerShell-console (or ISE) and manage</a:t>
            </a:r>
          </a:p>
          <a:p>
            <a:endParaRPr lang="en-US" dirty="0"/>
          </a:p>
          <a:p>
            <a:r>
              <a:rPr lang="en-US" dirty="0"/>
              <a:t>Read on:</a:t>
            </a:r>
          </a:p>
          <a:p>
            <a:pPr lvl="1"/>
            <a:r>
              <a:rPr lang="en-US" sz="2000" dirty="0">
                <a:hlinkClick r:id="rId3"/>
              </a:rPr>
              <a:t>https://technet.microsoft.com/en-us/library/dn568015.aspx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Disconnecting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Exchange, the security and compliance center, and Skype:</a:t>
            </a:r>
          </a:p>
          <a:p>
            <a:endParaRPr lang="en-US" dirty="0"/>
          </a:p>
          <a:p>
            <a:r>
              <a:rPr lang="en-US" dirty="0"/>
              <a:t>Office 365:</a:t>
            </a:r>
          </a:p>
          <a:p>
            <a:pPr lvl="1"/>
            <a:r>
              <a:rPr lang="en-US" dirty="0"/>
              <a:t>Disconnection isn’t required</a:t>
            </a:r>
          </a:p>
          <a:p>
            <a:pPr lvl="1"/>
            <a:r>
              <a:rPr lang="en-US" dirty="0"/>
              <a:t>Closing the console will disconnect the credentials</a:t>
            </a:r>
          </a:p>
          <a:p>
            <a:r>
              <a:rPr lang="en-US" dirty="0" err="1"/>
              <a:t>Sharepoint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6743" y="2383854"/>
            <a:ext cx="475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3143" y="480242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Disconnect-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SPOService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3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2755</TotalTime>
  <Words>954</Words>
  <Application>Microsoft Office PowerPoint</Application>
  <PresentationFormat>Widescreen</PresentationFormat>
  <Paragraphs>213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Console</vt:lpstr>
      <vt:lpstr>Office Theme</vt:lpstr>
      <vt:lpstr>Windows PowerShell </vt:lpstr>
      <vt:lpstr>Managing Office 365</vt:lpstr>
      <vt:lpstr>Office 365</vt:lpstr>
      <vt:lpstr>Exchange online</vt:lpstr>
      <vt:lpstr>Security and compliance center</vt:lpstr>
      <vt:lpstr>Skype for Business Online management</vt:lpstr>
      <vt:lpstr>Sharepoint Online</vt:lpstr>
      <vt:lpstr>Connecting them all</vt:lpstr>
      <vt:lpstr>Disconnecting sessions</vt:lpstr>
      <vt:lpstr>Create a user</vt:lpstr>
      <vt:lpstr>Creating mailboxes</vt:lpstr>
      <vt:lpstr>Setting licenses</vt:lpstr>
      <vt:lpstr>Setting user pictures</vt:lpstr>
      <vt:lpstr>Removing users</vt:lpstr>
      <vt:lpstr>Groups</vt:lpstr>
      <vt:lpstr>Security groups</vt:lpstr>
      <vt:lpstr>Distribution groups</vt:lpstr>
      <vt:lpstr>Distribution groups</vt:lpstr>
      <vt:lpstr>Dynamic distribution groups</vt:lpstr>
      <vt:lpstr>Shared mailbox</vt:lpstr>
      <vt:lpstr>Transportrules</vt:lpstr>
      <vt:lpstr>Example transportrule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183</cp:revision>
  <dcterms:created xsi:type="dcterms:W3CDTF">2016-01-25T12:29:25Z</dcterms:created>
  <dcterms:modified xsi:type="dcterms:W3CDTF">2018-09-28T11:27:10Z</dcterms:modified>
</cp:coreProperties>
</file>