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7" r:id="rId2"/>
    <p:sldId id="275" r:id="rId3"/>
    <p:sldId id="283" r:id="rId4"/>
    <p:sldId id="276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4D4F7-B158-456F-BCA5-6481C7A5CC7D}" v="1" dt="2020-10-15T08:59:4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90" d="100"/>
          <a:sy n="90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924D4F7-B158-456F-BCA5-6481C7A5CC7D}"/>
    <pc:docChg chg="undo custSel modSld modMainMaster modNotesMaster">
      <pc:chgData name="Jochen Mariën" userId="a4f8d9ed-3895-4365-b2d5-9432cb8a20d4" providerId="ADAL" clId="{2924D4F7-B158-456F-BCA5-6481C7A5CC7D}" dt="2020-10-15T09:03:47.980" v="62" actId="20577"/>
      <pc:docMkLst>
        <pc:docMk/>
      </pc:docMkLst>
      <pc:sldChg chg="modSp modNotes">
        <pc:chgData name="Jochen Mariën" userId="a4f8d9ed-3895-4365-b2d5-9432cb8a20d4" providerId="ADAL" clId="{2924D4F7-B158-456F-BCA5-6481C7A5CC7D}" dt="2020-10-15T08:59:46.654" v="0"/>
        <pc:sldMkLst>
          <pc:docMk/>
          <pc:sldMk cId="2486912699" sldId="257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86912699" sldId="257"/>
            <ac:spMk id="5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86912699" sldId="257"/>
            <ac:spMk id="6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86912699" sldId="257"/>
            <ac:spMk id="4098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86912699" sldId="257"/>
            <ac:spMk id="4099" creationId="{00000000-0000-0000-0000-000000000000}"/>
          </ac:spMkLst>
        </pc:spChg>
        <pc:picChg chg="mod">
          <ac:chgData name="Jochen Mariën" userId="a4f8d9ed-3895-4365-b2d5-9432cb8a20d4" providerId="ADAL" clId="{2924D4F7-B158-456F-BCA5-6481C7A5CC7D}" dt="2020-10-15T08:59:46.654" v="0"/>
          <ac:picMkLst>
            <pc:docMk/>
            <pc:sldMk cId="2486912699" sldId="257"/>
            <ac:picMk id="7" creationId="{00000000-0000-0000-0000-000000000000}"/>
          </ac:picMkLst>
        </pc:pic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1918884083" sldId="274"/>
        </pc:sldMkLst>
        <pc:picChg chg="mod">
          <ac:chgData name="Jochen Mariën" userId="a4f8d9ed-3895-4365-b2d5-9432cb8a20d4" providerId="ADAL" clId="{2924D4F7-B158-456F-BCA5-6481C7A5CC7D}" dt="2020-10-15T08:59:46.654" v="0"/>
          <ac:picMkLst>
            <pc:docMk/>
            <pc:sldMk cId="1918884083" sldId="274"/>
            <ac:picMk id="2052" creationId="{00000000-0000-0000-0000-000000000000}"/>
          </ac:picMkLst>
        </pc:pic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2568835752" sldId="275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568835752" sldId="275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568835752" sldId="275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2924D4F7-B158-456F-BCA5-6481C7A5CC7D}" dt="2020-10-15T08:59:46.861" v="1" actId="27636"/>
        <pc:sldMkLst>
          <pc:docMk/>
          <pc:sldMk cId="2121023909" sldId="276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121023909" sldId="276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861" v="1" actId="27636"/>
          <ac:spMkLst>
            <pc:docMk/>
            <pc:sldMk cId="2121023909" sldId="276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429705825" sldId="277"/>
        </pc:sldMkLst>
        <pc:picChg chg="mod">
          <ac:chgData name="Jochen Mariën" userId="a4f8d9ed-3895-4365-b2d5-9432cb8a20d4" providerId="ADAL" clId="{2924D4F7-B158-456F-BCA5-6481C7A5CC7D}" dt="2020-10-15T08:59:46.654" v="0"/>
          <ac:picMkLst>
            <pc:docMk/>
            <pc:sldMk cId="429705825" sldId="277"/>
            <ac:picMk id="4" creationId="{00000000-0000-0000-0000-000000000000}"/>
          </ac:picMkLst>
        </pc:picChg>
      </pc:sldChg>
      <pc:sldChg chg="addSp modSp mod">
        <pc:chgData name="Jochen Mariën" userId="a4f8d9ed-3895-4365-b2d5-9432cb8a20d4" providerId="ADAL" clId="{2924D4F7-B158-456F-BCA5-6481C7A5CC7D}" dt="2020-10-15T09:01:57.818" v="17" actId="1076"/>
        <pc:sldMkLst>
          <pc:docMk/>
          <pc:sldMk cId="2458509813" sldId="279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58509813" sldId="279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9:01:40.572" v="6" actId="20577"/>
          <ac:spMkLst>
            <pc:docMk/>
            <pc:sldMk cId="2458509813" sldId="279"/>
            <ac:spMk id="3" creationId="{00000000-0000-0000-0000-000000000000}"/>
          </ac:spMkLst>
        </pc:spChg>
        <pc:spChg chg="add mod">
          <ac:chgData name="Jochen Mariën" userId="a4f8d9ed-3895-4365-b2d5-9432cb8a20d4" providerId="ADAL" clId="{2924D4F7-B158-456F-BCA5-6481C7A5CC7D}" dt="2020-10-15T09:01:57.818" v="17" actId="1076"/>
          <ac:spMkLst>
            <pc:docMk/>
            <pc:sldMk cId="2458509813" sldId="279"/>
            <ac:spMk id="5" creationId="{E569BAAC-7699-4712-A4D0-62F37532637D}"/>
          </ac:spMkLst>
        </pc:spChg>
      </pc:sldChg>
      <pc:sldChg chg="addSp modSp mod">
        <pc:chgData name="Jochen Mariën" userId="a4f8d9ed-3895-4365-b2d5-9432cb8a20d4" providerId="ADAL" clId="{2924D4F7-B158-456F-BCA5-6481C7A5CC7D}" dt="2020-10-15T09:02:34.751" v="31" actId="20577"/>
        <pc:sldMkLst>
          <pc:docMk/>
          <pc:sldMk cId="240509184" sldId="280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40509184" sldId="280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9:02:23.049" v="23" actId="20577"/>
          <ac:spMkLst>
            <pc:docMk/>
            <pc:sldMk cId="240509184" sldId="280"/>
            <ac:spMk id="3" creationId="{00000000-0000-0000-0000-000000000000}"/>
          </ac:spMkLst>
        </pc:spChg>
        <pc:spChg chg="add mod">
          <ac:chgData name="Jochen Mariën" userId="a4f8d9ed-3895-4365-b2d5-9432cb8a20d4" providerId="ADAL" clId="{2924D4F7-B158-456F-BCA5-6481C7A5CC7D}" dt="2020-10-15T09:02:34.751" v="31" actId="20577"/>
          <ac:spMkLst>
            <pc:docMk/>
            <pc:sldMk cId="240509184" sldId="280"/>
            <ac:spMk id="5" creationId="{B6B883E3-6720-425D-B22D-357E5CEABFB7}"/>
          </ac:spMkLst>
        </pc:sp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3330120332" sldId="281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330120332" sldId="281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330120332" sldId="281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3984896095" sldId="282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984896095" sldId="282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984896095" sldId="282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4177023417" sldId="283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4177023417" sldId="283"/>
            <ac:spMk id="2" creationId="{00000000-0000-0000-0000-000000000000}"/>
          </ac:spMkLst>
        </pc:spChg>
        <pc:graphicFrameChg chg="mod">
          <ac:chgData name="Jochen Mariën" userId="a4f8d9ed-3895-4365-b2d5-9432cb8a20d4" providerId="ADAL" clId="{2924D4F7-B158-456F-BCA5-6481C7A5CC7D}" dt="2020-10-15T08:59:46.654" v="0"/>
          <ac:graphicFrameMkLst>
            <pc:docMk/>
            <pc:sldMk cId="4177023417" sldId="283"/>
            <ac:graphicFrameMk id="4" creationId="{00000000-0000-0000-0000-000000000000}"/>
          </ac:graphicFrameMkLst>
        </pc:graphicFrameChg>
      </pc:sldChg>
      <pc:sldChg chg="addSp modSp mod">
        <pc:chgData name="Jochen Mariën" userId="a4f8d9ed-3895-4365-b2d5-9432cb8a20d4" providerId="ADAL" clId="{2924D4F7-B158-456F-BCA5-6481C7A5CC7D}" dt="2020-10-15T09:03:47.980" v="62" actId="20577"/>
        <pc:sldMkLst>
          <pc:docMk/>
          <pc:sldMk cId="4214010423" sldId="284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4214010423" sldId="284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9:03:35.624" v="47" actId="20577"/>
          <ac:spMkLst>
            <pc:docMk/>
            <pc:sldMk cId="4214010423" sldId="284"/>
            <ac:spMk id="3" creationId="{00000000-0000-0000-0000-000000000000}"/>
          </ac:spMkLst>
        </pc:spChg>
        <pc:spChg chg="add mod">
          <ac:chgData name="Jochen Mariën" userId="a4f8d9ed-3895-4365-b2d5-9432cb8a20d4" providerId="ADAL" clId="{2924D4F7-B158-456F-BCA5-6481C7A5CC7D}" dt="2020-10-15T09:03:05.274" v="37" actId="14100"/>
          <ac:spMkLst>
            <pc:docMk/>
            <pc:sldMk cId="4214010423" sldId="284"/>
            <ac:spMk id="7" creationId="{CD2C896B-CC8B-4C0A-82A2-79E15C990F7C}"/>
          </ac:spMkLst>
        </pc:spChg>
        <pc:spChg chg="add mod">
          <ac:chgData name="Jochen Mariën" userId="a4f8d9ed-3895-4365-b2d5-9432cb8a20d4" providerId="ADAL" clId="{2924D4F7-B158-456F-BCA5-6481C7A5CC7D}" dt="2020-10-15T09:03:47.980" v="62" actId="20577"/>
          <ac:spMkLst>
            <pc:docMk/>
            <pc:sldMk cId="4214010423" sldId="284"/>
            <ac:spMk id="9" creationId="{90BF6E1D-4A5A-44B8-82EB-CF61123D40D7}"/>
          </ac:spMkLst>
        </pc:spChg>
        <pc:picChg chg="mod">
          <ac:chgData name="Jochen Mariën" userId="a4f8d9ed-3895-4365-b2d5-9432cb8a20d4" providerId="ADAL" clId="{2924D4F7-B158-456F-BCA5-6481C7A5CC7D}" dt="2020-10-15T09:02:46.338" v="32" actId="1076"/>
          <ac:picMkLst>
            <pc:docMk/>
            <pc:sldMk cId="4214010423" sldId="284"/>
            <ac:picMk id="4" creationId="{00000000-0000-0000-0000-000000000000}"/>
          </ac:picMkLst>
        </pc:picChg>
        <pc:picChg chg="mod">
          <ac:chgData name="Jochen Mariën" userId="a4f8d9ed-3895-4365-b2d5-9432cb8a20d4" providerId="ADAL" clId="{2924D4F7-B158-456F-BCA5-6481C7A5CC7D}" dt="2020-10-15T09:02:48.617" v="33" actId="1076"/>
          <ac:picMkLst>
            <pc:docMk/>
            <pc:sldMk cId="4214010423" sldId="284"/>
            <ac:picMk id="5" creationId="{00000000-0000-0000-0000-000000000000}"/>
          </ac:picMkLst>
        </pc:picChg>
      </pc:sldChg>
      <pc:sldChg chg="modSp">
        <pc:chgData name="Jochen Mariën" userId="a4f8d9ed-3895-4365-b2d5-9432cb8a20d4" providerId="ADAL" clId="{2924D4F7-B158-456F-BCA5-6481C7A5CC7D}" dt="2020-10-15T08:59:46.654" v="0"/>
        <pc:sldMkLst>
          <pc:docMk/>
          <pc:sldMk cId="3370865362" sldId="285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370865362" sldId="285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3370865362" sldId="285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2924D4F7-B158-456F-BCA5-6481C7A5CC7D}" dt="2020-10-15T08:59:46.909" v="3" actId="27636"/>
        <pc:sldMkLst>
          <pc:docMk/>
          <pc:sldMk cId="2859036183" sldId="286"/>
        </pc:sld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k cId="2859036183" sldId="286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909" v="3" actId="27636"/>
          <ac:spMkLst>
            <pc:docMk/>
            <pc:sldMk cId="2859036183" sldId="286"/>
            <ac:spMk id="3" creationId="{00000000-0000-0000-0000-000000000000}"/>
          </ac:spMkLst>
        </pc:spChg>
      </pc:sldChg>
      <pc:sldMasterChg chg="modSp modSldLayout">
        <pc:chgData name="Jochen Mariën" userId="a4f8d9ed-3895-4365-b2d5-9432cb8a20d4" providerId="ADAL" clId="{2924D4F7-B158-456F-BCA5-6481C7A5CC7D}" dt="2020-10-15T08:59:46.654" v="0"/>
        <pc:sldMasterMkLst>
          <pc:docMk/>
          <pc:sldMasterMk cId="1643627598" sldId="2147483648"/>
        </pc:sldMasterMkLst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2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3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4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5" creationId="{00000000-0000-0000-0000-000000000000}"/>
          </ac:spMkLst>
        </pc:spChg>
        <pc:spChg chg="mod">
          <ac:chgData name="Jochen Mariën" userId="a4f8d9ed-3895-4365-b2d5-9432cb8a20d4" providerId="ADAL" clId="{2924D4F7-B158-456F-BCA5-6481C7A5CC7D}" dt="2020-10-15T08:59:46.654" v="0"/>
          <ac:spMkLst>
            <pc:docMk/>
            <pc:sldMasterMk cId="1643627598" sldId="2147483648"/>
            <ac:spMk id="6" creationId="{00000000-0000-0000-0000-000000000000}"/>
          </ac:spMkLst>
        </pc:sp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2746777801" sldId="2147483649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2746777801" sldId="214748364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2746777801" sldId="214748364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1940275704" sldId="2147483651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1940275704" sldId="2147483651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1940275704" sldId="2147483651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3093619845" sldId="2147483652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093619845" sldId="2147483652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093619845" sldId="2147483652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443289627" sldId="2147483653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4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5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43289627" sldId="2147483653"/>
              <ac:spMk id="6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858006356" sldId="2147483656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858006356" sldId="2147483656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858006356" sldId="2147483656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858006356" sldId="2147483656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3625297547" sldId="2147483657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625297547" sldId="2147483657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625297547" sldId="2147483657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3625297547" sldId="2147483657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629144417" sldId="2147483659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629144417" sldId="214748365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629144417" sldId="214748365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2924D4F7-B158-456F-BCA5-6481C7A5CC7D}" dt="2020-10-15T08:59:46.654" v="0"/>
          <pc:sldLayoutMkLst>
            <pc:docMk/>
            <pc:sldMasterMk cId="1643627598" sldId="2147483648"/>
            <pc:sldLayoutMk cId="494506069" sldId="2147483660"/>
          </pc:sldLayoutMkLst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94506069" sldId="2147483660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94506069" sldId="2147483660"/>
              <ac:spMk id="7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94506069" sldId="2147483660"/>
              <ac:spMk id="13" creationId="{00000000-0000-0000-0000-000000000000}"/>
            </ac:spMkLst>
          </pc:spChg>
          <pc:spChg chg="mod">
            <ac:chgData name="Jochen Mariën" userId="a4f8d9ed-3895-4365-b2d5-9432cb8a20d4" providerId="ADAL" clId="{2924D4F7-B158-456F-BCA5-6481C7A5CC7D}" dt="2020-10-15T08:59:46.654" v="0"/>
            <ac:spMkLst>
              <pc:docMk/>
              <pc:sldMasterMk cId="1643627598" sldId="2147483648"/>
              <pc:sldLayoutMk cId="494506069" sldId="2147483660"/>
              <ac:spMk id="154" creationId="{00000000-0000-0000-0000-000000000000}"/>
            </ac:spMkLst>
          </pc:spChg>
          <pc:picChg chg="mod">
            <ac:chgData name="Jochen Mariën" userId="a4f8d9ed-3895-4365-b2d5-9432cb8a20d4" providerId="ADAL" clId="{2924D4F7-B158-456F-BCA5-6481C7A5CC7D}" dt="2020-10-15T08:59:46.654" v="0"/>
            <ac:picMkLst>
              <pc:docMk/>
              <pc:sldMasterMk cId="1643627598" sldId="2147483648"/>
              <pc:sldLayoutMk cId="494506069" sldId="2147483660"/>
              <ac:picMk id="10" creationId="{00000000-0000-0000-0000-000000000000}"/>
            </ac:picMkLst>
          </pc:picChg>
          <pc:picChg chg="mod">
            <ac:chgData name="Jochen Mariën" userId="a4f8d9ed-3895-4365-b2d5-9432cb8a20d4" providerId="ADAL" clId="{2924D4F7-B158-456F-BCA5-6481C7A5CC7D}" dt="2020-10-15T08:59:46.654" v="0"/>
            <ac:picMkLst>
              <pc:docMk/>
              <pc:sldMasterMk cId="1643627598" sldId="2147483648"/>
              <pc:sldLayoutMk cId="494506069" sldId="2147483660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94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47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218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06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970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85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1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090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67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7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61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4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10/05/2022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473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mie.codeplex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Windows Management Instrumentation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WQL </a:t>
            </a:r>
            <a:r>
              <a:rPr lang="nl-BE" dirty="0" err="1"/>
              <a:t>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Queries</a:t>
            </a:r>
            <a:r>
              <a:rPr lang="nl-BE" dirty="0"/>
              <a:t> are </a:t>
            </a:r>
            <a:r>
              <a:rPr lang="nl-BE" dirty="0" err="1"/>
              <a:t>written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WMI Query Language</a:t>
            </a:r>
          </a:p>
          <a:p>
            <a:r>
              <a:rPr lang="nl-BE" dirty="0"/>
              <a:t>Looks a lot like </a:t>
            </a:r>
            <a:r>
              <a:rPr lang="nl-BE" dirty="0" err="1"/>
              <a:t>normal</a:t>
            </a:r>
            <a:r>
              <a:rPr lang="nl-BE" dirty="0"/>
              <a:t> SQL</a:t>
            </a:r>
          </a:p>
          <a:p>
            <a:pPr lvl="1"/>
            <a:r>
              <a:rPr lang="en-GB" dirty="0"/>
              <a:t>Boolean operators AND </a:t>
            </a:r>
            <a:r>
              <a:rPr lang="en-GB" dirty="0" err="1"/>
              <a:t>and</a:t>
            </a:r>
            <a:r>
              <a:rPr lang="en-GB" dirty="0"/>
              <a:t> OR</a:t>
            </a:r>
          </a:p>
          <a:p>
            <a:pPr lvl="1"/>
            <a:r>
              <a:rPr lang="en-GB" dirty="0"/>
              <a:t>Comparison operator IS NULL</a:t>
            </a:r>
          </a:p>
          <a:p>
            <a:pPr lvl="1"/>
            <a:r>
              <a:rPr lang="en-GB" dirty="0"/>
              <a:t>Other operators =, &gt;, &lt;, &gt;=, &lt;=, &lt;&gt;</a:t>
            </a:r>
          </a:p>
          <a:p>
            <a:pPr lvl="1"/>
            <a:r>
              <a:rPr lang="en-GB" dirty="0"/>
              <a:t>Soft comparison operator LIKE with wildcards %, [ ], ^, _</a:t>
            </a:r>
          </a:p>
          <a:p>
            <a:pPr lvl="1"/>
            <a:r>
              <a:rPr lang="en-GB" dirty="0"/>
              <a:t>Keywords TRUE and FALSE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86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WQL Query </a:t>
            </a:r>
            <a:r>
              <a:rPr lang="nl-BE" dirty="0" err="1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Selection of all properties of all instances of a class</a:t>
            </a:r>
          </a:p>
          <a:p>
            <a:pPr lvl="1"/>
            <a:r>
              <a:rPr lang="en-GB" dirty="0"/>
              <a:t>“SELECT * FROM Win32_Service”</a:t>
            </a:r>
          </a:p>
          <a:p>
            <a:r>
              <a:rPr lang="en-GB" dirty="0"/>
              <a:t>Selection of specific properties of all instances of a class</a:t>
            </a:r>
          </a:p>
          <a:p>
            <a:pPr lvl="1"/>
            <a:r>
              <a:rPr lang="en-GB" dirty="0"/>
              <a:t>“SELECT Name , State FROM Win32_Service”</a:t>
            </a:r>
          </a:p>
          <a:p>
            <a:pPr lvl="1"/>
            <a:r>
              <a:rPr lang="en-GB" dirty="0"/>
              <a:t>“SELECT </a:t>
            </a:r>
            <a:r>
              <a:rPr lang="en-GB" dirty="0" err="1"/>
              <a:t>StartMode</a:t>
            </a:r>
            <a:r>
              <a:rPr lang="en-GB" dirty="0"/>
              <a:t> FROM Win32_Service”</a:t>
            </a:r>
          </a:p>
          <a:p>
            <a:r>
              <a:rPr lang="en-GB" dirty="0"/>
              <a:t>Selection of all properties of specific instances of a class</a:t>
            </a:r>
          </a:p>
          <a:p>
            <a:pPr lvl="1"/>
            <a:r>
              <a:rPr lang="en-GB" dirty="0"/>
              <a:t>“SELECT * FROM Win32_Service WHERE State = ‘Stopped’ AND </a:t>
            </a:r>
            <a:r>
              <a:rPr lang="en-GB" dirty="0" err="1"/>
              <a:t>StartMode</a:t>
            </a:r>
            <a:r>
              <a:rPr lang="en-GB" dirty="0"/>
              <a:t> = ‘Auto’”</a:t>
            </a:r>
          </a:p>
          <a:p>
            <a:pPr lvl="1"/>
            <a:r>
              <a:rPr lang="en-GB" dirty="0"/>
              <a:t>“SELECT * FROM Win32_Service WHERE </a:t>
            </a:r>
            <a:r>
              <a:rPr lang="en-GB" dirty="0" err="1"/>
              <a:t>AcceptPause</a:t>
            </a:r>
            <a:r>
              <a:rPr lang="en-GB" dirty="0"/>
              <a:t> = True “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03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Management Instrumentation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Inquire, change and monitor configuration settings</a:t>
            </a:r>
          </a:p>
          <a:p>
            <a:pPr lvl="1"/>
            <a:r>
              <a:rPr lang="en-GB" dirty="0"/>
              <a:t>of client pc’s and servers</a:t>
            </a:r>
          </a:p>
          <a:p>
            <a:pPr lvl="1"/>
            <a:r>
              <a:rPr lang="en-GB" dirty="0"/>
              <a:t>of applications</a:t>
            </a:r>
          </a:p>
          <a:p>
            <a:pPr lvl="1"/>
            <a:r>
              <a:rPr lang="en-GB" dirty="0"/>
              <a:t>of network components</a:t>
            </a:r>
          </a:p>
          <a:p>
            <a:pPr lvl="1"/>
            <a:r>
              <a:rPr lang="nl-BE" dirty="0"/>
              <a:t>…</a:t>
            </a:r>
            <a:endParaRPr lang="en-GB" dirty="0"/>
          </a:p>
          <a:p>
            <a:pPr lvl="1"/>
            <a:r>
              <a:rPr lang="en-GB" dirty="0"/>
              <a:t>of all objects (both local and remote)</a:t>
            </a:r>
          </a:p>
          <a:p>
            <a:r>
              <a:rPr lang="en-GB" dirty="0"/>
              <a:t>Installed software or hardware, services, </a:t>
            </a:r>
            <a:r>
              <a:rPr lang="en-GB" dirty="0" err="1"/>
              <a:t>useraccounts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Everything for which a class exists</a:t>
            </a:r>
          </a:p>
          <a:p>
            <a:pPr lvl="1"/>
            <a:r>
              <a:rPr lang="nl-BE" dirty="0" err="1"/>
              <a:t>Examples</a:t>
            </a:r>
            <a:r>
              <a:rPr lang="nl-BE" dirty="0"/>
              <a:t>: Win32_LogicalDisk.ps1, WMIinstances.ps1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 </a:t>
            </a:r>
            <a:r>
              <a:rPr lang="nl-BE" dirty="0" err="1"/>
              <a:t>vs</a:t>
            </a:r>
            <a:r>
              <a:rPr lang="nl-BE" dirty="0"/>
              <a:t> CIM</a:t>
            </a:r>
            <a:endParaRPr lang="en-GB" dirty="0"/>
          </a:p>
        </p:txBody>
      </p:sp>
      <p:graphicFrame>
        <p:nvGraphicFramePr>
          <p:cNvPr id="4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82331"/>
              </p:ext>
            </p:extLst>
          </p:nvPr>
        </p:nvGraphicFramePr>
        <p:xfrm>
          <a:off x="1524000" y="1690689"/>
          <a:ext cx="91440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PS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PS V3.0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WMI-</a:t>
                      </a:r>
                      <a:r>
                        <a:rPr lang="nl-BE" dirty="0" err="1"/>
                        <a:t>cmdlets</a:t>
                      </a:r>
                      <a:br>
                        <a:rPr lang="nl-BE" dirty="0"/>
                      </a:br>
                      <a:r>
                        <a:rPr lang="nl-BE" dirty="0"/>
                        <a:t>Get-Help *WMI*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CIM-</a:t>
                      </a:r>
                      <a:r>
                        <a:rPr lang="nl-BE" dirty="0" err="1"/>
                        <a:t>cmdlets</a:t>
                      </a:r>
                      <a:br>
                        <a:rPr lang="nl-BE" dirty="0"/>
                      </a:br>
                      <a:r>
                        <a:rPr lang="nl-BE" dirty="0"/>
                        <a:t>Get-Help *CIM*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/>
                        <a:t>Legacy</a:t>
                      </a:r>
                      <a:r>
                        <a:rPr lang="nl-BE" dirty="0"/>
                        <a:t> of the past, no </a:t>
                      </a:r>
                      <a:r>
                        <a:rPr lang="nl-BE" dirty="0" err="1"/>
                        <a:t>further</a:t>
                      </a:r>
                      <a:r>
                        <a:rPr lang="nl-BE" dirty="0"/>
                        <a:t> investment </a:t>
                      </a:r>
                      <a:r>
                        <a:rPr lang="nl-BE" dirty="0" err="1"/>
                        <a:t>by</a:t>
                      </a:r>
                      <a:r>
                        <a:rPr lang="nl-BE" dirty="0"/>
                        <a:t> Microsoft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nl-BE" dirty="0"/>
                        <a:t>Microsoft </a:t>
                      </a:r>
                      <a:r>
                        <a:rPr lang="nl-BE" dirty="0" err="1"/>
                        <a:t>invests</a:t>
                      </a:r>
                      <a:r>
                        <a:rPr lang="nl-BE" dirty="0"/>
                        <a:t> in new </a:t>
                      </a:r>
                      <a:r>
                        <a:rPr lang="nl-BE" dirty="0" err="1"/>
                        <a:t>functionalities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performance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improvement</a:t>
                      </a:r>
                      <a:r>
                        <a:rPr lang="nl-B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Communication </a:t>
                      </a:r>
                      <a:r>
                        <a:rPr lang="nl-BE" dirty="0" err="1"/>
                        <a:t>through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RPC’s</a:t>
                      </a:r>
                      <a:r>
                        <a:rPr lang="nl-BE" dirty="0"/>
                        <a:t> -&gt; </a:t>
                      </a:r>
                      <a:r>
                        <a:rPr lang="nl-BE" dirty="0" err="1"/>
                        <a:t>through</a:t>
                      </a:r>
                      <a:r>
                        <a:rPr lang="nl-BE" dirty="0"/>
                        <a:t> firewall </a:t>
                      </a:r>
                      <a:r>
                        <a:rPr lang="nl-BE" dirty="0" err="1"/>
                        <a:t>with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stateful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inspection</a:t>
                      </a:r>
                      <a:r>
                        <a:rPr lang="nl-BE" dirty="0"/>
                        <a:t> -&gt; tricky </a:t>
                      </a:r>
                      <a:r>
                        <a:rPr lang="nl-BE" dirty="0" err="1"/>
                        <a:t>to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implement</a:t>
                      </a:r>
                      <a:endParaRPr lang="nl-BE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Communication</a:t>
                      </a:r>
                      <a:r>
                        <a:rPr lang="nl-BE" baseline="0" dirty="0"/>
                        <a:t> </a:t>
                      </a:r>
                      <a:r>
                        <a:rPr lang="nl-BE" baseline="0" dirty="0" err="1"/>
                        <a:t>through</a:t>
                      </a:r>
                      <a:r>
                        <a:rPr lang="nl-BE" baseline="0" dirty="0"/>
                        <a:t> </a:t>
                      </a:r>
                      <a:r>
                        <a:rPr lang="nl-BE" dirty="0"/>
                        <a:t>WS-MAN via http or </a:t>
                      </a:r>
                      <a:r>
                        <a:rPr lang="nl-BE" dirty="0" err="1"/>
                        <a:t>https</a:t>
                      </a:r>
                      <a:endParaRPr lang="nl-BE" dirty="0"/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/>
                        <a:t>Many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examples</a:t>
                      </a:r>
                      <a:r>
                        <a:rPr lang="nl-BE" dirty="0"/>
                        <a:t> on the Internet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/>
                        <a:t>Simple </a:t>
                      </a:r>
                      <a:r>
                        <a:rPr lang="nl-BE" dirty="0" err="1"/>
                        <a:t>and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powerful</a:t>
                      </a:r>
                      <a:r>
                        <a:rPr lang="nl-BE" dirty="0"/>
                        <a:t> </a:t>
                      </a:r>
                      <a:r>
                        <a:rPr lang="nl-BE" dirty="0" err="1"/>
                        <a:t>cmdlets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/>
                        <a:t>Wrapper</a:t>
                      </a:r>
                      <a:r>
                        <a:rPr lang="nl-BE" dirty="0"/>
                        <a:t> on top of WMI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nl-BE" dirty="0" err="1"/>
                        <a:t>Wrapper</a:t>
                      </a:r>
                      <a:r>
                        <a:rPr lang="nl-BE" dirty="0"/>
                        <a:t> on top of WMI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02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WMI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Runs on all machines, accessible via </a:t>
            </a:r>
          </a:p>
          <a:p>
            <a:pPr lvl="1"/>
            <a:r>
              <a:rPr lang="en-GB" strike="sngStrike" dirty="0"/>
              <a:t>DCOM (Remote Procedure Call)</a:t>
            </a:r>
          </a:p>
          <a:p>
            <a:pPr lvl="2"/>
            <a:r>
              <a:rPr lang="en-GB" dirty="0"/>
              <a:t> Get-Command -noun "*</a:t>
            </a:r>
            <a:r>
              <a:rPr lang="en-GB" dirty="0" err="1"/>
              <a:t>wmi</a:t>
            </a:r>
            <a:r>
              <a:rPr lang="en-GB" dirty="0"/>
              <a:t>*" </a:t>
            </a:r>
          </a:p>
          <a:p>
            <a:pPr lvl="1"/>
            <a:r>
              <a:rPr lang="en-GB" dirty="0"/>
              <a:t>WSMAN</a:t>
            </a:r>
          </a:p>
          <a:p>
            <a:pPr lvl="2"/>
            <a:r>
              <a:rPr lang="en-GB" dirty="0"/>
              <a:t> Get-Command -noun "*CIM*" </a:t>
            </a:r>
          </a:p>
          <a:p>
            <a:r>
              <a:rPr lang="en-GB" dirty="0"/>
              <a:t>Benefits of CIM/WSMAN: </a:t>
            </a:r>
          </a:p>
          <a:p>
            <a:pPr lvl="1"/>
            <a:r>
              <a:rPr lang="en-GB" dirty="0"/>
              <a:t>Natural way to manage remote machines</a:t>
            </a:r>
          </a:p>
          <a:p>
            <a:pPr lvl="1"/>
            <a:r>
              <a:rPr lang="en-GB" dirty="0"/>
              <a:t>Response and distribution point for the WMI system of a machine</a:t>
            </a:r>
          </a:p>
          <a:p>
            <a:pPr lvl="1"/>
            <a:r>
              <a:rPr lang="en-GB" dirty="0"/>
              <a:t>Only one point to communicate with -&gt; consistent interface</a:t>
            </a:r>
          </a:p>
          <a:p>
            <a:pPr lvl="1"/>
            <a:r>
              <a:rPr lang="nl-BE" dirty="0"/>
              <a:t>Will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DMTF-compatible device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02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namespace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Logical group of classes that belong together</a:t>
            </a:r>
          </a:p>
          <a:p>
            <a:pPr lvl="1"/>
            <a:r>
              <a:rPr lang="en-GB" dirty="0"/>
              <a:t>Representing a specific technology or a specific administrative </a:t>
            </a:r>
          </a:p>
          <a:p>
            <a:r>
              <a:rPr lang="en-GB" dirty="0"/>
              <a:t>Connecting to a namespace: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Example: Namespaces.ps1</a:t>
            </a:r>
          </a:p>
          <a:p>
            <a:pPr lvl="1"/>
            <a:r>
              <a:rPr lang="en-GB" dirty="0"/>
              <a:t>Shows the default namespace (root\cimv2) and all CIM namespaces</a:t>
            </a:r>
          </a:p>
          <a:p>
            <a:r>
              <a:rPr lang="nl-BE" dirty="0" err="1"/>
              <a:t>Example</a:t>
            </a:r>
            <a:r>
              <a:rPr lang="nl-BE" dirty="0"/>
              <a:t>: NameSpaceConnection.ps1</a:t>
            </a:r>
          </a:p>
          <a:p>
            <a:pPr lvl="1"/>
            <a:r>
              <a:rPr lang="nl-BE" dirty="0" err="1"/>
              <a:t>Connecting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namespaces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9BAAC-7699-4712-A4D0-62F37532637D}"/>
              </a:ext>
            </a:extLst>
          </p:cNvPr>
          <p:cNvSpPr txBox="1"/>
          <p:nvPr/>
        </p:nvSpPr>
        <p:spPr>
          <a:xfrm>
            <a:off x="1201781" y="3429000"/>
            <a:ext cx="9640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root\cimv2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\\plato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  <a:b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Win32_Service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 Name = 'BITS' " </a:t>
            </a:r>
          </a:p>
        </p:txBody>
      </p:sp>
    </p:spTree>
    <p:extLst>
      <p:ext uri="{BB962C8B-B14F-4D97-AF65-F5344CB8AC3E}">
        <p14:creationId xmlns:p14="http://schemas.microsoft.com/office/powerpoint/2010/main" val="245850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namespace</a:t>
            </a:r>
            <a:r>
              <a:rPr lang="nl-BE" dirty="0"/>
              <a:t> </a:t>
            </a:r>
            <a:r>
              <a:rPr lang="nl-BE" dirty="0" err="1"/>
              <a:t>consists</a:t>
            </a:r>
            <a:r>
              <a:rPr lang="nl-BE" dirty="0"/>
              <a:t> of classes</a:t>
            </a:r>
          </a:p>
          <a:p>
            <a:r>
              <a:rPr lang="nl-BE" dirty="0"/>
              <a:t>In a class,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en-GB" dirty="0"/>
              <a:t>useful</a:t>
            </a:r>
            <a:r>
              <a:rPr lang="nl-BE" dirty="0"/>
              <a:t> information</a:t>
            </a:r>
          </a:p>
          <a:p>
            <a:endParaRPr lang="nl-BE" dirty="0"/>
          </a:p>
          <a:p>
            <a:endParaRPr lang="en-GB" dirty="0"/>
          </a:p>
          <a:p>
            <a:endParaRPr lang="nl-BE" dirty="0"/>
          </a:p>
          <a:p>
            <a:r>
              <a:rPr lang="nl-BE" dirty="0" err="1"/>
              <a:t>Example</a:t>
            </a:r>
            <a:r>
              <a:rPr lang="nl-BE" dirty="0"/>
              <a:t>: AllClasses.ps1</a:t>
            </a:r>
          </a:p>
          <a:p>
            <a:pPr lvl="1"/>
            <a:r>
              <a:rPr lang="nl-BE" dirty="0" err="1"/>
              <a:t>There</a:t>
            </a:r>
            <a:r>
              <a:rPr lang="nl-BE" dirty="0"/>
              <a:t> are a lot of classes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883E3-6720-425D-B22D-357E5CEABFB7}"/>
              </a:ext>
            </a:extLst>
          </p:cNvPr>
          <p:cNvSpPr txBox="1"/>
          <p:nvPr/>
        </p:nvSpPr>
        <p:spPr>
          <a:xfrm>
            <a:off x="1201782" y="3178518"/>
            <a:ext cx="9004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-Namespace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"root\cimv2"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". 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classname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Win32_OperatingSystem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050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Components</a:t>
            </a:r>
          </a:p>
          <a:p>
            <a:pPr lvl="1"/>
            <a:r>
              <a:rPr lang="en-GB" dirty="0"/>
              <a:t>Properties: describe the object</a:t>
            </a:r>
          </a:p>
          <a:p>
            <a:pPr lvl="1"/>
            <a:r>
              <a:rPr lang="en-GB" dirty="0"/>
              <a:t>Methods: describe the actions that can be performed on the object</a:t>
            </a:r>
          </a:p>
          <a:p>
            <a:pPr lvl="1"/>
            <a:r>
              <a:rPr lang="en-GB" dirty="0"/>
              <a:t>Qualifiers: Provide additional information about a class, a property or a method</a:t>
            </a:r>
          </a:p>
          <a:p>
            <a:r>
              <a:rPr lang="en-GB" dirty="0"/>
              <a:t>Hierarchically organized</a:t>
            </a:r>
          </a:p>
          <a:p>
            <a:pPr lvl="1"/>
            <a:r>
              <a:rPr lang="en-GB" dirty="0"/>
              <a:t>Child classes inherit properties, methods and qualifiers and add their own properties, methods and qualifiers</a:t>
            </a:r>
          </a:p>
          <a:p>
            <a:r>
              <a:rPr lang="nl-BE" dirty="0" err="1"/>
              <a:t>Example</a:t>
            </a:r>
            <a:r>
              <a:rPr lang="nl-BE" dirty="0"/>
              <a:t>: Methods.ps1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12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WMI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Love-</a:t>
            </a:r>
            <a:r>
              <a:rPr lang="nl-BE" dirty="0" err="1"/>
              <a:t>hate</a:t>
            </a:r>
            <a:endParaRPr lang="nl-BE" dirty="0"/>
          </a:p>
          <a:p>
            <a:pPr lvl="1"/>
            <a:r>
              <a:rPr lang="nl-BE" dirty="0"/>
              <a:t>Love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fact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do </a:t>
            </a:r>
            <a:r>
              <a:rPr lang="nl-BE" dirty="0" err="1"/>
              <a:t>everything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WMI</a:t>
            </a:r>
          </a:p>
          <a:p>
            <a:pPr lvl="1"/>
            <a:r>
              <a:rPr lang="nl-BE" dirty="0" err="1"/>
              <a:t>Hate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fact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very</a:t>
            </a:r>
            <a:r>
              <a:rPr lang="nl-BE" dirty="0"/>
              <a:t>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right class</a:t>
            </a:r>
          </a:p>
          <a:p>
            <a:r>
              <a:rPr lang="nl-BE" dirty="0"/>
              <a:t>The WMI </a:t>
            </a:r>
            <a:r>
              <a:rPr lang="nl-BE" dirty="0" err="1"/>
              <a:t>explorer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hlinkClick r:id="rId2"/>
              </a:rPr>
              <a:t>https://wmie.codeplex.com/</a:t>
            </a:r>
            <a:endParaRPr lang="nl-BE" dirty="0"/>
          </a:p>
          <a:p>
            <a:pPr lvl="1"/>
            <a:r>
              <a:rPr lang="nl-BE" dirty="0"/>
              <a:t>A </a:t>
            </a:r>
            <a:r>
              <a:rPr lang="nl-BE" dirty="0" err="1"/>
              <a:t>PowerShell</a:t>
            </a:r>
            <a:r>
              <a:rPr lang="nl-BE" i="1" dirty="0" err="1"/>
              <a:t>script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98489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Date </a:t>
            </a:r>
            <a:r>
              <a:rPr lang="nl-BE" dirty="0" err="1"/>
              <a:t>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WMI </a:t>
            </a:r>
            <a:r>
              <a:rPr lang="nl-BE" dirty="0" err="1"/>
              <a:t>provides</a:t>
            </a:r>
            <a:r>
              <a:rPr lang="nl-BE" dirty="0"/>
              <a:t> dates in UTC-format</a:t>
            </a:r>
          </a:p>
          <a:p>
            <a:pPr lvl="1"/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Get-Cim… </a:t>
            </a:r>
            <a:r>
              <a:rPr lang="en-GB" dirty="0" err="1"/>
              <a:t>performes</a:t>
            </a:r>
            <a:r>
              <a:rPr lang="en-GB" dirty="0"/>
              <a:t> automatic conversion</a:t>
            </a:r>
          </a:p>
          <a:p>
            <a:pPr lvl="1"/>
            <a:r>
              <a:rPr lang="en-GB" dirty="0"/>
              <a:t> 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17" y="2826529"/>
            <a:ext cx="7501167" cy="257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17" y="4555439"/>
            <a:ext cx="4474887" cy="30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C896B-CC8B-4C0A-82A2-79E15C990F7C}"/>
              </a:ext>
            </a:extLst>
          </p:cNvPr>
          <p:cNvSpPr txBox="1"/>
          <p:nvPr/>
        </p:nvSpPr>
        <p:spPr>
          <a:xfrm>
            <a:off x="1628503" y="2277945"/>
            <a:ext cx="9596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Win32_OperatingSystem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LastBootUpTime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F6E1D-4A5A-44B8-82EB-CF61123D40D7}"/>
              </a:ext>
            </a:extLst>
          </p:cNvPr>
          <p:cNvSpPr txBox="1"/>
          <p:nvPr/>
        </p:nvSpPr>
        <p:spPr>
          <a:xfrm>
            <a:off x="1628503" y="3774289"/>
            <a:ext cx="890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CimInstance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-Class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Win32_OperatingSystem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sz="18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property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LastBootUpTime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lastbootuptime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1401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629</Words>
  <Application>Microsoft Office PowerPoint</Application>
  <PresentationFormat>Breedbeeld</PresentationFormat>
  <Paragraphs>105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Windows PowerShell </vt:lpstr>
      <vt:lpstr>Windows Management Instrumentation</vt:lpstr>
      <vt:lpstr>WMI vs CIM</vt:lpstr>
      <vt:lpstr>WMI Service</vt:lpstr>
      <vt:lpstr>A namespace</vt:lpstr>
      <vt:lpstr>WMI Classes</vt:lpstr>
      <vt:lpstr>WMI Classes</vt:lpstr>
      <vt:lpstr>WMI</vt:lpstr>
      <vt:lpstr>Date conversion</vt:lpstr>
      <vt:lpstr>WQL Queries</vt:lpstr>
      <vt:lpstr>WQL Query examples</vt:lpstr>
      <vt:lpstr>PowerPoint-presentatie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Michiel Verboven</cp:lastModifiedBy>
  <cp:revision>121</cp:revision>
  <dcterms:created xsi:type="dcterms:W3CDTF">2016-01-25T12:29:25Z</dcterms:created>
  <dcterms:modified xsi:type="dcterms:W3CDTF">2022-05-10T09:34:25Z</dcterms:modified>
</cp:coreProperties>
</file>