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7" r:id="rId2"/>
    <p:sldId id="276" r:id="rId3"/>
    <p:sldId id="275" r:id="rId4"/>
    <p:sldId id="277" r:id="rId5"/>
    <p:sldId id="278" r:id="rId6"/>
    <p:sldId id="279" r:id="rId7"/>
    <p:sldId id="283" r:id="rId8"/>
    <p:sldId id="281" r:id="rId9"/>
    <p:sldId id="282" r:id="rId10"/>
    <p:sldId id="285" r:id="rId11"/>
    <p:sldId id="284" r:id="rId12"/>
    <p:sldId id="286" r:id="rId13"/>
    <p:sldId id="287" r:id="rId14"/>
    <p:sldId id="288" r:id="rId15"/>
    <p:sldId id="289" r:id="rId16"/>
    <p:sldId id="290" r:id="rId17"/>
    <p:sldId id="306" r:id="rId18"/>
    <p:sldId id="292" r:id="rId19"/>
    <p:sldId id="293" r:id="rId20"/>
    <p:sldId id="294" r:id="rId21"/>
    <p:sldId id="295" r:id="rId22"/>
    <p:sldId id="296" r:id="rId23"/>
    <p:sldId id="301" r:id="rId24"/>
    <p:sldId id="299" r:id="rId25"/>
    <p:sldId id="302" r:id="rId26"/>
    <p:sldId id="300" r:id="rId27"/>
    <p:sldId id="303" r:id="rId28"/>
    <p:sldId id="304" r:id="rId29"/>
    <p:sldId id="305" r:id="rId30"/>
    <p:sldId id="307" r:id="rId31"/>
    <p:sldId id="298"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84A86-073B-4D05-9376-C8AC825CE960}">
          <p14:sldIdLst>
            <p14:sldId id="257"/>
            <p14:sldId id="276"/>
            <p14:sldId id="275"/>
          </p14:sldIdLst>
        </p14:section>
        <p14:section name="Jobs" id="{F305DC36-106A-4E8F-B46A-B6AB73772110}">
          <p14:sldIdLst>
            <p14:sldId id="277"/>
            <p14:sldId id="278"/>
            <p14:sldId id="279"/>
            <p14:sldId id="283"/>
            <p14:sldId id="281"/>
            <p14:sldId id="282"/>
            <p14:sldId id="285"/>
            <p14:sldId id="284"/>
            <p14:sldId id="286"/>
            <p14:sldId id="287"/>
            <p14:sldId id="288"/>
            <p14:sldId id="289"/>
            <p14:sldId id="290"/>
            <p14:sldId id="306"/>
          </p14:sldIdLst>
        </p14:section>
        <p14:section name="Runspaces" id="{DCBCD247-4328-4071-AD5A-ACA6AE9968EC}">
          <p14:sldIdLst>
            <p14:sldId id="292"/>
            <p14:sldId id="293"/>
            <p14:sldId id="294"/>
            <p14:sldId id="295"/>
            <p14:sldId id="296"/>
          </p14:sldIdLst>
        </p14:section>
        <p14:section name="Scheduling jobs" id="{296B8B87-A385-4187-B3C3-77FE78D97B2E}">
          <p14:sldIdLst>
            <p14:sldId id="301"/>
            <p14:sldId id="299"/>
            <p14:sldId id="302"/>
            <p14:sldId id="300"/>
            <p14:sldId id="303"/>
            <p14:sldId id="304"/>
            <p14:sldId id="305"/>
            <p14:sldId id="307"/>
          </p14:sldIdLst>
        </p14:section>
        <p14:section name="Scheduling tasks" id="{F6C0DF7B-CFA1-412A-9FB6-DABC3F35A97F}">
          <p14:sldIdLst>
            <p14:sldId id="298"/>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82" autoAdjust="0"/>
  </p:normalViewPr>
  <p:slideViewPr>
    <p:cSldViewPr snapToGrid="0">
      <p:cViewPr varScale="1">
        <p:scale>
          <a:sx n="86" d="100"/>
          <a:sy n="86" d="100"/>
        </p:scale>
        <p:origin x="82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4E7C1678-92D1-4F92-9580-0F9AA1858674}"/>
    <pc:docChg chg="undo custSel addSld delSld modSld sldOrd modSection">
      <pc:chgData name="Jochen Mariën" userId="a4f8d9ed-3895-4365-b2d5-9432cb8a20d4" providerId="ADAL" clId="{4E7C1678-92D1-4F92-9580-0F9AA1858674}" dt="2018-03-14T14:30:44.764" v="4573" actId="1076"/>
      <pc:docMkLst>
        <pc:docMk/>
      </pc:docMkLst>
      <pc:sldChg chg="modSp">
        <pc:chgData name="Jochen Mariën" userId="a4f8d9ed-3895-4365-b2d5-9432cb8a20d4" providerId="ADAL" clId="{4E7C1678-92D1-4F92-9580-0F9AA1858674}" dt="2018-03-05T13:22:33.489" v="1" actId="20577"/>
        <pc:sldMkLst>
          <pc:docMk/>
          <pc:sldMk cId="2486912699" sldId="257"/>
        </pc:sldMkLst>
        <pc:spChg chg="mod">
          <ac:chgData name="Jochen Mariën" userId="a4f8d9ed-3895-4365-b2d5-9432cb8a20d4" providerId="ADAL" clId="{4E7C1678-92D1-4F92-9580-0F9AA1858674}" dt="2018-03-05T13:22:33.489" v="1" actId="20577"/>
          <ac:spMkLst>
            <pc:docMk/>
            <pc:sldMk cId="2486912699" sldId="257"/>
            <ac:spMk id="5" creationId="{00000000-0000-0000-0000-000000000000}"/>
          </ac:spMkLst>
        </pc:spChg>
        <pc:spChg chg="mod">
          <ac:chgData name="Jochen Mariën" userId="a4f8d9ed-3895-4365-b2d5-9432cb8a20d4" providerId="ADAL" clId="{4E7C1678-92D1-4F92-9580-0F9AA1858674}" dt="2018-03-05T13:22:30.480" v="0" actId="20577"/>
          <ac:spMkLst>
            <pc:docMk/>
            <pc:sldMk cId="2486912699" sldId="257"/>
            <ac:spMk id="6" creationId="{00000000-0000-0000-0000-000000000000}"/>
          </ac:spMkLst>
        </pc:spChg>
      </pc:sldChg>
      <pc:sldChg chg="modSp modNotesTx">
        <pc:chgData name="Jochen Mariën" userId="a4f8d9ed-3895-4365-b2d5-9432cb8a20d4" providerId="ADAL" clId="{4E7C1678-92D1-4F92-9580-0F9AA1858674}" dt="2018-03-05T13:29:26.770" v="607" actId="20577"/>
        <pc:sldMkLst>
          <pc:docMk/>
          <pc:sldMk cId="2568835752" sldId="275"/>
        </pc:sldMkLst>
        <pc:spChg chg="mod">
          <ac:chgData name="Jochen Mariën" userId="a4f8d9ed-3895-4365-b2d5-9432cb8a20d4" providerId="ADAL" clId="{4E7C1678-92D1-4F92-9580-0F9AA1858674}" dt="2018-03-05T13:29:26.770" v="607" actId="20577"/>
          <ac:spMkLst>
            <pc:docMk/>
            <pc:sldMk cId="2568835752" sldId="275"/>
            <ac:spMk id="2" creationId="{00000000-0000-0000-0000-000000000000}"/>
          </ac:spMkLst>
        </pc:spChg>
        <pc:spChg chg="mod">
          <ac:chgData name="Jochen Mariën" userId="a4f8d9ed-3895-4365-b2d5-9432cb8a20d4" providerId="ADAL" clId="{4E7C1678-92D1-4F92-9580-0F9AA1858674}" dt="2018-03-05T13:29:04.614" v="596" actId="20577"/>
          <ac:spMkLst>
            <pc:docMk/>
            <pc:sldMk cId="2568835752" sldId="275"/>
            <ac:spMk id="3" creationId="{00000000-0000-0000-0000-000000000000}"/>
          </ac:spMkLst>
        </pc:spChg>
      </pc:sldChg>
      <pc:sldChg chg="addSp delSp modSp add">
        <pc:chgData name="Jochen Mariën" userId="a4f8d9ed-3895-4365-b2d5-9432cb8a20d4" providerId="ADAL" clId="{4E7C1678-92D1-4F92-9580-0F9AA1858674}" dt="2018-03-05T13:29:23.037" v="599" actId="1076"/>
        <pc:sldMkLst>
          <pc:docMk/>
          <pc:sldMk cId="174325886" sldId="276"/>
        </pc:sldMkLst>
        <pc:spChg chg="del">
          <ac:chgData name="Jochen Mariën" userId="a4f8d9ed-3895-4365-b2d5-9432cb8a20d4" providerId="ADAL" clId="{4E7C1678-92D1-4F92-9580-0F9AA1858674}" dt="2018-03-05T13:29:18.496" v="598" actId="1076"/>
          <ac:spMkLst>
            <pc:docMk/>
            <pc:sldMk cId="174325886" sldId="276"/>
            <ac:spMk id="2" creationId="{30D810B1-24BD-47CA-A70D-FCA65E76C27A}"/>
          </ac:spMkLst>
        </pc:spChg>
        <pc:spChg chg="del">
          <ac:chgData name="Jochen Mariën" userId="a4f8d9ed-3895-4365-b2d5-9432cb8a20d4" providerId="ADAL" clId="{4E7C1678-92D1-4F92-9580-0F9AA1858674}" dt="2018-03-05T13:29:18.496" v="598" actId="1076"/>
          <ac:spMkLst>
            <pc:docMk/>
            <pc:sldMk cId="174325886" sldId="276"/>
            <ac:spMk id="3" creationId="{A0C7BB2D-EE26-4724-8B00-15E3C4B9CD72}"/>
          </ac:spMkLst>
        </pc:spChg>
        <pc:spChg chg="add mod">
          <ac:chgData name="Jochen Mariën" userId="a4f8d9ed-3895-4365-b2d5-9432cb8a20d4" providerId="ADAL" clId="{4E7C1678-92D1-4F92-9580-0F9AA1858674}" dt="2018-03-05T13:29:23.037" v="599" actId="1076"/>
          <ac:spMkLst>
            <pc:docMk/>
            <pc:sldMk cId="174325886" sldId="276"/>
            <ac:spMk id="4" creationId="{F0884324-CC78-4318-8E10-1B96B386FE81}"/>
          </ac:spMkLst>
        </pc:spChg>
        <pc:spChg chg="add mod">
          <ac:chgData name="Jochen Mariën" userId="a4f8d9ed-3895-4365-b2d5-9432cb8a20d4" providerId="ADAL" clId="{4E7C1678-92D1-4F92-9580-0F9AA1858674}" dt="2018-03-05T13:29:18.496" v="598" actId="1076"/>
          <ac:spMkLst>
            <pc:docMk/>
            <pc:sldMk cId="174325886" sldId="276"/>
            <ac:spMk id="5" creationId="{240EFC8C-9C49-48A0-930C-84BCFBD1892F}"/>
          </ac:spMkLst>
        </pc:spChg>
      </pc:sldChg>
      <pc:sldChg chg="addSp modSp add">
        <pc:chgData name="Jochen Mariën" userId="a4f8d9ed-3895-4365-b2d5-9432cb8a20d4" providerId="ADAL" clId="{4E7C1678-92D1-4F92-9580-0F9AA1858674}" dt="2018-03-05T13:34:22.326" v="1149" actId="1076"/>
        <pc:sldMkLst>
          <pc:docMk/>
          <pc:sldMk cId="632333299" sldId="277"/>
        </pc:sldMkLst>
        <pc:spChg chg="mod">
          <ac:chgData name="Jochen Mariën" userId="a4f8d9ed-3895-4365-b2d5-9432cb8a20d4" providerId="ADAL" clId="{4E7C1678-92D1-4F92-9580-0F9AA1858674}" dt="2018-03-05T13:30:54.183" v="624" actId="20577"/>
          <ac:spMkLst>
            <pc:docMk/>
            <pc:sldMk cId="632333299" sldId="277"/>
            <ac:spMk id="2" creationId="{7CECD52F-EA43-4D3C-8603-F4286B41A8C2}"/>
          </ac:spMkLst>
        </pc:spChg>
        <pc:spChg chg="mod">
          <ac:chgData name="Jochen Mariën" userId="a4f8d9ed-3895-4365-b2d5-9432cb8a20d4" providerId="ADAL" clId="{4E7C1678-92D1-4F92-9580-0F9AA1858674}" dt="2018-03-05T13:34:14.211" v="1148" actId="20577"/>
          <ac:spMkLst>
            <pc:docMk/>
            <pc:sldMk cId="632333299" sldId="277"/>
            <ac:spMk id="3" creationId="{04E3197D-9372-450B-B68F-7218ADD8D1FF}"/>
          </ac:spMkLst>
        </pc:spChg>
        <pc:picChg chg="add mod">
          <ac:chgData name="Jochen Mariën" userId="a4f8d9ed-3895-4365-b2d5-9432cb8a20d4" providerId="ADAL" clId="{4E7C1678-92D1-4F92-9580-0F9AA1858674}" dt="2018-03-05T13:34:22.326" v="1149" actId="1076"/>
          <ac:picMkLst>
            <pc:docMk/>
            <pc:sldMk cId="632333299" sldId="277"/>
            <ac:picMk id="4" creationId="{32C9E06D-0B6F-4B97-B421-3CE5BC69B796}"/>
          </ac:picMkLst>
        </pc:picChg>
      </pc:sldChg>
      <pc:sldChg chg="addSp delSp modSp add">
        <pc:chgData name="Jochen Mariën" userId="a4f8d9ed-3895-4365-b2d5-9432cb8a20d4" providerId="ADAL" clId="{4E7C1678-92D1-4F92-9580-0F9AA1858674}" dt="2018-03-05T14:24:46.029" v="1305" actId="167"/>
        <pc:sldMkLst>
          <pc:docMk/>
          <pc:sldMk cId="899472050" sldId="278"/>
        </pc:sldMkLst>
        <pc:spChg chg="mod">
          <ac:chgData name="Jochen Mariën" userId="a4f8d9ed-3895-4365-b2d5-9432cb8a20d4" providerId="ADAL" clId="{4E7C1678-92D1-4F92-9580-0F9AA1858674}" dt="2018-03-05T13:52:49.705" v="1244" actId="20577"/>
          <ac:spMkLst>
            <pc:docMk/>
            <pc:sldMk cId="899472050" sldId="278"/>
            <ac:spMk id="2" creationId="{CF27DEAE-5BB4-4D94-A6C8-6C4659133831}"/>
          </ac:spMkLst>
        </pc:spChg>
        <pc:spChg chg="del mod">
          <ac:chgData name="Jochen Mariën" userId="a4f8d9ed-3895-4365-b2d5-9432cb8a20d4" providerId="ADAL" clId="{4E7C1678-92D1-4F92-9580-0F9AA1858674}" dt="2018-03-05T13:52:52.882" v="1245" actId="478"/>
          <ac:spMkLst>
            <pc:docMk/>
            <pc:sldMk cId="899472050" sldId="278"/>
            <ac:spMk id="3" creationId="{8DA04EEB-A7A7-4CAB-9D1D-D58446EEFA61}"/>
          </ac:spMkLst>
        </pc:spChg>
        <pc:spChg chg="add del mod">
          <ac:chgData name="Jochen Mariën" userId="a4f8d9ed-3895-4365-b2d5-9432cb8a20d4" providerId="ADAL" clId="{4E7C1678-92D1-4F92-9580-0F9AA1858674}" dt="2018-03-05T13:51:22.160" v="1223" actId="478"/>
          <ac:spMkLst>
            <pc:docMk/>
            <pc:sldMk cId="899472050" sldId="278"/>
            <ac:spMk id="4" creationId="{2B3F341D-4E6E-4642-880F-1E36607EFD1E}"/>
          </ac:spMkLst>
        </pc:spChg>
        <pc:spChg chg="add mod">
          <ac:chgData name="Jochen Mariën" userId="a4f8d9ed-3895-4365-b2d5-9432cb8a20d4" providerId="ADAL" clId="{4E7C1678-92D1-4F92-9580-0F9AA1858674}" dt="2018-03-05T13:45:34.679" v="1216" actId="14100"/>
          <ac:spMkLst>
            <pc:docMk/>
            <pc:sldMk cId="899472050" sldId="278"/>
            <ac:spMk id="6" creationId="{C596F453-4325-4228-8E45-9D0AC345BD7C}"/>
          </ac:spMkLst>
        </pc:spChg>
        <pc:spChg chg="add del mod">
          <ac:chgData name="Jochen Mariën" userId="a4f8d9ed-3895-4365-b2d5-9432cb8a20d4" providerId="ADAL" clId="{4E7C1678-92D1-4F92-9580-0F9AA1858674}" dt="2018-03-05T13:51:57" v="1230" actId="478"/>
          <ac:spMkLst>
            <pc:docMk/>
            <pc:sldMk cId="899472050" sldId="278"/>
            <ac:spMk id="7" creationId="{B9D1D279-4A94-4285-8C8C-867497CD7696}"/>
          </ac:spMkLst>
        </pc:spChg>
        <pc:spChg chg="add del mod">
          <ac:chgData name="Jochen Mariën" userId="a4f8d9ed-3895-4365-b2d5-9432cb8a20d4" providerId="ADAL" clId="{4E7C1678-92D1-4F92-9580-0F9AA1858674}" dt="2018-03-05T13:52:12.715" v="1235" actId="478"/>
          <ac:spMkLst>
            <pc:docMk/>
            <pc:sldMk cId="899472050" sldId="278"/>
            <ac:spMk id="9" creationId="{01E718FA-7B10-47D9-8A32-1A66322E4934}"/>
          </ac:spMkLst>
        </pc:spChg>
        <pc:spChg chg="add del mod">
          <ac:chgData name="Jochen Mariën" userId="a4f8d9ed-3895-4365-b2d5-9432cb8a20d4" providerId="ADAL" clId="{4E7C1678-92D1-4F92-9580-0F9AA1858674}" dt="2018-03-05T13:51:51.321" v="1227" actId="478"/>
          <ac:spMkLst>
            <pc:docMk/>
            <pc:sldMk cId="899472050" sldId="278"/>
            <ac:spMk id="10" creationId="{4400EA9C-C69B-4C16-94CC-119A82F3CE8D}"/>
          </ac:spMkLst>
        </pc:spChg>
        <pc:spChg chg="add mod ord">
          <ac:chgData name="Jochen Mariën" userId="a4f8d9ed-3895-4365-b2d5-9432cb8a20d4" providerId="ADAL" clId="{4E7C1678-92D1-4F92-9580-0F9AA1858674}" dt="2018-03-05T14:24:46.029" v="1305" actId="167"/>
          <ac:spMkLst>
            <pc:docMk/>
            <pc:sldMk cId="899472050" sldId="278"/>
            <ac:spMk id="11" creationId="{D3A18AA1-E292-40C3-A961-AEDA891B9FDD}"/>
          </ac:spMkLst>
        </pc:spChg>
        <pc:spChg chg="add del mod">
          <ac:chgData name="Jochen Mariën" userId="a4f8d9ed-3895-4365-b2d5-9432cb8a20d4" providerId="ADAL" clId="{4E7C1678-92D1-4F92-9580-0F9AA1858674}" dt="2018-03-05T13:52:55.043" v="1246" actId="478"/>
          <ac:spMkLst>
            <pc:docMk/>
            <pc:sldMk cId="899472050" sldId="278"/>
            <ac:spMk id="14" creationId="{BF8DBA89-5AC4-4EC4-9C4C-46047F80EE3E}"/>
          </ac:spMkLst>
        </pc:spChg>
        <pc:picChg chg="add del mod">
          <ac:chgData name="Jochen Mariën" userId="a4f8d9ed-3895-4365-b2d5-9432cb8a20d4" providerId="ADAL" clId="{4E7C1678-92D1-4F92-9580-0F9AA1858674}" dt="2018-03-05T13:52:31.447" v="1237" actId="478"/>
          <ac:picMkLst>
            <pc:docMk/>
            <pc:sldMk cId="899472050" sldId="278"/>
            <ac:picMk id="5" creationId="{7E6B02EF-AC05-4A97-86F5-AFE8C30E981C}"/>
          </ac:picMkLst>
        </pc:picChg>
        <pc:picChg chg="add del mod">
          <ac:chgData name="Jochen Mariën" userId="a4f8d9ed-3895-4365-b2d5-9432cb8a20d4" providerId="ADAL" clId="{4E7C1678-92D1-4F92-9580-0F9AA1858674}" dt="2018-03-05T13:52:09.898" v="1234" actId="478"/>
          <ac:picMkLst>
            <pc:docMk/>
            <pc:sldMk cId="899472050" sldId="278"/>
            <ac:picMk id="8" creationId="{5D94C390-82E5-4768-BF39-C0808606DA22}"/>
          </ac:picMkLst>
        </pc:picChg>
        <pc:picChg chg="add mod">
          <ac:chgData name="Jochen Mariën" userId="a4f8d9ed-3895-4365-b2d5-9432cb8a20d4" providerId="ADAL" clId="{4E7C1678-92D1-4F92-9580-0F9AA1858674}" dt="2018-03-05T13:52:35.477" v="1238" actId="1076"/>
          <ac:picMkLst>
            <pc:docMk/>
            <pc:sldMk cId="899472050" sldId="278"/>
            <ac:picMk id="12" creationId="{13779B89-363A-47B9-BD59-BA03E5D7DA85}"/>
          </ac:picMkLst>
        </pc:picChg>
      </pc:sldChg>
      <pc:sldChg chg="addSp modSp add">
        <pc:chgData name="Jochen Mariën" userId="a4f8d9ed-3895-4365-b2d5-9432cb8a20d4" providerId="ADAL" clId="{4E7C1678-92D1-4F92-9580-0F9AA1858674}" dt="2018-03-05T14:25:07.593" v="1341" actId="20577"/>
        <pc:sldMkLst>
          <pc:docMk/>
          <pc:sldMk cId="1948480817" sldId="279"/>
        </pc:sldMkLst>
        <pc:spChg chg="mod">
          <ac:chgData name="Jochen Mariën" userId="a4f8d9ed-3895-4365-b2d5-9432cb8a20d4" providerId="ADAL" clId="{4E7C1678-92D1-4F92-9580-0F9AA1858674}" dt="2018-03-05T14:22:42.820" v="1263" actId="20577"/>
          <ac:spMkLst>
            <pc:docMk/>
            <pc:sldMk cId="1948480817" sldId="279"/>
            <ac:spMk id="2" creationId="{A09992E3-0E4D-4C9B-8AAA-502FA72851F9}"/>
          </ac:spMkLst>
        </pc:spChg>
        <pc:spChg chg="mod">
          <ac:chgData name="Jochen Mariën" userId="a4f8d9ed-3895-4365-b2d5-9432cb8a20d4" providerId="ADAL" clId="{4E7C1678-92D1-4F92-9580-0F9AA1858674}" dt="2018-03-05T14:25:07.593" v="1341" actId="20577"/>
          <ac:spMkLst>
            <pc:docMk/>
            <pc:sldMk cId="1948480817" sldId="279"/>
            <ac:spMk id="3" creationId="{24B495D1-57AD-4393-990F-E1C89FB23CFC}"/>
          </ac:spMkLst>
        </pc:spChg>
        <pc:spChg chg="add mod">
          <ac:chgData name="Jochen Mariën" userId="a4f8d9ed-3895-4365-b2d5-9432cb8a20d4" providerId="ADAL" clId="{4E7C1678-92D1-4F92-9580-0F9AA1858674}" dt="2018-03-05T14:24:13.500" v="1302" actId="1076"/>
          <ac:spMkLst>
            <pc:docMk/>
            <pc:sldMk cId="1948480817" sldId="279"/>
            <ac:spMk id="4" creationId="{2F4E57D8-6B36-42FB-95E6-995E02A89500}"/>
          </ac:spMkLst>
        </pc:spChg>
        <pc:spChg chg="add mod">
          <ac:chgData name="Jochen Mariën" userId="a4f8d9ed-3895-4365-b2d5-9432cb8a20d4" providerId="ADAL" clId="{4E7C1678-92D1-4F92-9580-0F9AA1858674}" dt="2018-03-05T14:24:53.240" v="1307" actId="1076"/>
          <ac:spMkLst>
            <pc:docMk/>
            <pc:sldMk cId="1948480817" sldId="279"/>
            <ac:spMk id="6" creationId="{4F812222-0CE5-45BD-8404-AF7624035B6B}"/>
          </ac:spMkLst>
        </pc:spChg>
        <pc:picChg chg="add mod">
          <ac:chgData name="Jochen Mariën" userId="a4f8d9ed-3895-4365-b2d5-9432cb8a20d4" providerId="ADAL" clId="{4E7C1678-92D1-4F92-9580-0F9AA1858674}" dt="2018-03-05T14:24:31.715" v="1304" actId="1076"/>
          <ac:picMkLst>
            <pc:docMk/>
            <pc:sldMk cId="1948480817" sldId="279"/>
            <ac:picMk id="5" creationId="{D5A2DDCE-A971-4A77-B200-DB11FA8798B3}"/>
          </ac:picMkLst>
        </pc:picChg>
      </pc:sldChg>
      <pc:sldChg chg="addSp modSp add">
        <pc:chgData name="Jochen Mariën" userId="a4f8d9ed-3895-4365-b2d5-9432cb8a20d4" providerId="ADAL" clId="{4E7C1678-92D1-4F92-9580-0F9AA1858674}" dt="2018-03-05T14:34:41.503" v="1636" actId="1076"/>
        <pc:sldMkLst>
          <pc:docMk/>
          <pc:sldMk cId="2071167595" sldId="281"/>
        </pc:sldMkLst>
        <pc:spChg chg="mod">
          <ac:chgData name="Jochen Mariën" userId="a4f8d9ed-3895-4365-b2d5-9432cb8a20d4" providerId="ADAL" clId="{4E7C1678-92D1-4F92-9580-0F9AA1858674}" dt="2018-03-05T14:32:04.604" v="1534" actId="20577"/>
          <ac:spMkLst>
            <pc:docMk/>
            <pc:sldMk cId="2071167595" sldId="281"/>
            <ac:spMk id="2" creationId="{2ABD0574-392E-465A-9FEE-2C9A40900CEE}"/>
          </ac:spMkLst>
        </pc:spChg>
        <pc:spChg chg="mod">
          <ac:chgData name="Jochen Mariën" userId="a4f8d9ed-3895-4365-b2d5-9432cb8a20d4" providerId="ADAL" clId="{4E7C1678-92D1-4F92-9580-0F9AA1858674}" dt="2018-03-05T14:33:34.490" v="1634" actId="20577"/>
          <ac:spMkLst>
            <pc:docMk/>
            <pc:sldMk cId="2071167595" sldId="281"/>
            <ac:spMk id="3" creationId="{9FEC320C-BC2A-457C-B030-92D734A74F42}"/>
          </ac:spMkLst>
        </pc:spChg>
        <pc:picChg chg="add mod">
          <ac:chgData name="Jochen Mariën" userId="a4f8d9ed-3895-4365-b2d5-9432cb8a20d4" providerId="ADAL" clId="{4E7C1678-92D1-4F92-9580-0F9AA1858674}" dt="2018-03-05T14:33:31.121" v="1630" actId="1076"/>
          <ac:picMkLst>
            <pc:docMk/>
            <pc:sldMk cId="2071167595" sldId="281"/>
            <ac:picMk id="4" creationId="{0FD206CD-B181-46F4-BA2D-65A2741856B9}"/>
          </ac:picMkLst>
        </pc:picChg>
        <pc:picChg chg="add mod">
          <ac:chgData name="Jochen Mariën" userId="a4f8d9ed-3895-4365-b2d5-9432cb8a20d4" providerId="ADAL" clId="{4E7C1678-92D1-4F92-9580-0F9AA1858674}" dt="2018-03-05T14:34:41.503" v="1636" actId="1076"/>
          <ac:picMkLst>
            <pc:docMk/>
            <pc:sldMk cId="2071167595" sldId="281"/>
            <ac:picMk id="5" creationId="{B7211288-A4B9-4163-9213-6AF0D866DE6F}"/>
          </ac:picMkLst>
        </pc:picChg>
      </pc:sldChg>
      <pc:sldChg chg="addSp modSp add">
        <pc:chgData name="Jochen Mariën" userId="a4f8d9ed-3895-4365-b2d5-9432cb8a20d4" providerId="ADAL" clId="{4E7C1678-92D1-4F92-9580-0F9AA1858674}" dt="2018-03-05T14:36:27.819" v="1867" actId="20577"/>
        <pc:sldMkLst>
          <pc:docMk/>
          <pc:sldMk cId="1746416985" sldId="282"/>
        </pc:sldMkLst>
        <pc:spChg chg="mod">
          <ac:chgData name="Jochen Mariën" userId="a4f8d9ed-3895-4365-b2d5-9432cb8a20d4" providerId="ADAL" clId="{4E7C1678-92D1-4F92-9580-0F9AA1858674}" dt="2018-03-05T14:34:56.095" v="1638" actId="20577"/>
          <ac:spMkLst>
            <pc:docMk/>
            <pc:sldMk cId="1746416985" sldId="282"/>
            <ac:spMk id="2" creationId="{26B6A18D-0055-4A7E-810B-7A9310C0277A}"/>
          </ac:spMkLst>
        </pc:spChg>
        <pc:spChg chg="mod">
          <ac:chgData name="Jochen Mariën" userId="a4f8d9ed-3895-4365-b2d5-9432cb8a20d4" providerId="ADAL" clId="{4E7C1678-92D1-4F92-9580-0F9AA1858674}" dt="2018-03-05T14:36:27.819" v="1867" actId="20577"/>
          <ac:spMkLst>
            <pc:docMk/>
            <pc:sldMk cId="1746416985" sldId="282"/>
            <ac:spMk id="3" creationId="{D1B769B1-9B44-4486-BBCA-CD0520918A92}"/>
          </ac:spMkLst>
        </pc:spChg>
        <pc:picChg chg="add mod">
          <ac:chgData name="Jochen Mariën" userId="a4f8d9ed-3895-4365-b2d5-9432cb8a20d4" providerId="ADAL" clId="{4E7C1678-92D1-4F92-9580-0F9AA1858674}" dt="2018-03-05T14:35:45.730" v="1720" actId="1076"/>
          <ac:picMkLst>
            <pc:docMk/>
            <pc:sldMk cId="1746416985" sldId="282"/>
            <ac:picMk id="4" creationId="{57F24A0C-5708-416A-B860-8D246169CA80}"/>
          </ac:picMkLst>
        </pc:picChg>
      </pc:sldChg>
      <pc:sldChg chg="addSp modSp add ord">
        <pc:chgData name="Jochen Mariën" userId="a4f8d9ed-3895-4365-b2d5-9432cb8a20d4" providerId="ADAL" clId="{4E7C1678-92D1-4F92-9580-0F9AA1858674}" dt="2018-03-05T14:46:23.784" v="2196" actId="1076"/>
        <pc:sldMkLst>
          <pc:docMk/>
          <pc:sldMk cId="2129050773" sldId="283"/>
        </pc:sldMkLst>
        <pc:spChg chg="mod">
          <ac:chgData name="Jochen Mariën" userId="a4f8d9ed-3895-4365-b2d5-9432cb8a20d4" providerId="ADAL" clId="{4E7C1678-92D1-4F92-9580-0F9AA1858674}" dt="2018-03-05T14:42:37.282" v="1880" actId="20577"/>
          <ac:spMkLst>
            <pc:docMk/>
            <pc:sldMk cId="2129050773" sldId="283"/>
            <ac:spMk id="2" creationId="{B1745E19-C94F-42F1-834F-667A6967DCFF}"/>
          </ac:spMkLst>
        </pc:spChg>
        <pc:spChg chg="mod">
          <ac:chgData name="Jochen Mariën" userId="a4f8d9ed-3895-4365-b2d5-9432cb8a20d4" providerId="ADAL" clId="{4E7C1678-92D1-4F92-9580-0F9AA1858674}" dt="2018-03-05T14:45:15.646" v="2194" actId="20577"/>
          <ac:spMkLst>
            <pc:docMk/>
            <pc:sldMk cId="2129050773" sldId="283"/>
            <ac:spMk id="3" creationId="{0B1F4D61-CAB4-450D-A938-EDE6A72A5F3E}"/>
          </ac:spMkLst>
        </pc:spChg>
        <pc:picChg chg="add mod">
          <ac:chgData name="Jochen Mariën" userId="a4f8d9ed-3895-4365-b2d5-9432cb8a20d4" providerId="ADAL" clId="{4E7C1678-92D1-4F92-9580-0F9AA1858674}" dt="2018-03-05T14:43:42.208" v="1944" actId="1076"/>
          <ac:picMkLst>
            <pc:docMk/>
            <pc:sldMk cId="2129050773" sldId="283"/>
            <ac:picMk id="4" creationId="{87FBF1F7-03F1-4C39-B913-7BC67A1BCC00}"/>
          </ac:picMkLst>
        </pc:picChg>
      </pc:sldChg>
      <pc:sldChg chg="addSp delSp modSp add">
        <pc:chgData name="Jochen Mariën" userId="a4f8d9ed-3895-4365-b2d5-9432cb8a20d4" providerId="ADAL" clId="{4E7C1678-92D1-4F92-9580-0F9AA1858674}" dt="2018-03-05T14:53:50.108" v="2614" actId="1076"/>
        <pc:sldMkLst>
          <pc:docMk/>
          <pc:sldMk cId="1437296349" sldId="284"/>
        </pc:sldMkLst>
        <pc:spChg chg="mod">
          <ac:chgData name="Jochen Mariën" userId="a4f8d9ed-3895-4365-b2d5-9432cb8a20d4" providerId="ADAL" clId="{4E7C1678-92D1-4F92-9580-0F9AA1858674}" dt="2018-03-05T14:50:53.876" v="2285" actId="20577"/>
          <ac:spMkLst>
            <pc:docMk/>
            <pc:sldMk cId="1437296349" sldId="284"/>
            <ac:spMk id="2" creationId="{F8B9BCA4-93FD-4E76-B55D-84FA8F306096}"/>
          </ac:spMkLst>
        </pc:spChg>
        <pc:spChg chg="mod">
          <ac:chgData name="Jochen Mariën" userId="a4f8d9ed-3895-4365-b2d5-9432cb8a20d4" providerId="ADAL" clId="{4E7C1678-92D1-4F92-9580-0F9AA1858674}" dt="2018-03-05T14:53:43.880" v="2613" actId="20577"/>
          <ac:spMkLst>
            <pc:docMk/>
            <pc:sldMk cId="1437296349" sldId="284"/>
            <ac:spMk id="3" creationId="{46B0ACCC-CBB5-4108-91B6-3B5766072B3A}"/>
          </ac:spMkLst>
        </pc:spChg>
        <pc:spChg chg="add del mod">
          <ac:chgData name="Jochen Mariën" userId="a4f8d9ed-3895-4365-b2d5-9432cb8a20d4" providerId="ADAL" clId="{4E7C1678-92D1-4F92-9580-0F9AA1858674}" dt="2018-03-05T14:53:06.111" v="2532" actId="478"/>
          <ac:spMkLst>
            <pc:docMk/>
            <pc:sldMk cId="1437296349" sldId="284"/>
            <ac:spMk id="4" creationId="{6B7AE0AC-E702-437C-AFCF-92A231E2F0F9}"/>
          </ac:spMkLst>
        </pc:spChg>
        <pc:spChg chg="add mod">
          <ac:chgData name="Jochen Mariën" userId="a4f8d9ed-3895-4365-b2d5-9432cb8a20d4" providerId="ADAL" clId="{4E7C1678-92D1-4F92-9580-0F9AA1858674}" dt="2018-03-05T14:53:50.108" v="2614" actId="1076"/>
          <ac:spMkLst>
            <pc:docMk/>
            <pc:sldMk cId="1437296349" sldId="284"/>
            <ac:spMk id="5" creationId="{C0580A9B-A609-4F1B-B829-8EF4CB13FF3A}"/>
          </ac:spMkLst>
        </pc:spChg>
      </pc:sldChg>
      <pc:sldChg chg="addSp delSp modSp add">
        <pc:chgData name="Jochen Mariën" userId="a4f8d9ed-3895-4365-b2d5-9432cb8a20d4" providerId="ADAL" clId="{4E7C1678-92D1-4F92-9580-0F9AA1858674}" dt="2018-03-05T14:50:30.619" v="2267" actId="20577"/>
        <pc:sldMkLst>
          <pc:docMk/>
          <pc:sldMk cId="1923017198" sldId="285"/>
        </pc:sldMkLst>
        <pc:spChg chg="mod">
          <ac:chgData name="Jochen Mariën" userId="a4f8d9ed-3895-4365-b2d5-9432cb8a20d4" providerId="ADAL" clId="{4E7C1678-92D1-4F92-9580-0F9AA1858674}" dt="2018-03-05T14:50:30.619" v="2267" actId="20577"/>
          <ac:spMkLst>
            <pc:docMk/>
            <pc:sldMk cId="1923017198" sldId="285"/>
            <ac:spMk id="2" creationId="{2422602D-6AFE-4B0E-AC6F-DF252D0EE1DE}"/>
          </ac:spMkLst>
        </pc:spChg>
        <pc:spChg chg="mod">
          <ac:chgData name="Jochen Mariën" userId="a4f8d9ed-3895-4365-b2d5-9432cb8a20d4" providerId="ADAL" clId="{4E7C1678-92D1-4F92-9580-0F9AA1858674}" dt="2018-03-05T14:49:10.375" v="2232" actId="5793"/>
          <ac:spMkLst>
            <pc:docMk/>
            <pc:sldMk cId="1923017198" sldId="285"/>
            <ac:spMk id="3" creationId="{A0F0C04B-3E51-499E-978D-4F91BE6D826E}"/>
          </ac:spMkLst>
        </pc:spChg>
        <pc:picChg chg="add mod">
          <ac:chgData name="Jochen Mariën" userId="a4f8d9ed-3895-4365-b2d5-9432cb8a20d4" providerId="ADAL" clId="{4E7C1678-92D1-4F92-9580-0F9AA1858674}" dt="2018-03-05T14:49:05.314" v="2227" actId="1076"/>
          <ac:picMkLst>
            <pc:docMk/>
            <pc:sldMk cId="1923017198" sldId="285"/>
            <ac:picMk id="4" creationId="{23BE685E-B0B5-405A-A88C-37BF03A94221}"/>
          </ac:picMkLst>
        </pc:picChg>
        <pc:picChg chg="add del mod modCrop">
          <ac:chgData name="Jochen Mariën" userId="a4f8d9ed-3895-4365-b2d5-9432cb8a20d4" providerId="ADAL" clId="{4E7C1678-92D1-4F92-9580-0F9AA1858674}" dt="2018-03-05T14:50:03.601" v="2236" actId="478"/>
          <ac:picMkLst>
            <pc:docMk/>
            <pc:sldMk cId="1923017198" sldId="285"/>
            <ac:picMk id="5" creationId="{77C04B00-D591-4AFF-B67D-08A84C03FBB6}"/>
          </ac:picMkLst>
        </pc:picChg>
        <pc:picChg chg="add mod">
          <ac:chgData name="Jochen Mariën" userId="a4f8d9ed-3895-4365-b2d5-9432cb8a20d4" providerId="ADAL" clId="{4E7C1678-92D1-4F92-9580-0F9AA1858674}" dt="2018-03-05T14:50:06.832" v="2238" actId="1076"/>
          <ac:picMkLst>
            <pc:docMk/>
            <pc:sldMk cId="1923017198" sldId="285"/>
            <ac:picMk id="6" creationId="{EEE34A2C-B070-47B7-B221-F40FF206C427}"/>
          </ac:picMkLst>
        </pc:picChg>
      </pc:sldChg>
      <pc:sldChg chg="addSp modSp add">
        <pc:chgData name="Jochen Mariën" userId="a4f8d9ed-3895-4365-b2d5-9432cb8a20d4" providerId="ADAL" clId="{4E7C1678-92D1-4F92-9580-0F9AA1858674}" dt="2018-03-05T14:57:58.929" v="2823" actId="1076"/>
        <pc:sldMkLst>
          <pc:docMk/>
          <pc:sldMk cId="123743701" sldId="286"/>
        </pc:sldMkLst>
        <pc:spChg chg="mod">
          <ac:chgData name="Jochen Mariën" userId="a4f8d9ed-3895-4365-b2d5-9432cb8a20d4" providerId="ADAL" clId="{4E7C1678-92D1-4F92-9580-0F9AA1858674}" dt="2018-03-05T14:55:45.158" v="2616" actId="1076"/>
          <ac:spMkLst>
            <pc:docMk/>
            <pc:sldMk cId="123743701" sldId="286"/>
            <ac:spMk id="2" creationId="{265990E5-07E2-4400-8D02-D04A3D1A1752}"/>
          </ac:spMkLst>
        </pc:spChg>
        <pc:spChg chg="mod">
          <ac:chgData name="Jochen Mariën" userId="a4f8d9ed-3895-4365-b2d5-9432cb8a20d4" providerId="ADAL" clId="{4E7C1678-92D1-4F92-9580-0F9AA1858674}" dt="2018-03-05T14:57:53.002" v="2822" actId="20577"/>
          <ac:spMkLst>
            <pc:docMk/>
            <pc:sldMk cId="123743701" sldId="286"/>
            <ac:spMk id="3" creationId="{30BAFC98-1633-4C2B-BFE9-367EEA328584}"/>
          </ac:spMkLst>
        </pc:spChg>
        <pc:spChg chg="add mod">
          <ac:chgData name="Jochen Mariën" userId="a4f8d9ed-3895-4365-b2d5-9432cb8a20d4" providerId="ADAL" clId="{4E7C1678-92D1-4F92-9580-0F9AA1858674}" dt="2018-03-05T14:56:29.584" v="2635" actId="1076"/>
          <ac:spMkLst>
            <pc:docMk/>
            <pc:sldMk cId="123743701" sldId="286"/>
            <ac:spMk id="4" creationId="{C98C7041-3FBE-40AF-989E-4EF35DE5F022}"/>
          </ac:spMkLst>
        </pc:spChg>
        <pc:spChg chg="add mod">
          <ac:chgData name="Jochen Mariën" userId="a4f8d9ed-3895-4365-b2d5-9432cb8a20d4" providerId="ADAL" clId="{4E7C1678-92D1-4F92-9580-0F9AA1858674}" dt="2018-03-05T14:57:58.929" v="2823" actId="1076"/>
          <ac:spMkLst>
            <pc:docMk/>
            <pc:sldMk cId="123743701" sldId="286"/>
            <ac:spMk id="5" creationId="{1034204C-976F-465C-8218-4B21687C8230}"/>
          </ac:spMkLst>
        </pc:spChg>
      </pc:sldChg>
      <pc:sldChg chg="addSp modSp add">
        <pc:chgData name="Jochen Mariën" userId="a4f8d9ed-3895-4365-b2d5-9432cb8a20d4" providerId="ADAL" clId="{4E7C1678-92D1-4F92-9580-0F9AA1858674}" dt="2018-03-07T13:57:15.779" v="3102" actId="20577"/>
        <pc:sldMkLst>
          <pc:docMk/>
          <pc:sldMk cId="358694957" sldId="287"/>
        </pc:sldMkLst>
        <pc:spChg chg="mod">
          <ac:chgData name="Jochen Mariën" userId="a4f8d9ed-3895-4365-b2d5-9432cb8a20d4" providerId="ADAL" clId="{4E7C1678-92D1-4F92-9580-0F9AA1858674}" dt="2018-03-05T14:58:29.752" v="2838" actId="20577"/>
          <ac:spMkLst>
            <pc:docMk/>
            <pc:sldMk cId="358694957" sldId="287"/>
            <ac:spMk id="2" creationId="{B9C6CAEC-66ED-4F01-B73A-1B2AC0701E2E}"/>
          </ac:spMkLst>
        </pc:spChg>
        <pc:spChg chg="mod">
          <ac:chgData name="Jochen Mariën" userId="a4f8d9ed-3895-4365-b2d5-9432cb8a20d4" providerId="ADAL" clId="{4E7C1678-92D1-4F92-9580-0F9AA1858674}" dt="2018-03-07T13:57:15.779" v="3102" actId="20577"/>
          <ac:spMkLst>
            <pc:docMk/>
            <pc:sldMk cId="358694957" sldId="287"/>
            <ac:spMk id="3" creationId="{3CFBFE9F-213C-499A-A90A-8EFFDE6D133D}"/>
          </ac:spMkLst>
        </pc:spChg>
        <pc:spChg chg="add mod">
          <ac:chgData name="Jochen Mariën" userId="a4f8d9ed-3895-4365-b2d5-9432cb8a20d4" providerId="ADAL" clId="{4E7C1678-92D1-4F92-9580-0F9AA1858674}" dt="2018-03-07T13:56:14.574" v="2960" actId="1076"/>
          <ac:spMkLst>
            <pc:docMk/>
            <pc:sldMk cId="358694957" sldId="287"/>
            <ac:spMk id="4" creationId="{3B8037F2-1B8D-47C2-AEBC-5842F88C15B5}"/>
          </ac:spMkLst>
        </pc:spChg>
        <pc:picChg chg="add mod">
          <ac:chgData name="Jochen Mariën" userId="a4f8d9ed-3895-4365-b2d5-9432cb8a20d4" providerId="ADAL" clId="{4E7C1678-92D1-4F92-9580-0F9AA1858674}" dt="2018-03-07T13:57:14.690" v="3101" actId="1076"/>
          <ac:picMkLst>
            <pc:docMk/>
            <pc:sldMk cId="358694957" sldId="287"/>
            <ac:picMk id="5" creationId="{893E5D00-D751-4BB6-BB76-B9913B2F42E9}"/>
          </ac:picMkLst>
        </pc:picChg>
      </pc:sldChg>
      <pc:sldChg chg="addSp modSp add">
        <pc:chgData name="Jochen Mariën" userId="a4f8d9ed-3895-4365-b2d5-9432cb8a20d4" providerId="ADAL" clId="{4E7C1678-92D1-4F92-9580-0F9AA1858674}" dt="2018-03-07T14:00:28.714" v="3321" actId="20577"/>
        <pc:sldMkLst>
          <pc:docMk/>
          <pc:sldMk cId="3654938647" sldId="288"/>
        </pc:sldMkLst>
        <pc:spChg chg="mod">
          <ac:chgData name="Jochen Mariën" userId="a4f8d9ed-3895-4365-b2d5-9432cb8a20d4" providerId="ADAL" clId="{4E7C1678-92D1-4F92-9580-0F9AA1858674}" dt="2018-03-05T14:58:36.564" v="2853" actId="20577"/>
          <ac:spMkLst>
            <pc:docMk/>
            <pc:sldMk cId="3654938647" sldId="288"/>
            <ac:spMk id="2" creationId="{28981580-4630-4E8D-94AD-5B9A39198862}"/>
          </ac:spMkLst>
        </pc:spChg>
        <pc:spChg chg="mod">
          <ac:chgData name="Jochen Mariën" userId="a4f8d9ed-3895-4365-b2d5-9432cb8a20d4" providerId="ADAL" clId="{4E7C1678-92D1-4F92-9580-0F9AA1858674}" dt="2018-03-07T14:00:28.714" v="3321" actId="20577"/>
          <ac:spMkLst>
            <pc:docMk/>
            <pc:sldMk cId="3654938647" sldId="288"/>
            <ac:spMk id="3" creationId="{B6011115-0ACB-4601-BEC0-439B8B7D0929}"/>
          </ac:spMkLst>
        </pc:spChg>
        <pc:picChg chg="add">
          <ac:chgData name="Jochen Mariën" userId="a4f8d9ed-3895-4365-b2d5-9432cb8a20d4" providerId="ADAL" clId="{4E7C1678-92D1-4F92-9580-0F9AA1858674}" dt="2018-03-07T13:59:18.548" v="3268" actId="20577"/>
          <ac:picMkLst>
            <pc:docMk/>
            <pc:sldMk cId="3654938647" sldId="288"/>
            <ac:picMk id="4" creationId="{B5F8EB26-CE20-4D09-9F44-B4D359378B9D}"/>
          </ac:picMkLst>
        </pc:picChg>
        <pc:picChg chg="add mod">
          <ac:chgData name="Jochen Mariën" userId="a4f8d9ed-3895-4365-b2d5-9432cb8a20d4" providerId="ADAL" clId="{4E7C1678-92D1-4F92-9580-0F9AA1858674}" dt="2018-03-07T14:00:26.881" v="3319" actId="1076"/>
          <ac:picMkLst>
            <pc:docMk/>
            <pc:sldMk cId="3654938647" sldId="288"/>
            <ac:picMk id="5" creationId="{02DE7E61-D480-4A22-A389-E038932CE5C0}"/>
          </ac:picMkLst>
        </pc:picChg>
      </pc:sldChg>
      <pc:sldChg chg="addSp modSp add">
        <pc:chgData name="Jochen Mariën" userId="a4f8d9ed-3895-4365-b2d5-9432cb8a20d4" providerId="ADAL" clId="{4E7C1678-92D1-4F92-9580-0F9AA1858674}" dt="2018-03-07T14:16:56.330" v="3396" actId="1076"/>
        <pc:sldMkLst>
          <pc:docMk/>
          <pc:sldMk cId="3364287605" sldId="289"/>
        </pc:sldMkLst>
        <pc:spChg chg="mod">
          <ac:chgData name="Jochen Mariën" userId="a4f8d9ed-3895-4365-b2d5-9432cb8a20d4" providerId="ADAL" clId="{4E7C1678-92D1-4F92-9580-0F9AA1858674}" dt="2018-03-05T14:58:45.261" v="2880" actId="20577"/>
          <ac:spMkLst>
            <pc:docMk/>
            <pc:sldMk cId="3364287605" sldId="289"/>
            <ac:spMk id="2" creationId="{CA719C3D-B2E9-4A82-B342-6E77753EA9C0}"/>
          </ac:spMkLst>
        </pc:spChg>
        <pc:spChg chg="mod">
          <ac:chgData name="Jochen Mariën" userId="a4f8d9ed-3895-4365-b2d5-9432cb8a20d4" providerId="ADAL" clId="{4E7C1678-92D1-4F92-9580-0F9AA1858674}" dt="2018-03-07T14:16:51.746" v="3394" actId="14100"/>
          <ac:spMkLst>
            <pc:docMk/>
            <pc:sldMk cId="3364287605" sldId="289"/>
            <ac:spMk id="3" creationId="{86E1D981-A8D9-4E02-B422-6FFA32CC74CB}"/>
          </ac:spMkLst>
        </pc:spChg>
        <pc:picChg chg="add mod">
          <ac:chgData name="Jochen Mariën" userId="a4f8d9ed-3895-4365-b2d5-9432cb8a20d4" providerId="ADAL" clId="{4E7C1678-92D1-4F92-9580-0F9AA1858674}" dt="2018-03-07T14:16:53.642" v="3395" actId="1076"/>
          <ac:picMkLst>
            <pc:docMk/>
            <pc:sldMk cId="3364287605" sldId="289"/>
            <ac:picMk id="4" creationId="{27FB8C9F-6F46-48AC-8B7E-07409E2D12D2}"/>
          </ac:picMkLst>
        </pc:picChg>
        <pc:picChg chg="add mod">
          <ac:chgData name="Jochen Mariën" userId="a4f8d9ed-3895-4365-b2d5-9432cb8a20d4" providerId="ADAL" clId="{4E7C1678-92D1-4F92-9580-0F9AA1858674}" dt="2018-03-07T14:16:56.330" v="3396" actId="1076"/>
          <ac:picMkLst>
            <pc:docMk/>
            <pc:sldMk cId="3364287605" sldId="289"/>
            <ac:picMk id="5" creationId="{571C0209-5F26-432E-BD97-BB54B5A2FC4C}"/>
          </ac:picMkLst>
        </pc:picChg>
      </pc:sldChg>
      <pc:sldChg chg="addSp modSp add">
        <pc:chgData name="Jochen Mariën" userId="a4f8d9ed-3895-4365-b2d5-9432cb8a20d4" providerId="ADAL" clId="{4E7C1678-92D1-4F92-9580-0F9AA1858674}" dt="2018-03-07T14:23:36.811" v="3715" actId="1076"/>
        <pc:sldMkLst>
          <pc:docMk/>
          <pc:sldMk cId="1935448984" sldId="290"/>
        </pc:sldMkLst>
        <pc:spChg chg="mod">
          <ac:chgData name="Jochen Mariën" userId="a4f8d9ed-3895-4365-b2d5-9432cb8a20d4" providerId="ADAL" clId="{4E7C1678-92D1-4F92-9580-0F9AA1858674}" dt="2018-03-05T14:59:03.886" v="2892" actId="20577"/>
          <ac:spMkLst>
            <pc:docMk/>
            <pc:sldMk cId="1935448984" sldId="290"/>
            <ac:spMk id="2" creationId="{97393E09-354F-4C07-9C6E-283701D602DD}"/>
          </ac:spMkLst>
        </pc:spChg>
        <pc:spChg chg="mod">
          <ac:chgData name="Jochen Mariën" userId="a4f8d9ed-3895-4365-b2d5-9432cb8a20d4" providerId="ADAL" clId="{4E7C1678-92D1-4F92-9580-0F9AA1858674}" dt="2018-03-07T14:23:24.564" v="3712" actId="20577"/>
          <ac:spMkLst>
            <pc:docMk/>
            <pc:sldMk cId="1935448984" sldId="290"/>
            <ac:spMk id="3" creationId="{7A33A224-5EF3-4D0C-8FF0-33CCD4BCCE7E}"/>
          </ac:spMkLst>
        </pc:spChg>
        <pc:spChg chg="add mod">
          <ac:chgData name="Jochen Mariën" userId="a4f8d9ed-3895-4365-b2d5-9432cb8a20d4" providerId="ADAL" clId="{4E7C1678-92D1-4F92-9580-0F9AA1858674}" dt="2018-03-07T14:21:37.963" v="3671" actId="1076"/>
          <ac:spMkLst>
            <pc:docMk/>
            <pc:sldMk cId="1935448984" sldId="290"/>
            <ac:spMk id="4" creationId="{CCCCBCD2-4F55-4EC0-895D-F9B971D8C428}"/>
          </ac:spMkLst>
        </pc:spChg>
        <pc:spChg chg="add mod">
          <ac:chgData name="Jochen Mariën" userId="a4f8d9ed-3895-4365-b2d5-9432cb8a20d4" providerId="ADAL" clId="{4E7C1678-92D1-4F92-9580-0F9AA1858674}" dt="2018-03-07T14:23:33.334" v="3714" actId="1076"/>
          <ac:spMkLst>
            <pc:docMk/>
            <pc:sldMk cId="1935448984" sldId="290"/>
            <ac:spMk id="6" creationId="{6DD376BA-9D1D-4753-B3C6-5A78C863E9D9}"/>
          </ac:spMkLst>
        </pc:spChg>
        <pc:picChg chg="add mod">
          <ac:chgData name="Jochen Mariën" userId="a4f8d9ed-3895-4365-b2d5-9432cb8a20d4" providerId="ADAL" clId="{4E7C1678-92D1-4F92-9580-0F9AA1858674}" dt="2018-03-07T14:23:36.811" v="3715" actId="1076"/>
          <ac:picMkLst>
            <pc:docMk/>
            <pc:sldMk cId="1935448984" sldId="290"/>
            <ac:picMk id="5" creationId="{53D8DF69-CF1F-4CE6-86EE-154CCF2B7CD5}"/>
          </ac:picMkLst>
        </pc:picChg>
      </pc:sldChg>
      <pc:sldChg chg="addSp modSp add">
        <pc:chgData name="Jochen Mariën" userId="a4f8d9ed-3895-4365-b2d5-9432cb8a20d4" providerId="ADAL" clId="{4E7C1678-92D1-4F92-9580-0F9AA1858674}" dt="2018-03-07T14:28:32.556" v="3924" actId="20577"/>
        <pc:sldMkLst>
          <pc:docMk/>
          <pc:sldMk cId="3778603460" sldId="292"/>
        </pc:sldMkLst>
        <pc:spChg chg="mod">
          <ac:chgData name="Jochen Mariën" userId="a4f8d9ed-3895-4365-b2d5-9432cb8a20d4" providerId="ADAL" clId="{4E7C1678-92D1-4F92-9580-0F9AA1858674}" dt="2018-03-07T14:27:28.142" v="3731" actId="20577"/>
          <ac:spMkLst>
            <pc:docMk/>
            <pc:sldMk cId="3778603460" sldId="292"/>
            <ac:spMk id="2" creationId="{B2E329EC-7A96-4CA2-B137-B15C30458AA1}"/>
          </ac:spMkLst>
        </pc:spChg>
        <pc:spChg chg="mod">
          <ac:chgData name="Jochen Mariën" userId="a4f8d9ed-3895-4365-b2d5-9432cb8a20d4" providerId="ADAL" clId="{4E7C1678-92D1-4F92-9580-0F9AA1858674}" dt="2018-03-07T14:28:32.556" v="3924" actId="20577"/>
          <ac:spMkLst>
            <pc:docMk/>
            <pc:sldMk cId="3778603460" sldId="292"/>
            <ac:spMk id="3" creationId="{7AEDCE30-FA6E-4669-9B3D-6959EC5E648D}"/>
          </ac:spMkLst>
        </pc:spChg>
        <pc:picChg chg="add mod">
          <ac:chgData name="Jochen Mariën" userId="a4f8d9ed-3895-4365-b2d5-9432cb8a20d4" providerId="ADAL" clId="{4E7C1678-92D1-4F92-9580-0F9AA1858674}" dt="2018-03-07T14:27:34.377" v="3733" actId="1076"/>
          <ac:picMkLst>
            <pc:docMk/>
            <pc:sldMk cId="3778603460" sldId="292"/>
            <ac:picMk id="4" creationId="{63B680F5-E30B-43C0-9CF7-9896A283ED78}"/>
          </ac:picMkLst>
        </pc:picChg>
      </pc:sldChg>
      <pc:sldChg chg="addSp modSp add">
        <pc:chgData name="Jochen Mariën" userId="a4f8d9ed-3895-4365-b2d5-9432cb8a20d4" providerId="ADAL" clId="{4E7C1678-92D1-4F92-9580-0F9AA1858674}" dt="2018-03-07T14:37:07.851" v="4110" actId="20577"/>
        <pc:sldMkLst>
          <pc:docMk/>
          <pc:sldMk cId="2721668460" sldId="293"/>
        </pc:sldMkLst>
        <pc:spChg chg="mod">
          <ac:chgData name="Jochen Mariën" userId="a4f8d9ed-3895-4365-b2d5-9432cb8a20d4" providerId="ADAL" clId="{4E7C1678-92D1-4F92-9580-0F9AA1858674}" dt="2018-03-07T14:29:25.560" v="3940" actId="20577"/>
          <ac:spMkLst>
            <pc:docMk/>
            <pc:sldMk cId="2721668460" sldId="293"/>
            <ac:spMk id="2" creationId="{75446523-E9D4-49DC-BD43-28DB996BA194}"/>
          </ac:spMkLst>
        </pc:spChg>
        <pc:spChg chg="mod">
          <ac:chgData name="Jochen Mariën" userId="a4f8d9ed-3895-4365-b2d5-9432cb8a20d4" providerId="ADAL" clId="{4E7C1678-92D1-4F92-9580-0F9AA1858674}" dt="2018-03-07T14:37:07.851" v="4110" actId="20577"/>
          <ac:spMkLst>
            <pc:docMk/>
            <pc:sldMk cId="2721668460" sldId="293"/>
            <ac:spMk id="3" creationId="{16303591-BB99-4401-AFAE-A94290560E6D}"/>
          </ac:spMkLst>
        </pc:spChg>
        <pc:spChg chg="add mod">
          <ac:chgData name="Jochen Mariën" userId="a4f8d9ed-3895-4365-b2d5-9432cb8a20d4" providerId="ADAL" clId="{4E7C1678-92D1-4F92-9580-0F9AA1858674}" dt="2018-03-07T14:35:40.089" v="4083" actId="1076"/>
          <ac:spMkLst>
            <pc:docMk/>
            <pc:sldMk cId="2721668460" sldId="293"/>
            <ac:spMk id="4" creationId="{7E783D81-EA39-4BA7-87F5-F1A8B58AB3BB}"/>
          </ac:spMkLst>
        </pc:spChg>
      </pc:sldChg>
      <pc:sldChg chg="addSp modSp add">
        <pc:chgData name="Jochen Mariën" userId="a4f8d9ed-3895-4365-b2d5-9432cb8a20d4" providerId="ADAL" clId="{4E7C1678-92D1-4F92-9580-0F9AA1858674}" dt="2018-03-07T14:38:06.498" v="4249" actId="1076"/>
        <pc:sldMkLst>
          <pc:docMk/>
          <pc:sldMk cId="3953261171" sldId="294"/>
        </pc:sldMkLst>
        <pc:spChg chg="mod">
          <ac:chgData name="Jochen Mariën" userId="a4f8d9ed-3895-4365-b2d5-9432cb8a20d4" providerId="ADAL" clId="{4E7C1678-92D1-4F92-9580-0F9AA1858674}" dt="2018-03-07T14:37:15.264" v="4123" actId="20577"/>
          <ac:spMkLst>
            <pc:docMk/>
            <pc:sldMk cId="3953261171" sldId="294"/>
            <ac:spMk id="2" creationId="{FFFA966C-34B4-48C2-BC4D-B742ADDF4F22}"/>
          </ac:spMkLst>
        </pc:spChg>
        <pc:spChg chg="mod">
          <ac:chgData name="Jochen Mariën" userId="a4f8d9ed-3895-4365-b2d5-9432cb8a20d4" providerId="ADAL" clId="{4E7C1678-92D1-4F92-9580-0F9AA1858674}" dt="2018-03-07T14:38:01.696" v="4248" actId="27636"/>
          <ac:spMkLst>
            <pc:docMk/>
            <pc:sldMk cId="3953261171" sldId="294"/>
            <ac:spMk id="3" creationId="{48BB55A4-4004-47F6-ACFF-B68C93E0EE0A}"/>
          </ac:spMkLst>
        </pc:spChg>
        <pc:spChg chg="add mod">
          <ac:chgData name="Jochen Mariën" userId="a4f8d9ed-3895-4365-b2d5-9432cb8a20d4" providerId="ADAL" clId="{4E7C1678-92D1-4F92-9580-0F9AA1858674}" dt="2018-03-07T14:38:06.498" v="4249" actId="1076"/>
          <ac:spMkLst>
            <pc:docMk/>
            <pc:sldMk cId="3953261171" sldId="294"/>
            <ac:spMk id="4" creationId="{22E27573-6580-4AD3-82FF-99BA80B48375}"/>
          </ac:spMkLst>
        </pc:spChg>
      </pc:sldChg>
      <pc:sldChg chg="addSp delSp modSp add">
        <pc:chgData name="Jochen Mariën" userId="a4f8d9ed-3895-4365-b2d5-9432cb8a20d4" providerId="ADAL" clId="{4E7C1678-92D1-4F92-9580-0F9AA1858674}" dt="2018-03-07T14:40:35.099" v="4355" actId="1076"/>
        <pc:sldMkLst>
          <pc:docMk/>
          <pc:sldMk cId="4028941876" sldId="295"/>
        </pc:sldMkLst>
        <pc:spChg chg="mod">
          <ac:chgData name="Jochen Mariën" userId="a4f8d9ed-3895-4365-b2d5-9432cb8a20d4" providerId="ADAL" clId="{4E7C1678-92D1-4F92-9580-0F9AA1858674}" dt="2018-03-07T14:38:14.103" v="4251" actId="1076"/>
          <ac:spMkLst>
            <pc:docMk/>
            <pc:sldMk cId="4028941876" sldId="295"/>
            <ac:spMk id="2" creationId="{737D752A-1867-4B12-9DB6-1FFBFBCBDA5C}"/>
          </ac:spMkLst>
        </pc:spChg>
        <pc:spChg chg="mod">
          <ac:chgData name="Jochen Mariën" userId="a4f8d9ed-3895-4365-b2d5-9432cb8a20d4" providerId="ADAL" clId="{4E7C1678-92D1-4F92-9580-0F9AA1858674}" dt="2018-03-07T14:40:06.157" v="4353" actId="5793"/>
          <ac:spMkLst>
            <pc:docMk/>
            <pc:sldMk cId="4028941876" sldId="295"/>
            <ac:spMk id="3" creationId="{C577EEB1-586C-45B7-BD61-08FBF82C6746}"/>
          </ac:spMkLst>
        </pc:spChg>
        <pc:picChg chg="add del mod">
          <ac:chgData name="Jochen Mariën" userId="a4f8d9ed-3895-4365-b2d5-9432cb8a20d4" providerId="ADAL" clId="{4E7C1678-92D1-4F92-9580-0F9AA1858674}" dt="2018-03-07T14:39:50.104" v="4320" actId="478"/>
          <ac:picMkLst>
            <pc:docMk/>
            <pc:sldMk cId="4028941876" sldId="295"/>
            <ac:picMk id="4" creationId="{6EEDA2C8-B229-4605-80EA-C05162D52CA3}"/>
          </ac:picMkLst>
        </pc:picChg>
        <pc:picChg chg="add mod">
          <ac:chgData name="Jochen Mariën" userId="a4f8d9ed-3895-4365-b2d5-9432cb8a20d4" providerId="ADAL" clId="{4E7C1678-92D1-4F92-9580-0F9AA1858674}" dt="2018-03-07T14:39:55.393" v="4322" actId="1076"/>
          <ac:picMkLst>
            <pc:docMk/>
            <pc:sldMk cId="4028941876" sldId="295"/>
            <ac:picMk id="5" creationId="{64361C92-8FDB-46C4-B737-3F35E3FD531A}"/>
          </ac:picMkLst>
        </pc:picChg>
        <pc:picChg chg="add mod">
          <ac:chgData name="Jochen Mariën" userId="a4f8d9ed-3895-4365-b2d5-9432cb8a20d4" providerId="ADAL" clId="{4E7C1678-92D1-4F92-9580-0F9AA1858674}" dt="2018-03-07T14:40:35.099" v="4355" actId="1076"/>
          <ac:picMkLst>
            <pc:docMk/>
            <pc:sldMk cId="4028941876" sldId="295"/>
            <ac:picMk id="6" creationId="{9AD83468-17F8-41FE-9804-781DB5D50529}"/>
          </ac:picMkLst>
        </pc:picChg>
      </pc:sldChg>
      <pc:sldChg chg="addSp modSp add modNotesTx">
        <pc:chgData name="Jochen Mariën" userId="a4f8d9ed-3895-4365-b2d5-9432cb8a20d4" providerId="ADAL" clId="{4E7C1678-92D1-4F92-9580-0F9AA1858674}" dt="2018-03-14T14:30:44.764" v="4573" actId="1076"/>
        <pc:sldMkLst>
          <pc:docMk/>
          <pc:sldMk cId="3186247791" sldId="296"/>
        </pc:sldMkLst>
        <pc:spChg chg="mod">
          <ac:chgData name="Jochen Mariën" userId="a4f8d9ed-3895-4365-b2d5-9432cb8a20d4" providerId="ADAL" clId="{4E7C1678-92D1-4F92-9580-0F9AA1858674}" dt="2018-03-07T14:42:35.755" v="4367" actId="20577"/>
          <ac:spMkLst>
            <pc:docMk/>
            <pc:sldMk cId="3186247791" sldId="296"/>
            <ac:spMk id="2" creationId="{EB3DBFBE-0DDC-4A36-95B0-5381D357B788}"/>
          </ac:spMkLst>
        </pc:spChg>
        <pc:spChg chg="mod">
          <ac:chgData name="Jochen Mariën" userId="a4f8d9ed-3895-4365-b2d5-9432cb8a20d4" providerId="ADAL" clId="{4E7C1678-92D1-4F92-9580-0F9AA1858674}" dt="2018-03-07T14:47:39.545" v="4570" actId="20577"/>
          <ac:spMkLst>
            <pc:docMk/>
            <pc:sldMk cId="3186247791" sldId="296"/>
            <ac:spMk id="3" creationId="{8920EFCE-BDF3-4FC9-81DE-008F6B677230}"/>
          </ac:spMkLst>
        </pc:spChg>
        <pc:spChg chg="add mod">
          <ac:chgData name="Jochen Mariën" userId="a4f8d9ed-3895-4365-b2d5-9432cb8a20d4" providerId="ADAL" clId="{4E7C1678-92D1-4F92-9580-0F9AA1858674}" dt="2018-03-14T14:30:44.764" v="4573" actId="1076"/>
          <ac:spMkLst>
            <pc:docMk/>
            <pc:sldMk cId="3186247791" sldId="296"/>
            <ac:spMk id="5" creationId="{A959AEB3-F2C2-4FAA-BDC1-4558FD67743F}"/>
          </ac:spMkLst>
        </pc:spChg>
        <pc:picChg chg="add mod">
          <ac:chgData name="Jochen Mariën" userId="a4f8d9ed-3895-4365-b2d5-9432cb8a20d4" providerId="ADAL" clId="{4E7C1678-92D1-4F92-9580-0F9AA1858674}" dt="2018-03-07T14:44:08.930" v="4454" actId="1076"/>
          <ac:picMkLst>
            <pc:docMk/>
            <pc:sldMk cId="3186247791" sldId="296"/>
            <ac:picMk id="4" creationId="{44959642-AD53-4C01-B6B6-F0494819B312}"/>
          </ac:picMkLst>
        </pc:picChg>
      </pc:sldChg>
      <pc:sldChg chg="add">
        <pc:chgData name="Jochen Mariën" userId="a4f8d9ed-3895-4365-b2d5-9432cb8a20d4" providerId="ADAL" clId="{4E7C1678-92D1-4F92-9580-0F9AA1858674}" dt="2018-03-07T14:48:06.503" v="4571" actId="1076"/>
        <pc:sldMkLst>
          <pc:docMk/>
          <pc:sldMk cId="3234429535" sldId="297"/>
        </pc:sldMkLst>
      </pc:sldChg>
      <pc:sldChg chg="add">
        <pc:chgData name="Jochen Mariën" userId="a4f8d9ed-3895-4365-b2d5-9432cb8a20d4" providerId="ADAL" clId="{4E7C1678-92D1-4F92-9580-0F9AA1858674}" dt="2018-03-07T15:42:41.983" v="4572" actId="1076"/>
        <pc:sldMkLst>
          <pc:docMk/>
          <pc:sldMk cId="729335731" sldId="298"/>
        </pc:sldMkLst>
      </pc:sldChg>
    </pc:docChg>
  </pc:docChgLst>
  <pc:docChgLst>
    <pc:chgData name="Jochen Mariën" userId="a4f8d9ed-3895-4365-b2d5-9432cb8a20d4" providerId="ADAL" clId="{DF496528-2CF5-4248-9068-027C8F258ECC}"/>
    <pc:docChg chg="custSel addSld modSld">
      <pc:chgData name="Jochen Mariën" userId="a4f8d9ed-3895-4365-b2d5-9432cb8a20d4" providerId="ADAL" clId="{DF496528-2CF5-4248-9068-027C8F258ECC}" dt="2018-02-06T09:39:48.712" v="114" actId="1076"/>
      <pc:docMkLst>
        <pc:docMk/>
      </pc:docMkLst>
    </pc:docChg>
  </pc:docChgLst>
  <pc:docChgLst>
    <pc:chgData name="Jochen Mariën" userId="a4f8d9ed-3895-4365-b2d5-9432cb8a20d4" providerId="ADAL" clId="{9C667FD1-9362-4C5A-85A3-8D331A11165A}"/>
    <pc:docChg chg="modSld">
      <pc:chgData name="Jochen Mariën" userId="a4f8d9ed-3895-4365-b2d5-9432cb8a20d4" providerId="ADAL" clId="{9C667FD1-9362-4C5A-85A3-8D331A11165A}" dt="2019-12-09T13:12:48.796" v="0" actId="1076"/>
      <pc:docMkLst>
        <pc:docMk/>
      </pc:docMkLst>
      <pc:sldChg chg="modSp">
        <pc:chgData name="Jochen Mariën" userId="a4f8d9ed-3895-4365-b2d5-9432cb8a20d4" providerId="ADAL" clId="{9C667FD1-9362-4C5A-85A3-8D331A11165A}" dt="2019-12-09T13:12:48.796" v="0" actId="1076"/>
        <pc:sldMkLst>
          <pc:docMk/>
          <pc:sldMk cId="1574226467" sldId="303"/>
        </pc:sldMkLst>
        <pc:spChg chg="mod">
          <ac:chgData name="Jochen Mariën" userId="a4f8d9ed-3895-4365-b2d5-9432cb8a20d4" providerId="ADAL" clId="{9C667FD1-9362-4C5A-85A3-8D331A11165A}" dt="2019-12-09T13:12:48.796" v="0" actId="1076"/>
          <ac:spMkLst>
            <pc:docMk/>
            <pc:sldMk cId="1574226467" sldId="303"/>
            <ac:spMk id="5" creationId="{7453A13F-6E9A-49BD-941B-D93C9A420A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CD153-15DE-46E9-BB45-7F70E88D2337}" type="datetimeFigureOut">
              <a:rPr lang="nl-BE" smtClean="0"/>
              <a:t>9/12/2019</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18AAE-73D8-4A7F-BD2A-F3659414D35C}" type="slidenum">
              <a:rPr lang="nl-BE" smtClean="0"/>
              <a:t>‹#›</a:t>
            </a:fld>
            <a:endParaRPr lang="nl-BE"/>
          </a:p>
        </p:txBody>
      </p:sp>
    </p:spTree>
    <p:extLst>
      <p:ext uri="{BB962C8B-B14F-4D97-AF65-F5344CB8AC3E}">
        <p14:creationId xmlns:p14="http://schemas.microsoft.com/office/powerpoint/2010/main" val="24159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FC331E27-30CE-4036-B5FF-DD2514F673C7}" type="slidenum">
              <a:rPr lang="nl-BE" smtClean="0"/>
              <a:pPr>
                <a:defRPr/>
              </a:pPr>
              <a:t>1</a:t>
            </a:fld>
            <a:endParaRPr lang="nl-BE"/>
          </a:p>
        </p:txBody>
      </p:sp>
    </p:spTree>
    <p:extLst>
      <p:ext uri="{BB962C8B-B14F-4D97-AF65-F5344CB8AC3E}">
        <p14:creationId xmlns:p14="http://schemas.microsoft.com/office/powerpoint/2010/main" val="140276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BE" dirty="0"/>
              <a:t>https://docs.microsoft.com/en-us/powershell/module/microsoft.powershell.core/about/about_jobs?view=powershell-6</a:t>
            </a:r>
          </a:p>
          <a:p>
            <a:r>
              <a:rPr lang="nl-BE" dirty="0"/>
              <a:t>https://blogs.technet.microsoft.com/heyscriptingguy/2015/11/26/beginning-use-of-powershell-runspaces-part-1/</a:t>
            </a:r>
          </a:p>
          <a:p>
            <a:r>
              <a:rPr lang="nl-BE"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a:t>
            </a:fld>
            <a:endParaRPr lang="nl-BE"/>
          </a:p>
        </p:txBody>
      </p:sp>
    </p:spTree>
    <p:extLst>
      <p:ext uri="{BB962C8B-B14F-4D97-AF65-F5344CB8AC3E}">
        <p14:creationId xmlns:p14="http://schemas.microsoft.com/office/powerpoint/2010/main" val="84992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Start-Job -</a:t>
            </a:r>
            <a:r>
              <a:rPr lang="en-GB" sz="1200" kern="1200" dirty="0" err="1">
                <a:solidFill>
                  <a:schemeClr val="tx1"/>
                </a:solidFill>
                <a:latin typeface="+mn-lt"/>
                <a:ea typeface="+mn-ea"/>
                <a:cs typeface="+mn-cs"/>
              </a:rPr>
              <a:t>ScriptBlock</a:t>
            </a:r>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$folder = "c:\tmp\Logs";</a:t>
            </a:r>
          </a:p>
          <a:p>
            <a:r>
              <a:rPr lang="en-GB" sz="1200" kern="1200" dirty="0">
                <a:solidFill>
                  <a:schemeClr val="tx1"/>
                </a:solidFill>
                <a:latin typeface="+mn-lt"/>
                <a:ea typeface="+mn-ea"/>
                <a:cs typeface="+mn-cs"/>
              </a:rPr>
              <a:t>    $logs = "</a:t>
            </a:r>
            <a:r>
              <a:rPr lang="en-GB" sz="1200" kern="1200" dirty="0" err="1">
                <a:solidFill>
                  <a:schemeClr val="tx1"/>
                </a:solidFill>
                <a:latin typeface="+mn-lt"/>
                <a:ea typeface="+mn-ea"/>
                <a:cs typeface="+mn-cs"/>
              </a:rPr>
              <a:t>system","application</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foreach ($log in $logs)</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$filename = "$</a:t>
            </a:r>
            <a:r>
              <a:rPr lang="en-GB" sz="1200" kern="1200" dirty="0" err="1">
                <a:solidFill>
                  <a:schemeClr val="tx1"/>
                </a:solidFill>
                <a:latin typeface="+mn-lt"/>
                <a:ea typeface="+mn-ea"/>
                <a:cs typeface="+mn-cs"/>
              </a:rPr>
              <a:t>env:computername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ToUpper</a:t>
            </a:r>
            <a:r>
              <a:rPr lang="en-GB" sz="1200" kern="1200" dirty="0">
                <a:solidFill>
                  <a:schemeClr val="tx1"/>
                </a:solidFill>
                <a:latin typeface="+mn-lt"/>
                <a:ea typeface="+mn-ea"/>
                <a:cs typeface="+mn-cs"/>
              </a:rPr>
              <a:t>() + `</a:t>
            </a:r>
          </a:p>
          <a:p>
            <a:r>
              <a:rPr lang="en-GB" sz="1200" kern="1200" dirty="0">
                <a:solidFill>
                  <a:schemeClr val="tx1"/>
                </a:solidFill>
                <a:latin typeface="+mn-lt"/>
                <a:ea typeface="+mn-ea"/>
                <a:cs typeface="+mn-cs"/>
              </a:rPr>
              <a:t>            "-$log-log-" + (Get-Date -Format </a:t>
            </a:r>
            <a:r>
              <a:rPr lang="en-GB" sz="1200" kern="1200" dirty="0" err="1">
                <a:solidFill>
                  <a:schemeClr val="tx1"/>
                </a:solidFill>
                <a:latin typeface="+mn-lt"/>
                <a:ea typeface="+mn-ea"/>
                <a:cs typeface="+mn-cs"/>
              </a:rPr>
              <a:t>yyyyMMdd</a:t>
            </a:r>
            <a:r>
              <a:rPr lang="en-GB" sz="1200" kern="1200" dirty="0">
                <a:solidFill>
                  <a:schemeClr val="tx1"/>
                </a:solidFill>
                <a:latin typeface="+mn-lt"/>
                <a:ea typeface="+mn-ea"/>
                <a:cs typeface="+mn-cs"/>
              </a:rPr>
              <a:t>) + ".log"</a:t>
            </a:r>
          </a:p>
          <a:p>
            <a:r>
              <a:rPr lang="en-GB" sz="1200" kern="1200" dirty="0">
                <a:solidFill>
                  <a:schemeClr val="tx1"/>
                </a:solidFill>
                <a:latin typeface="+mn-lt"/>
                <a:ea typeface="+mn-ea"/>
                <a:cs typeface="+mn-cs"/>
              </a:rPr>
              <a:t>    Get-</a:t>
            </a:r>
            <a:r>
              <a:rPr lang="en-GB" sz="1200" kern="1200" dirty="0" err="1">
                <a:solidFill>
                  <a:schemeClr val="tx1"/>
                </a:solidFill>
                <a:latin typeface="+mn-lt"/>
                <a:ea typeface="+mn-ea"/>
                <a:cs typeface="+mn-cs"/>
              </a:rPr>
              <a:t>EventLog</a:t>
            </a:r>
            <a:r>
              <a:rPr lang="en-GB" sz="1200" kern="1200" dirty="0">
                <a:solidFill>
                  <a:schemeClr val="tx1"/>
                </a:solidFill>
                <a:latin typeface="+mn-lt"/>
                <a:ea typeface="+mn-ea"/>
                <a:cs typeface="+mn-cs"/>
              </a:rPr>
              <a:t> $log | out-file $folder\$filename</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6</a:t>
            </a:fld>
            <a:endParaRPr lang="nl-BE"/>
          </a:p>
        </p:txBody>
      </p:sp>
    </p:spTree>
    <p:extLst>
      <p:ext uri="{BB962C8B-B14F-4D97-AF65-F5344CB8AC3E}">
        <p14:creationId xmlns:p14="http://schemas.microsoft.com/office/powerpoint/2010/main" val="407655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more: https://blogs.technet.microsoft.com/heyscriptingguy/2015/11/26/beginning-use-of-powershell-runspaces-part-1/</a:t>
            </a:r>
          </a:p>
        </p:txBody>
      </p:sp>
      <p:sp>
        <p:nvSpPr>
          <p:cNvPr id="4" name="Slide Number Placeholder 3"/>
          <p:cNvSpPr>
            <a:spLocks noGrp="1"/>
          </p:cNvSpPr>
          <p:nvPr>
            <p:ph type="sldNum" sz="quarter" idx="10"/>
          </p:nvPr>
        </p:nvSpPr>
        <p:spPr/>
        <p:txBody>
          <a:bodyPr/>
          <a:lstStyle/>
          <a:p>
            <a:fld id="{86518AAE-73D8-4A7F-BD2A-F3659414D35C}" type="slidenum">
              <a:rPr lang="nl-BE" smtClean="0"/>
              <a:t>22</a:t>
            </a:fld>
            <a:endParaRPr lang="nl-BE"/>
          </a:p>
        </p:txBody>
      </p:sp>
    </p:spTree>
    <p:extLst>
      <p:ext uri="{BB962C8B-B14F-4D97-AF65-F5344CB8AC3E}">
        <p14:creationId xmlns:p14="http://schemas.microsoft.com/office/powerpoint/2010/main" val="132948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https://blogs.technet.microsoft.com/heyscriptingguy/2014/05/12/introduction-to-powershell-scheduled-jobs/</a:t>
            </a:r>
          </a:p>
          <a:p>
            <a:r>
              <a:rPr lang="en-GB" dirty="0"/>
              <a:t>https://docs.microsoft.com/en-us/powershell/module/psscheduledjob/about/about_scheduled_jobs?view=powershell-5.1</a:t>
            </a:r>
          </a:p>
          <a:p>
            <a:endParaRPr lang="en-US" dirty="0"/>
          </a:p>
          <a:p>
            <a:r>
              <a:rPr lang="en-US" dirty="0"/>
              <a:t>Like Windows PowerShell background jobs, scheduled jobs run asynchronously in the background. Instances of scheduled jobs that have run can be managed by using the job cmdlets, such as Start-Job, Get-Job, Stop-Job, and Receive-Job. </a:t>
            </a:r>
          </a:p>
          <a:p>
            <a:endParaRPr lang="en-US" dirty="0"/>
          </a:p>
          <a:p>
            <a:r>
              <a:rPr lang="en-US" dirty="0"/>
              <a:t>Like Task Scheduler tasks, scheduled jobs are saved to disk. You can view and manage the jobs in Task Scheduler, enable and disable them as needed, run them or use them as templates, establish a one-time or recurring schedules for starting the jobs, or set conditions under which the jobs start. </a:t>
            </a:r>
          </a:p>
          <a:p>
            <a:endParaRPr lang="en-US" dirty="0"/>
          </a:p>
          <a:p>
            <a:r>
              <a:rPr lang="en-US" dirty="0"/>
              <a:t>In addition, the results of scheduled job instances are saved to disk in an easily accessible format, providing a running log of job output. Scheduled jobs come with a customized set of cmdlets for managing them. The cmdlets let you create, edit, manage, disable, and re-enable scheduled jobs, job triggers and job options.</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23</a:t>
            </a:fld>
            <a:endParaRPr lang="nl-BE"/>
          </a:p>
        </p:txBody>
      </p:sp>
    </p:spTree>
    <p:extLst>
      <p:ext uri="{BB962C8B-B14F-4D97-AF65-F5344CB8AC3E}">
        <p14:creationId xmlns:p14="http://schemas.microsoft.com/office/powerpoint/2010/main" val="403678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JobTrigger</a:t>
            </a:r>
            <a:r>
              <a:rPr lang="en-US" dirty="0"/>
              <a:t>: Creates a job trigger.</a:t>
            </a:r>
          </a:p>
          <a:p>
            <a:r>
              <a:rPr lang="en-US" dirty="0"/>
              <a:t>Get-</a:t>
            </a:r>
            <a:r>
              <a:rPr lang="en-US" dirty="0" err="1"/>
              <a:t>JobTrigger</a:t>
            </a:r>
            <a:r>
              <a:rPr lang="en-US" dirty="0"/>
              <a:t>: Gets a job trigger.</a:t>
            </a:r>
          </a:p>
          <a:p>
            <a:r>
              <a:rPr lang="en-US" dirty="0"/>
              <a:t>Add-</a:t>
            </a:r>
            <a:r>
              <a:rPr lang="en-US" dirty="0" err="1"/>
              <a:t>JobTrigger</a:t>
            </a:r>
            <a:r>
              <a:rPr lang="en-US" dirty="0"/>
              <a:t>: Adds a job trigger to a scheduled job.</a:t>
            </a:r>
          </a:p>
          <a:p>
            <a:r>
              <a:rPr lang="en-US" dirty="0"/>
              <a:t>Set-</a:t>
            </a:r>
            <a:r>
              <a:rPr lang="en-US" dirty="0" err="1"/>
              <a:t>JobTrigger</a:t>
            </a:r>
            <a:r>
              <a:rPr lang="en-US" dirty="0"/>
              <a:t>: Changes a job trigger.</a:t>
            </a:r>
          </a:p>
          <a:p>
            <a:r>
              <a:rPr lang="en-US" dirty="0"/>
              <a:t>Disable-</a:t>
            </a:r>
            <a:r>
              <a:rPr lang="en-US" dirty="0" err="1"/>
              <a:t>JobTrigger</a:t>
            </a:r>
            <a:r>
              <a:rPr lang="en-US" dirty="0"/>
              <a:t>: Temporarily disables a job trigger.</a:t>
            </a:r>
          </a:p>
          <a:p>
            <a:r>
              <a:rPr lang="en-US" dirty="0"/>
              <a:t>Enable-</a:t>
            </a:r>
            <a:r>
              <a:rPr lang="en-US" dirty="0" err="1"/>
              <a:t>JobTrigger</a:t>
            </a:r>
            <a:r>
              <a:rPr lang="en-US" dirty="0"/>
              <a:t>: Re-enables a job trigger.</a:t>
            </a:r>
          </a:p>
          <a:p>
            <a:r>
              <a:rPr lang="en-US" dirty="0"/>
              <a:t>Remove-</a:t>
            </a:r>
            <a:r>
              <a:rPr lang="en-US" dirty="0" err="1"/>
              <a:t>JobTrigger</a:t>
            </a:r>
            <a:r>
              <a:rPr lang="en-US" dirty="0"/>
              <a:t>: Deletes a job trigger. </a:t>
            </a:r>
          </a:p>
        </p:txBody>
      </p:sp>
      <p:sp>
        <p:nvSpPr>
          <p:cNvPr id="4" name="Slide Number Placeholder 3"/>
          <p:cNvSpPr>
            <a:spLocks noGrp="1"/>
          </p:cNvSpPr>
          <p:nvPr>
            <p:ph type="sldNum" sz="quarter" idx="10"/>
          </p:nvPr>
        </p:nvSpPr>
        <p:spPr/>
        <p:txBody>
          <a:bodyPr/>
          <a:lstStyle/>
          <a:p>
            <a:fld id="{86518AAE-73D8-4A7F-BD2A-F3659414D35C}" type="slidenum">
              <a:rPr lang="nl-BE" smtClean="0"/>
              <a:t>24</a:t>
            </a:fld>
            <a:endParaRPr lang="nl-BE"/>
          </a:p>
        </p:txBody>
      </p:sp>
    </p:spTree>
    <p:extLst>
      <p:ext uri="{BB962C8B-B14F-4D97-AF65-F5344CB8AC3E}">
        <p14:creationId xmlns:p14="http://schemas.microsoft.com/office/powerpoint/2010/main" val="9427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a:t>
            </a:r>
            <a:r>
              <a:rPr lang="en-US" dirty="0" err="1"/>
              <a:t>ScheduledJobOption</a:t>
            </a:r>
            <a:r>
              <a:rPr lang="en-US" dirty="0"/>
              <a:t>: Creates a job options object.</a:t>
            </a:r>
          </a:p>
          <a:p>
            <a:r>
              <a:rPr lang="en-US" dirty="0"/>
              <a:t>Get-</a:t>
            </a:r>
            <a:r>
              <a:rPr lang="en-US" dirty="0" err="1"/>
              <a:t>ScheduledJobOption</a:t>
            </a:r>
            <a:r>
              <a:rPr lang="en-US" dirty="0"/>
              <a:t>: Gets the job options of a scheduled job.</a:t>
            </a:r>
          </a:p>
          <a:p>
            <a:r>
              <a:rPr lang="en-US" dirty="0"/>
              <a:t>Set-</a:t>
            </a:r>
            <a:r>
              <a:rPr lang="en-US" dirty="0" err="1"/>
              <a:t>ScheduledJobOption</a:t>
            </a:r>
            <a:r>
              <a:rPr lang="en-US" dirty="0"/>
              <a:t>: Changes the job options of a scheduled job.</a:t>
            </a:r>
            <a:endParaRPr lang="en-GB" dirty="0"/>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25</a:t>
            </a:fld>
            <a:endParaRPr lang="nl-BE"/>
          </a:p>
        </p:txBody>
      </p:sp>
    </p:spTree>
    <p:extLst>
      <p:ext uri="{BB962C8B-B14F-4D97-AF65-F5344CB8AC3E}">
        <p14:creationId xmlns:p14="http://schemas.microsoft.com/office/powerpoint/2010/main" val="274835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a:t>
            </a:r>
            <a:r>
              <a:rPr lang="en-US" dirty="0" err="1"/>
              <a:t>ScheduledJob</a:t>
            </a:r>
            <a:r>
              <a:rPr lang="en-US" dirty="0"/>
              <a:t>: Creates a scheduled job.</a:t>
            </a:r>
          </a:p>
          <a:p>
            <a:r>
              <a:rPr lang="en-US" dirty="0"/>
              <a:t>Get-</a:t>
            </a:r>
            <a:r>
              <a:rPr lang="en-US" dirty="0" err="1"/>
              <a:t>ScheduledJob</a:t>
            </a:r>
            <a:r>
              <a:rPr lang="en-US" dirty="0"/>
              <a:t>: Gets a scheduled job.</a:t>
            </a:r>
          </a:p>
          <a:p>
            <a:r>
              <a:rPr lang="en-US" dirty="0"/>
              <a:t>Set-</a:t>
            </a:r>
            <a:r>
              <a:rPr lang="en-US" dirty="0" err="1"/>
              <a:t>ScheduledJob</a:t>
            </a:r>
            <a:r>
              <a:rPr lang="en-US" dirty="0"/>
              <a:t>: Changes the properties of a scheduled job</a:t>
            </a:r>
          </a:p>
          <a:p>
            <a:r>
              <a:rPr lang="en-US" dirty="0"/>
              <a:t>Disable-</a:t>
            </a:r>
            <a:r>
              <a:rPr lang="en-US" dirty="0" err="1"/>
              <a:t>ScheduledJob</a:t>
            </a:r>
            <a:r>
              <a:rPr lang="en-US" dirty="0"/>
              <a:t>: Temporarily disables a scheduled job.</a:t>
            </a:r>
          </a:p>
          <a:p>
            <a:r>
              <a:rPr lang="en-US" dirty="0"/>
              <a:t>Enable-</a:t>
            </a:r>
            <a:r>
              <a:rPr lang="en-US" dirty="0" err="1"/>
              <a:t>ScheduledJob</a:t>
            </a:r>
            <a:r>
              <a:rPr lang="en-US" dirty="0"/>
              <a:t>: Re-enables a scheduled job.</a:t>
            </a:r>
          </a:p>
          <a:p>
            <a:r>
              <a:rPr lang="en-US" dirty="0"/>
              <a:t>Unregister-</a:t>
            </a:r>
            <a:r>
              <a:rPr lang="en-US" dirty="0" err="1"/>
              <a:t>ScheduledJob</a:t>
            </a:r>
            <a:r>
              <a:rPr lang="en-US" dirty="0"/>
              <a:t> Deletes a scheduled job and its saved results. </a:t>
            </a:r>
          </a:p>
          <a:p>
            <a:endParaRPr lang="en-US" dirty="0"/>
          </a:p>
        </p:txBody>
      </p:sp>
      <p:sp>
        <p:nvSpPr>
          <p:cNvPr id="4" name="Slide Number Placeholder 3"/>
          <p:cNvSpPr>
            <a:spLocks noGrp="1"/>
          </p:cNvSpPr>
          <p:nvPr>
            <p:ph type="sldNum" sz="quarter" idx="10"/>
          </p:nvPr>
        </p:nvSpPr>
        <p:spPr/>
        <p:txBody>
          <a:bodyPr/>
          <a:lstStyle/>
          <a:p>
            <a:fld id="{86518AAE-73D8-4A7F-BD2A-F3659414D35C}" type="slidenum">
              <a:rPr lang="nl-BE" smtClean="0"/>
              <a:t>26</a:t>
            </a:fld>
            <a:endParaRPr lang="nl-BE"/>
          </a:p>
        </p:txBody>
      </p:sp>
    </p:spTree>
    <p:extLst>
      <p:ext uri="{BB962C8B-B14F-4D97-AF65-F5344CB8AC3E}">
        <p14:creationId xmlns:p14="http://schemas.microsoft.com/office/powerpoint/2010/main" val="29415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31</a:t>
            </a:fld>
            <a:endParaRPr lang="nl-BE"/>
          </a:p>
        </p:txBody>
      </p:sp>
    </p:spTree>
    <p:extLst>
      <p:ext uri="{BB962C8B-B14F-4D97-AF65-F5344CB8AC3E}">
        <p14:creationId xmlns:p14="http://schemas.microsoft.com/office/powerpoint/2010/main" val="413275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9/12/2019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183926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9/12/2019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0896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9/12/2019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61130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13" name="Rectangle 12"/>
          <p:cNvSpPr/>
          <p:nvPr userDrawn="1"/>
        </p:nvSpPr>
        <p:spPr>
          <a:xfrm>
            <a:off x="0" y="5589240"/>
            <a:ext cx="12192000" cy="360040"/>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dirty="0"/>
              <a:t>Klik om de stijl te bewerken</a:t>
            </a:r>
            <a:endParaRPr lang="nl-BE" dirty="0"/>
          </a:p>
        </p:txBody>
      </p:sp>
      <p:pic>
        <p:nvPicPr>
          <p:cNvPr id="18" name="Picture 17" descr="associatie.jpg"/>
          <p:cNvPicPr>
            <a:picLocks noChangeAspect="1"/>
          </p:cNvPicPr>
          <p:nvPr userDrawn="1"/>
        </p:nvPicPr>
        <p:blipFill>
          <a:blip r:embed="rId2" cstate="print"/>
          <a:stretch>
            <a:fillRect/>
          </a:stretch>
        </p:blipFill>
        <p:spPr>
          <a:xfrm>
            <a:off x="11088555" y="6093368"/>
            <a:ext cx="609428" cy="648000"/>
          </a:xfrm>
          <a:prstGeom prst="rect">
            <a:avLst/>
          </a:prstGeom>
        </p:spPr>
      </p:pic>
      <p:pic>
        <p:nvPicPr>
          <p:cNvPr id="10" name="Picture 9" descr="TM_logo_vignet_ppt.jpg"/>
          <p:cNvPicPr>
            <a:picLocks noChangeAspect="1"/>
          </p:cNvPicPr>
          <p:nvPr userDrawn="1"/>
        </p:nvPicPr>
        <p:blipFill>
          <a:blip r:embed="rId3" cstate="print"/>
          <a:stretch>
            <a:fillRect/>
          </a:stretch>
        </p:blipFill>
        <p:spPr>
          <a:xfrm>
            <a:off x="480000" y="360000"/>
            <a:ext cx="2877312" cy="1155192"/>
          </a:xfrm>
          <a:prstGeom prst="rect">
            <a:avLst/>
          </a:prstGeom>
        </p:spPr>
      </p:pic>
    </p:spTree>
    <p:extLst>
      <p:ext uri="{BB962C8B-B14F-4D97-AF65-F5344CB8AC3E}">
        <p14:creationId xmlns:p14="http://schemas.microsoft.com/office/powerpoint/2010/main" val="73599332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9/12/2019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66940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F21368-17C6-4870-9BCB-BC49B72EC322}" type="datetimeFigureOut">
              <a:rPr lang="nl-BE" smtClean="0"/>
              <a:t>9/12/2019</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8295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21368-17C6-4870-9BCB-BC49B72EC322}" type="datetimeFigureOut">
              <a:rPr lang="nl-BE" smtClean="0"/>
              <a:t>9/12/2019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2350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21368-17C6-4870-9BCB-BC49B72EC322}" type="datetimeFigureOut">
              <a:rPr lang="nl-BE" smtClean="0"/>
              <a:t>9/12/2019</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403682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21368-17C6-4870-9BCB-BC49B72EC322}" type="datetimeFigureOut">
              <a:rPr lang="nl-BE" smtClean="0"/>
              <a:t>9/12/2019</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4905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1368-17C6-4870-9BCB-BC49B72EC322}" type="datetimeFigureOut">
              <a:rPr lang="nl-BE" smtClean="0"/>
              <a:t>9/12/2019</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9535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9/12/2019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79029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9/12/2019</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72004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1368-17C6-4870-9BCB-BC49B72EC322}" type="datetimeFigureOut">
              <a:rPr lang="nl-BE" smtClean="0"/>
              <a:t>9/12/2019</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E16BA-4A14-44E5-AD93-051CA6FDCB01}" type="slidenum">
              <a:rPr lang="nl-BE" smtClean="0"/>
              <a:t>‹#›</a:t>
            </a:fld>
            <a:endParaRPr lang="nl-BE"/>
          </a:p>
        </p:txBody>
      </p:sp>
    </p:spTree>
    <p:extLst>
      <p:ext uri="{BB962C8B-B14F-4D97-AF65-F5344CB8AC3E}">
        <p14:creationId xmlns:p14="http://schemas.microsoft.com/office/powerpoint/2010/main" val="2955219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0.png"/><Relationship Id="rId3" Type="http://schemas.openxmlformats.org/officeDocument/2006/relationships/slide" Target="slide4.xml"/><Relationship Id="rId7" Type="http://schemas.openxmlformats.org/officeDocument/2006/relationships/image" Target="../media/image50.png"/><Relationship Id="rId12" Type="http://schemas.openxmlformats.org/officeDocument/2006/relationships/slide" Target="slide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s.technet.microsoft.com/heyscriptingguy/2015/11/29/weekend-scripter-a-look-at-the-poshrsjob-modu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524000" y="3357192"/>
            <a:ext cx="9144000" cy="1119012"/>
          </a:xfrm>
        </p:spPr>
        <p:txBody>
          <a:bodyPr/>
          <a:lstStyle/>
          <a:p>
            <a:pPr algn="l" eaLnBrk="1" hangingPunct="1"/>
            <a:r>
              <a:rPr lang="en-GB" sz="2800"/>
              <a:t>System administration and automation in a Windows environment</a:t>
            </a:r>
          </a:p>
        </p:txBody>
      </p:sp>
      <p:sp>
        <p:nvSpPr>
          <p:cNvPr id="4098" name="Rectangle 2"/>
          <p:cNvSpPr>
            <a:spLocks noGrp="1" noChangeArrowheads="1"/>
          </p:cNvSpPr>
          <p:nvPr>
            <p:ph type="title"/>
          </p:nvPr>
        </p:nvSpPr>
        <p:spPr/>
        <p:txBody>
          <a:bodyPr/>
          <a:lstStyle/>
          <a:p>
            <a:pPr algn="l" eaLnBrk="1" hangingPunct="1"/>
            <a:r>
              <a:rPr lang="en-GB"/>
              <a:t>Windows PowerShell </a:t>
            </a:r>
          </a:p>
        </p:txBody>
      </p:sp>
      <p:sp>
        <p:nvSpPr>
          <p:cNvPr id="5" name="Tekstvak 4"/>
          <p:cNvSpPr txBox="1"/>
          <p:nvPr/>
        </p:nvSpPr>
        <p:spPr>
          <a:xfrm>
            <a:off x="5015881" y="6093296"/>
            <a:ext cx="4357687" cy="400110"/>
          </a:xfrm>
          <a:prstGeom prst="rect">
            <a:avLst/>
          </a:prstGeom>
          <a:noFill/>
        </p:spPr>
        <p:txBody>
          <a:bodyPr>
            <a:spAutoFit/>
          </a:bodyPr>
          <a:lstStyle/>
          <a:p>
            <a:pPr algn="r">
              <a:defRPr/>
            </a:pPr>
            <a:r>
              <a:rPr lang="en-GB" sz="2000" dirty="0">
                <a:solidFill>
                  <a:srgbClr val="00234D"/>
                </a:solidFill>
              </a:rPr>
              <a:t>Jochen Mariën</a:t>
            </a:r>
          </a:p>
        </p:txBody>
      </p:sp>
      <p:pic>
        <p:nvPicPr>
          <p:cNvPr id="7" name="Afbeelding 6" descr="Windows_PowerShell_icon.png"/>
          <p:cNvPicPr>
            <a:picLocks noChangeAspect="1"/>
          </p:cNvPicPr>
          <p:nvPr/>
        </p:nvPicPr>
        <p:blipFill>
          <a:blip r:embed="rId3" cstate="print"/>
          <a:stretch>
            <a:fillRect/>
          </a:stretch>
        </p:blipFill>
        <p:spPr>
          <a:xfrm>
            <a:off x="7752184" y="437780"/>
            <a:ext cx="2438400" cy="2438400"/>
          </a:xfrm>
          <a:prstGeom prst="rect">
            <a:avLst/>
          </a:prstGeom>
        </p:spPr>
      </p:pic>
      <p:sp>
        <p:nvSpPr>
          <p:cNvPr id="6" name="Rectangle 3"/>
          <p:cNvSpPr txBox="1">
            <a:spLocks noChangeArrowheads="1"/>
          </p:cNvSpPr>
          <p:nvPr/>
        </p:nvSpPr>
        <p:spPr>
          <a:xfrm>
            <a:off x="1524000" y="4476204"/>
            <a:ext cx="9144000" cy="1119012"/>
          </a:xfrm>
          <a:prstGeom prst="rect">
            <a:avLst/>
          </a:prstGeom>
          <a:noFill/>
        </p:spPr>
        <p:txBody>
          <a:bodyPr vert="horz" wrap="square" lIns="720000" tIns="180000" rIns="720000" bIns="540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cap="none"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r"/>
            <a:r>
              <a:rPr lang="en-GB" sz="2800" dirty="0"/>
              <a:t>-Jobs and scheduling -</a:t>
            </a:r>
          </a:p>
        </p:txBody>
      </p:sp>
    </p:spTree>
    <p:extLst>
      <p:ext uri="{BB962C8B-B14F-4D97-AF65-F5344CB8AC3E}">
        <p14:creationId xmlns:p14="http://schemas.microsoft.com/office/powerpoint/2010/main" val="24869126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602D-6AFE-4B0E-AC6F-DF252D0EE1DE}"/>
              </a:ext>
            </a:extLst>
          </p:cNvPr>
          <p:cNvSpPr>
            <a:spLocks noGrp="1"/>
          </p:cNvSpPr>
          <p:nvPr>
            <p:ph type="title"/>
          </p:nvPr>
        </p:nvSpPr>
        <p:spPr/>
        <p:txBody>
          <a:bodyPr/>
          <a:lstStyle/>
          <a:p>
            <a:r>
              <a:rPr lang="en-GB" dirty="0"/>
              <a:t>Receive-job without keep on a running job</a:t>
            </a:r>
          </a:p>
        </p:txBody>
      </p:sp>
      <p:sp>
        <p:nvSpPr>
          <p:cNvPr id="3" name="Content Placeholder 2">
            <a:extLst>
              <a:ext uri="{FF2B5EF4-FFF2-40B4-BE49-F238E27FC236}">
                <a16:creationId xmlns:a16="http://schemas.microsoft.com/office/drawing/2014/main" id="{A0F0C04B-3E51-499E-978D-4F91BE6D826E}"/>
              </a:ext>
            </a:extLst>
          </p:cNvPr>
          <p:cNvSpPr>
            <a:spLocks noGrp="1"/>
          </p:cNvSpPr>
          <p:nvPr>
            <p:ph idx="1"/>
          </p:nvPr>
        </p:nvSpPr>
        <p:spPr>
          <a:xfrm>
            <a:off x="838200" y="3190299"/>
            <a:ext cx="10515600" cy="2986663"/>
          </a:xfrm>
        </p:spPr>
        <p:txBody>
          <a:bodyPr/>
          <a:lstStyle/>
          <a:p>
            <a:r>
              <a:rPr lang="en-GB" dirty="0"/>
              <a:t>…</a:t>
            </a:r>
          </a:p>
        </p:txBody>
      </p:sp>
      <p:pic>
        <p:nvPicPr>
          <p:cNvPr id="4" name="Picture 3">
            <a:extLst>
              <a:ext uri="{FF2B5EF4-FFF2-40B4-BE49-F238E27FC236}">
                <a16:creationId xmlns:a16="http://schemas.microsoft.com/office/drawing/2014/main" id="{23BE685E-B0B5-405A-A88C-37BF03A94221}"/>
              </a:ext>
            </a:extLst>
          </p:cNvPr>
          <p:cNvPicPr>
            <a:picLocks noChangeAspect="1"/>
          </p:cNvPicPr>
          <p:nvPr/>
        </p:nvPicPr>
        <p:blipFill>
          <a:blip r:embed="rId2"/>
          <a:stretch>
            <a:fillRect/>
          </a:stretch>
        </p:blipFill>
        <p:spPr>
          <a:xfrm>
            <a:off x="838200" y="1437455"/>
            <a:ext cx="9497750" cy="1752845"/>
          </a:xfrm>
          <a:prstGeom prst="rect">
            <a:avLst/>
          </a:prstGeom>
        </p:spPr>
      </p:pic>
      <p:pic>
        <p:nvPicPr>
          <p:cNvPr id="6" name="Picture 5">
            <a:extLst>
              <a:ext uri="{FF2B5EF4-FFF2-40B4-BE49-F238E27FC236}">
                <a16:creationId xmlns:a16="http://schemas.microsoft.com/office/drawing/2014/main" id="{EEE34A2C-B070-47B7-B221-F40FF206C427}"/>
              </a:ext>
            </a:extLst>
          </p:cNvPr>
          <p:cNvPicPr>
            <a:picLocks noChangeAspect="1"/>
          </p:cNvPicPr>
          <p:nvPr/>
        </p:nvPicPr>
        <p:blipFill>
          <a:blip r:embed="rId3"/>
          <a:stretch>
            <a:fillRect/>
          </a:stretch>
        </p:blipFill>
        <p:spPr>
          <a:xfrm>
            <a:off x="838200" y="3667701"/>
            <a:ext cx="9326277" cy="2838846"/>
          </a:xfrm>
          <a:prstGeom prst="rect">
            <a:avLst/>
          </a:prstGeom>
        </p:spPr>
      </p:pic>
    </p:spTree>
    <p:extLst>
      <p:ext uri="{BB962C8B-B14F-4D97-AF65-F5344CB8AC3E}">
        <p14:creationId xmlns:p14="http://schemas.microsoft.com/office/powerpoint/2010/main" val="19230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BCA4-93FD-4E76-B55D-84FA8F306096}"/>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46B0ACCC-CBB5-4108-91B6-3B5766072B3A}"/>
              </a:ext>
            </a:extLst>
          </p:cNvPr>
          <p:cNvSpPr>
            <a:spLocks noGrp="1"/>
          </p:cNvSpPr>
          <p:nvPr>
            <p:ph idx="1"/>
          </p:nvPr>
        </p:nvSpPr>
        <p:spPr/>
        <p:txBody>
          <a:bodyPr/>
          <a:lstStyle/>
          <a:p>
            <a:r>
              <a:rPr lang="en-GB" dirty="0"/>
              <a:t>Suppose you want to receive the results of a job, but only the complete results</a:t>
            </a:r>
          </a:p>
          <a:p>
            <a:pPr lvl="1"/>
            <a:r>
              <a:rPr lang="en-GB" dirty="0"/>
              <a:t>Which means waiting for the job to finish</a:t>
            </a:r>
          </a:p>
          <a:p>
            <a:r>
              <a:rPr lang="en-GB" dirty="0"/>
              <a:t>But you want to issue the command before the job has finished!</a:t>
            </a:r>
          </a:p>
          <a:p>
            <a:endParaRPr lang="en-GB" dirty="0"/>
          </a:p>
          <a:p>
            <a:endParaRPr lang="en-GB" dirty="0"/>
          </a:p>
          <a:p>
            <a:r>
              <a:rPr lang="en-GB" dirty="0"/>
              <a:t>The result is kind of the same as simply running “Get-Process”</a:t>
            </a:r>
          </a:p>
        </p:txBody>
      </p:sp>
      <p:sp>
        <p:nvSpPr>
          <p:cNvPr id="5" name="Rectangle 4">
            <a:extLst>
              <a:ext uri="{FF2B5EF4-FFF2-40B4-BE49-F238E27FC236}">
                <a16:creationId xmlns:a16="http://schemas.microsoft.com/office/drawing/2014/main" id="{C0580A9B-A609-4F1B-B829-8EF4CB13FF3A}"/>
              </a:ext>
            </a:extLst>
          </p:cNvPr>
          <p:cNvSpPr/>
          <p:nvPr/>
        </p:nvSpPr>
        <p:spPr>
          <a:xfrm>
            <a:off x="1547231" y="3816628"/>
            <a:ext cx="9097537" cy="369332"/>
          </a:xfrm>
          <a:prstGeom prst="rect">
            <a:avLst/>
          </a:prstGeom>
        </p:spPr>
        <p:txBody>
          <a:bodyPr wrap="square">
            <a:spAutoFit/>
          </a:bodyPr>
          <a:lstStyle/>
          <a:p>
            <a:r>
              <a:rPr lang="en-US" dirty="0">
                <a:solidFill>
                  <a:srgbClr val="0000FF"/>
                </a:solidFill>
                <a:latin typeface="Lucida Console" panose="020B0609040504020204" pitchFamily="49" charset="0"/>
              </a:rPr>
              <a:t>Start-Job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Receive-Job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-Wait </a:t>
            </a:r>
          </a:p>
        </p:txBody>
      </p:sp>
    </p:spTree>
    <p:extLst>
      <p:ext uri="{BB962C8B-B14F-4D97-AF65-F5344CB8AC3E}">
        <p14:creationId xmlns:p14="http://schemas.microsoft.com/office/powerpoint/2010/main" val="14372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90E5-07E2-4400-8D02-D04A3D1A1752}"/>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30BAFC98-1633-4C2B-BFE9-367EEA328584}"/>
              </a:ext>
            </a:extLst>
          </p:cNvPr>
          <p:cNvSpPr>
            <a:spLocks noGrp="1"/>
          </p:cNvSpPr>
          <p:nvPr>
            <p:ph idx="1"/>
          </p:nvPr>
        </p:nvSpPr>
        <p:spPr/>
        <p:txBody>
          <a:bodyPr/>
          <a:lstStyle/>
          <a:p>
            <a:r>
              <a:rPr lang="en-GB" dirty="0"/>
              <a:t>Or use Wait-Job</a:t>
            </a:r>
          </a:p>
          <a:p>
            <a:r>
              <a:rPr lang="en-GB" dirty="0"/>
              <a:t>Wait-Job waits until all jobs in the list have finished</a:t>
            </a:r>
          </a:p>
          <a:p>
            <a:r>
              <a:rPr lang="en-GB" dirty="0"/>
              <a:t>You could wait for one job, or for all jobs</a:t>
            </a:r>
          </a:p>
          <a:p>
            <a:r>
              <a:rPr lang="en-GB" dirty="0"/>
              <a:t>If you don’t want to wait to long, specify a timeout (in seconds)</a:t>
            </a:r>
          </a:p>
        </p:txBody>
      </p:sp>
      <p:sp>
        <p:nvSpPr>
          <p:cNvPr id="4" name="Rectangle 3">
            <a:extLst>
              <a:ext uri="{FF2B5EF4-FFF2-40B4-BE49-F238E27FC236}">
                <a16:creationId xmlns:a16="http://schemas.microsoft.com/office/drawing/2014/main" id="{C98C7041-3FBE-40AF-989E-4EF35DE5F022}"/>
              </a:ext>
            </a:extLst>
          </p:cNvPr>
          <p:cNvSpPr/>
          <p:nvPr/>
        </p:nvSpPr>
        <p:spPr>
          <a:xfrm>
            <a:off x="5162610" y="1928490"/>
            <a:ext cx="2468946"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Wait-Job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21 </a:t>
            </a:r>
          </a:p>
        </p:txBody>
      </p:sp>
      <p:sp>
        <p:nvSpPr>
          <p:cNvPr id="5" name="Rectangle 4">
            <a:extLst>
              <a:ext uri="{FF2B5EF4-FFF2-40B4-BE49-F238E27FC236}">
                <a16:creationId xmlns:a16="http://schemas.microsoft.com/office/drawing/2014/main" id="{1034204C-976F-465C-8218-4B21687C8230}"/>
              </a:ext>
            </a:extLst>
          </p:cNvPr>
          <p:cNvSpPr/>
          <p:nvPr/>
        </p:nvSpPr>
        <p:spPr>
          <a:xfrm>
            <a:off x="5162610" y="4001294"/>
            <a:ext cx="4281941" cy="369332"/>
          </a:xfrm>
          <a:prstGeom prst="rect">
            <a:avLst/>
          </a:prstGeom>
        </p:spPr>
        <p:txBody>
          <a:bodyPr wrap="none">
            <a:spAutoFit/>
          </a:bodyPr>
          <a:lstStyle/>
          <a:p>
            <a:r>
              <a:rPr lang="en-US" dirty="0"/>
              <a:t> </a:t>
            </a:r>
            <a:r>
              <a:rPr lang="en-US" dirty="0">
                <a:solidFill>
                  <a:srgbClr val="0000FF"/>
                </a:solidFill>
                <a:latin typeface="Lucida Console" panose="020B0609040504020204" pitchFamily="49" charset="0"/>
              </a:rPr>
              <a:t>Wait-Job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21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-Timeout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120 </a:t>
            </a:r>
          </a:p>
        </p:txBody>
      </p:sp>
    </p:spTree>
    <p:extLst>
      <p:ext uri="{BB962C8B-B14F-4D97-AF65-F5344CB8AC3E}">
        <p14:creationId xmlns:p14="http://schemas.microsoft.com/office/powerpoint/2010/main" val="12374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CAEC-66ED-4F01-B73A-1B2AC0701E2E}"/>
              </a:ext>
            </a:extLst>
          </p:cNvPr>
          <p:cNvSpPr>
            <a:spLocks noGrp="1"/>
          </p:cNvSpPr>
          <p:nvPr>
            <p:ph type="title"/>
          </p:nvPr>
        </p:nvSpPr>
        <p:spPr/>
        <p:txBody>
          <a:bodyPr/>
          <a:lstStyle/>
          <a:p>
            <a:r>
              <a:rPr lang="en-GB" dirty="0"/>
              <a:t>Stopping a job</a:t>
            </a:r>
          </a:p>
        </p:txBody>
      </p:sp>
      <p:sp>
        <p:nvSpPr>
          <p:cNvPr id="3" name="Content Placeholder 2">
            <a:extLst>
              <a:ext uri="{FF2B5EF4-FFF2-40B4-BE49-F238E27FC236}">
                <a16:creationId xmlns:a16="http://schemas.microsoft.com/office/drawing/2014/main" id="{3CFBFE9F-213C-499A-A90A-8EFFDE6D133D}"/>
              </a:ext>
            </a:extLst>
          </p:cNvPr>
          <p:cNvSpPr>
            <a:spLocks noGrp="1"/>
          </p:cNvSpPr>
          <p:nvPr>
            <p:ph idx="1"/>
          </p:nvPr>
        </p:nvSpPr>
        <p:spPr/>
        <p:txBody>
          <a:bodyPr>
            <a:normAutofit lnSpcReduction="10000"/>
          </a:bodyPr>
          <a:lstStyle/>
          <a:p>
            <a:r>
              <a:rPr lang="en-GB" dirty="0"/>
              <a:t>If a job lasted long enough, you can stop it</a:t>
            </a:r>
          </a:p>
          <a:p>
            <a:endParaRPr lang="en-GB" dirty="0"/>
          </a:p>
          <a:p>
            <a:endParaRPr lang="en-GB" dirty="0"/>
          </a:p>
          <a:p>
            <a:endParaRPr lang="en-GB" dirty="0"/>
          </a:p>
          <a:p>
            <a:r>
              <a:rPr lang="en-GB" dirty="0"/>
              <a:t>This shows up in Get-Job…</a:t>
            </a:r>
          </a:p>
          <a:p>
            <a:endParaRPr lang="en-GB" dirty="0"/>
          </a:p>
          <a:p>
            <a:endParaRPr lang="en-GB" dirty="0"/>
          </a:p>
          <a:p>
            <a:endParaRPr lang="en-GB" dirty="0"/>
          </a:p>
          <a:p>
            <a:r>
              <a:rPr lang="en-GB" dirty="0"/>
              <a:t>The data that had been gathered remains available</a:t>
            </a:r>
          </a:p>
        </p:txBody>
      </p:sp>
      <p:sp>
        <p:nvSpPr>
          <p:cNvPr id="4" name="Rectangle 3">
            <a:extLst>
              <a:ext uri="{FF2B5EF4-FFF2-40B4-BE49-F238E27FC236}">
                <a16:creationId xmlns:a16="http://schemas.microsoft.com/office/drawing/2014/main" id="{3B8037F2-1B8D-47C2-AEBC-5842F88C15B5}"/>
              </a:ext>
            </a:extLst>
          </p:cNvPr>
          <p:cNvSpPr/>
          <p:nvPr/>
        </p:nvSpPr>
        <p:spPr>
          <a:xfrm>
            <a:off x="2404730" y="2505670"/>
            <a:ext cx="7382540" cy="923330"/>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Stop-Job </a:t>
            </a:r>
          </a:p>
        </p:txBody>
      </p:sp>
      <p:pic>
        <p:nvPicPr>
          <p:cNvPr id="5" name="Picture 4">
            <a:extLst>
              <a:ext uri="{FF2B5EF4-FFF2-40B4-BE49-F238E27FC236}">
                <a16:creationId xmlns:a16="http://schemas.microsoft.com/office/drawing/2014/main" id="{893E5D00-D751-4BB6-BB76-B9913B2F42E9}"/>
              </a:ext>
            </a:extLst>
          </p:cNvPr>
          <p:cNvPicPr>
            <a:picLocks noChangeAspect="1"/>
          </p:cNvPicPr>
          <p:nvPr/>
        </p:nvPicPr>
        <p:blipFill>
          <a:blip r:embed="rId2"/>
          <a:stretch>
            <a:fillRect/>
          </a:stretch>
        </p:blipFill>
        <p:spPr>
          <a:xfrm>
            <a:off x="2152099" y="4299790"/>
            <a:ext cx="7887801" cy="1171739"/>
          </a:xfrm>
          <a:prstGeom prst="rect">
            <a:avLst/>
          </a:prstGeom>
        </p:spPr>
      </p:pic>
    </p:spTree>
    <p:extLst>
      <p:ext uri="{BB962C8B-B14F-4D97-AF65-F5344CB8AC3E}">
        <p14:creationId xmlns:p14="http://schemas.microsoft.com/office/powerpoint/2010/main" val="35869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1580-4630-4E8D-94AD-5B9A39198862}"/>
              </a:ext>
            </a:extLst>
          </p:cNvPr>
          <p:cNvSpPr>
            <a:spLocks noGrp="1"/>
          </p:cNvSpPr>
          <p:nvPr>
            <p:ph type="title"/>
          </p:nvPr>
        </p:nvSpPr>
        <p:spPr/>
        <p:txBody>
          <a:bodyPr/>
          <a:lstStyle/>
          <a:p>
            <a:r>
              <a:rPr lang="en-GB" dirty="0"/>
              <a:t>Deleting a job</a:t>
            </a:r>
          </a:p>
        </p:txBody>
      </p:sp>
      <p:sp>
        <p:nvSpPr>
          <p:cNvPr id="3" name="Content Placeholder 2">
            <a:extLst>
              <a:ext uri="{FF2B5EF4-FFF2-40B4-BE49-F238E27FC236}">
                <a16:creationId xmlns:a16="http://schemas.microsoft.com/office/drawing/2014/main" id="{B6011115-0ACB-4601-BEC0-439B8B7D0929}"/>
              </a:ext>
            </a:extLst>
          </p:cNvPr>
          <p:cNvSpPr>
            <a:spLocks noGrp="1"/>
          </p:cNvSpPr>
          <p:nvPr>
            <p:ph idx="1"/>
          </p:nvPr>
        </p:nvSpPr>
        <p:spPr/>
        <p:txBody>
          <a:bodyPr/>
          <a:lstStyle/>
          <a:p>
            <a:r>
              <a:rPr lang="en-GB" dirty="0"/>
              <a:t>When you want to clear out the Get-Job list, use Remove-Job</a:t>
            </a:r>
          </a:p>
          <a:p>
            <a:r>
              <a:rPr lang="en-GB" dirty="0"/>
              <a:t>Remove-Job let running jobs be, unless you force it</a:t>
            </a:r>
          </a:p>
          <a:p>
            <a:endParaRPr lang="en-GB" dirty="0"/>
          </a:p>
          <a:p>
            <a:endParaRPr lang="en-GB" dirty="0"/>
          </a:p>
          <a:p>
            <a:endParaRPr lang="en-GB" dirty="0"/>
          </a:p>
          <a:p>
            <a:r>
              <a:rPr lang="en-GB" dirty="0"/>
              <a:t>Removing a job also</a:t>
            </a:r>
            <a:br>
              <a:rPr lang="en-GB" dirty="0"/>
            </a:br>
            <a:r>
              <a:rPr lang="en-GB" dirty="0"/>
              <a:t>clears the results</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B5F8EB26-CE20-4D09-9F44-B4D359378B9D}"/>
              </a:ext>
            </a:extLst>
          </p:cNvPr>
          <p:cNvPicPr>
            <a:picLocks noChangeAspect="1"/>
          </p:cNvPicPr>
          <p:nvPr/>
        </p:nvPicPr>
        <p:blipFill>
          <a:blip r:embed="rId2"/>
          <a:stretch>
            <a:fillRect/>
          </a:stretch>
        </p:blipFill>
        <p:spPr>
          <a:xfrm>
            <a:off x="232544" y="2971736"/>
            <a:ext cx="11726912" cy="914528"/>
          </a:xfrm>
          <a:prstGeom prst="rect">
            <a:avLst/>
          </a:prstGeom>
        </p:spPr>
      </p:pic>
      <p:pic>
        <p:nvPicPr>
          <p:cNvPr id="5" name="Picture 4">
            <a:extLst>
              <a:ext uri="{FF2B5EF4-FFF2-40B4-BE49-F238E27FC236}">
                <a16:creationId xmlns:a16="http://schemas.microsoft.com/office/drawing/2014/main" id="{02DE7E61-D480-4A22-A389-E038932CE5C0}"/>
              </a:ext>
            </a:extLst>
          </p:cNvPr>
          <p:cNvPicPr>
            <a:picLocks noChangeAspect="1"/>
          </p:cNvPicPr>
          <p:nvPr/>
        </p:nvPicPr>
        <p:blipFill>
          <a:blip r:embed="rId3"/>
          <a:stretch>
            <a:fillRect/>
          </a:stretch>
        </p:blipFill>
        <p:spPr>
          <a:xfrm>
            <a:off x="4538445" y="4414732"/>
            <a:ext cx="7421011" cy="1505160"/>
          </a:xfrm>
          <a:prstGeom prst="rect">
            <a:avLst/>
          </a:prstGeom>
        </p:spPr>
      </p:pic>
    </p:spTree>
    <p:extLst>
      <p:ext uri="{BB962C8B-B14F-4D97-AF65-F5344CB8AC3E}">
        <p14:creationId xmlns:p14="http://schemas.microsoft.com/office/powerpoint/2010/main" val="365493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9C3D-B2E9-4A82-B342-6E77753EA9C0}"/>
              </a:ext>
            </a:extLst>
          </p:cNvPr>
          <p:cNvSpPr>
            <a:spLocks noGrp="1"/>
          </p:cNvSpPr>
          <p:nvPr>
            <p:ph type="title"/>
          </p:nvPr>
        </p:nvSpPr>
        <p:spPr/>
        <p:txBody>
          <a:bodyPr/>
          <a:lstStyle/>
          <a:p>
            <a:r>
              <a:rPr lang="en-GB" dirty="0"/>
              <a:t>Investigating a failed job</a:t>
            </a:r>
          </a:p>
        </p:txBody>
      </p:sp>
      <p:sp>
        <p:nvSpPr>
          <p:cNvPr id="3" name="Content Placeholder 2">
            <a:extLst>
              <a:ext uri="{FF2B5EF4-FFF2-40B4-BE49-F238E27FC236}">
                <a16:creationId xmlns:a16="http://schemas.microsoft.com/office/drawing/2014/main" id="{86E1D981-A8D9-4E02-B422-6FFA32CC74CB}"/>
              </a:ext>
            </a:extLst>
          </p:cNvPr>
          <p:cNvSpPr>
            <a:spLocks noGrp="1"/>
          </p:cNvSpPr>
          <p:nvPr>
            <p:ph idx="1"/>
          </p:nvPr>
        </p:nvSpPr>
        <p:spPr>
          <a:xfrm>
            <a:off x="838200" y="1446028"/>
            <a:ext cx="10515600" cy="4730935"/>
          </a:xfrm>
        </p:spPr>
        <p:txBody>
          <a:bodyPr/>
          <a:lstStyle/>
          <a:p>
            <a:r>
              <a:rPr lang="en-GB" dirty="0"/>
              <a:t>Some jobs fail…</a:t>
            </a:r>
          </a:p>
          <a:p>
            <a:endParaRPr lang="en-GB" dirty="0"/>
          </a:p>
          <a:p>
            <a:endParaRPr lang="en-GB" dirty="0"/>
          </a:p>
          <a:p>
            <a:endParaRPr lang="en-GB" dirty="0"/>
          </a:p>
          <a:p>
            <a:r>
              <a:rPr lang="en-GB" dirty="0"/>
              <a:t>Find out why by looking into the </a:t>
            </a:r>
            <a:r>
              <a:rPr lang="en-GB" dirty="0" err="1"/>
              <a:t>childjobs</a:t>
            </a:r>
            <a:r>
              <a:rPr lang="en-GB" dirty="0"/>
              <a:t>…</a:t>
            </a:r>
          </a:p>
        </p:txBody>
      </p:sp>
      <p:pic>
        <p:nvPicPr>
          <p:cNvPr id="4" name="Picture 3">
            <a:extLst>
              <a:ext uri="{FF2B5EF4-FFF2-40B4-BE49-F238E27FC236}">
                <a16:creationId xmlns:a16="http://schemas.microsoft.com/office/drawing/2014/main" id="{27FB8C9F-6F46-48AC-8B7E-07409E2D12D2}"/>
              </a:ext>
            </a:extLst>
          </p:cNvPr>
          <p:cNvPicPr>
            <a:picLocks noChangeAspect="1"/>
          </p:cNvPicPr>
          <p:nvPr/>
        </p:nvPicPr>
        <p:blipFill>
          <a:blip r:embed="rId2"/>
          <a:stretch>
            <a:fillRect/>
          </a:stretch>
        </p:blipFill>
        <p:spPr>
          <a:xfrm>
            <a:off x="1313782" y="1881450"/>
            <a:ext cx="9564435" cy="1629002"/>
          </a:xfrm>
          <a:prstGeom prst="rect">
            <a:avLst/>
          </a:prstGeom>
        </p:spPr>
      </p:pic>
      <p:pic>
        <p:nvPicPr>
          <p:cNvPr id="5" name="Picture 4">
            <a:extLst>
              <a:ext uri="{FF2B5EF4-FFF2-40B4-BE49-F238E27FC236}">
                <a16:creationId xmlns:a16="http://schemas.microsoft.com/office/drawing/2014/main" id="{571C0209-5F26-432E-BD97-BB54B5A2FC4C}"/>
              </a:ext>
            </a:extLst>
          </p:cNvPr>
          <p:cNvPicPr>
            <a:picLocks noChangeAspect="1"/>
          </p:cNvPicPr>
          <p:nvPr/>
        </p:nvPicPr>
        <p:blipFill>
          <a:blip r:embed="rId3"/>
          <a:stretch>
            <a:fillRect/>
          </a:stretch>
        </p:blipFill>
        <p:spPr>
          <a:xfrm>
            <a:off x="1313782" y="4063996"/>
            <a:ext cx="10136015" cy="2695951"/>
          </a:xfrm>
          <a:prstGeom prst="rect">
            <a:avLst/>
          </a:prstGeom>
        </p:spPr>
      </p:pic>
    </p:spTree>
    <p:extLst>
      <p:ext uri="{BB962C8B-B14F-4D97-AF65-F5344CB8AC3E}">
        <p14:creationId xmlns:p14="http://schemas.microsoft.com/office/powerpoint/2010/main" val="336428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E09-354F-4C07-9C6E-283701D602DD}"/>
              </a:ext>
            </a:extLst>
          </p:cNvPr>
          <p:cNvSpPr>
            <a:spLocks noGrp="1"/>
          </p:cNvSpPr>
          <p:nvPr>
            <p:ph type="title"/>
          </p:nvPr>
        </p:nvSpPr>
        <p:spPr/>
        <p:txBody>
          <a:bodyPr/>
          <a:lstStyle/>
          <a:p>
            <a:r>
              <a:rPr lang="en-GB" dirty="0"/>
              <a:t>Job Details</a:t>
            </a:r>
          </a:p>
        </p:txBody>
      </p:sp>
      <p:sp>
        <p:nvSpPr>
          <p:cNvPr id="3" name="Content Placeholder 2">
            <a:extLst>
              <a:ext uri="{FF2B5EF4-FFF2-40B4-BE49-F238E27FC236}">
                <a16:creationId xmlns:a16="http://schemas.microsoft.com/office/drawing/2014/main" id="{7A33A224-5EF3-4D0C-8FF0-33CCD4BCCE7E}"/>
              </a:ext>
            </a:extLst>
          </p:cNvPr>
          <p:cNvSpPr>
            <a:spLocks noGrp="1"/>
          </p:cNvSpPr>
          <p:nvPr>
            <p:ph idx="1"/>
          </p:nvPr>
        </p:nvSpPr>
        <p:spPr/>
        <p:txBody>
          <a:bodyPr/>
          <a:lstStyle/>
          <a:p>
            <a:r>
              <a:rPr lang="en-GB" dirty="0"/>
              <a:t>Why is there a child-job? Why not just one job</a:t>
            </a:r>
          </a:p>
          <a:p>
            <a:pPr lvl="1"/>
            <a:r>
              <a:rPr lang="en-GB" dirty="0"/>
              <a:t>Also, why are all jobs numbered odd?</a:t>
            </a:r>
          </a:p>
          <a:p>
            <a:r>
              <a:rPr lang="en-GB" dirty="0"/>
              <a:t>Because when running a job, it creates a child-job for every computer we run it on</a:t>
            </a:r>
          </a:p>
          <a:p>
            <a:pPr lvl="1"/>
            <a:r>
              <a:rPr lang="en-GB" dirty="0"/>
              <a:t>We started all our jobs on one computer, so had one </a:t>
            </a:r>
            <a:r>
              <a:rPr lang="en-GB" dirty="0" err="1"/>
              <a:t>childjob</a:t>
            </a:r>
            <a:r>
              <a:rPr lang="en-GB" dirty="0"/>
              <a:t> per job</a:t>
            </a:r>
          </a:p>
          <a:p>
            <a:pPr lvl="1"/>
            <a:endParaRPr lang="en-GB" dirty="0"/>
          </a:p>
          <a:p>
            <a:pPr lvl="1"/>
            <a:endParaRPr lang="en-GB" dirty="0"/>
          </a:p>
          <a:p>
            <a:pPr lvl="1"/>
            <a:endParaRPr lang="en-GB" dirty="0"/>
          </a:p>
          <a:p>
            <a:r>
              <a:rPr lang="en-GB" dirty="0"/>
              <a:t>Why did it fail?</a:t>
            </a:r>
          </a:p>
          <a:p>
            <a:endParaRPr lang="en-GB" dirty="0"/>
          </a:p>
        </p:txBody>
      </p:sp>
      <p:sp>
        <p:nvSpPr>
          <p:cNvPr id="4" name="Rectangle 3">
            <a:extLst>
              <a:ext uri="{FF2B5EF4-FFF2-40B4-BE49-F238E27FC236}">
                <a16:creationId xmlns:a16="http://schemas.microsoft.com/office/drawing/2014/main" id="{CCCCBCD2-4F55-4EC0-895D-F9B971D8C428}"/>
              </a:ext>
            </a:extLst>
          </p:cNvPr>
          <p:cNvSpPr/>
          <p:nvPr/>
        </p:nvSpPr>
        <p:spPr>
          <a:xfrm>
            <a:off x="349102" y="4001294"/>
            <a:ext cx="6870405" cy="1200329"/>
          </a:xfrm>
          <a:prstGeom prst="rect">
            <a:avLst/>
          </a:prstGeom>
        </p:spPr>
        <p:txBody>
          <a:bodyPr wrap="square">
            <a:spAutoFit/>
          </a:bodyPr>
          <a:lstStyle/>
          <a:p>
            <a:r>
              <a:rPr lang="en-GB" dirty="0"/>
              <a:t> </a:t>
            </a:r>
            <a:r>
              <a:rPr lang="en-GB" dirty="0">
                <a:solidFill>
                  <a:srgbClr val="0000FF"/>
                </a:solidFill>
                <a:latin typeface="Lucida Console" panose="020B0609040504020204" pitchFamily="49" charset="0"/>
              </a:rPr>
              <a:t>Invoke-Command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ComputerName</a:t>
            </a:r>
            <a:r>
              <a:rPr lang="en-GB" dirty="0">
                <a:solidFill>
                  <a:prstClr val="black"/>
                </a:solidFill>
                <a:latin typeface="Lucida Console" panose="020B0609040504020204" pitchFamily="49" charset="0"/>
              </a:rPr>
              <a:t> </a:t>
            </a:r>
            <a:r>
              <a:rPr lang="en-GB" dirty="0">
                <a:solidFill>
                  <a:srgbClr val="8A2BE2"/>
                </a:solidFill>
                <a:latin typeface="Lucida Console" panose="020B0609040504020204" pitchFamily="49" charset="0"/>
              </a:rPr>
              <a:t>localhost</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"192.168.255.42"</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AsJob</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p>
        </p:txBody>
      </p:sp>
      <p:pic>
        <p:nvPicPr>
          <p:cNvPr id="5" name="Picture 4">
            <a:extLst>
              <a:ext uri="{FF2B5EF4-FFF2-40B4-BE49-F238E27FC236}">
                <a16:creationId xmlns:a16="http://schemas.microsoft.com/office/drawing/2014/main" id="{53D8DF69-CF1F-4CE6-86EE-154CCF2B7CD5}"/>
              </a:ext>
            </a:extLst>
          </p:cNvPr>
          <p:cNvPicPr>
            <a:picLocks noChangeAspect="1"/>
          </p:cNvPicPr>
          <p:nvPr/>
        </p:nvPicPr>
        <p:blipFill>
          <a:blip r:embed="rId2"/>
          <a:stretch>
            <a:fillRect/>
          </a:stretch>
        </p:blipFill>
        <p:spPr>
          <a:xfrm>
            <a:off x="5927047" y="4704751"/>
            <a:ext cx="5915851" cy="1629002"/>
          </a:xfrm>
          <a:prstGeom prst="rect">
            <a:avLst/>
          </a:prstGeom>
        </p:spPr>
      </p:pic>
      <p:sp>
        <p:nvSpPr>
          <p:cNvPr id="6" name="Rectangle 5">
            <a:extLst>
              <a:ext uri="{FF2B5EF4-FFF2-40B4-BE49-F238E27FC236}">
                <a16:creationId xmlns:a16="http://schemas.microsoft.com/office/drawing/2014/main" id="{6DD376BA-9D1D-4753-B3C6-5A78C863E9D9}"/>
              </a:ext>
            </a:extLst>
          </p:cNvPr>
          <p:cNvSpPr/>
          <p:nvPr/>
        </p:nvSpPr>
        <p:spPr>
          <a:xfrm>
            <a:off x="349102" y="5678374"/>
            <a:ext cx="5397631" cy="369332"/>
          </a:xfrm>
          <a:prstGeom prst="rect">
            <a:avLst/>
          </a:prstGeom>
        </p:spPr>
        <p:txBody>
          <a:bodyPr wrap="none">
            <a:spAutoFit/>
          </a:bodyPr>
          <a:lstStyle/>
          <a:p>
            <a:r>
              <a:rPr lang="en-US" dirty="0"/>
              <a:t> </a:t>
            </a:r>
            <a:r>
              <a:rPr lang="en-US" dirty="0">
                <a:latin typeface="Lucida Console" panose="020B0609040504020204" pitchFamily="49" charset="0"/>
              </a:rPr>
              <a:t>(</a:t>
            </a:r>
            <a:r>
              <a:rPr lang="en-US" dirty="0">
                <a:solidFill>
                  <a:srgbClr val="0000FF"/>
                </a:solidFill>
                <a:latin typeface="Lucida Console" panose="020B0609040504020204" pitchFamily="49" charset="0"/>
              </a:rPr>
              <a:t>Get-Job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18</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JobStateInfo</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Reason</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93544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E611-DB5B-4E23-B686-AA56DAB3226A}"/>
              </a:ext>
            </a:extLst>
          </p:cNvPr>
          <p:cNvSpPr>
            <a:spLocks noGrp="1"/>
          </p:cNvSpPr>
          <p:nvPr>
            <p:ph type="title"/>
          </p:nvPr>
        </p:nvSpPr>
        <p:spPr/>
        <p:txBody>
          <a:bodyPr/>
          <a:lstStyle/>
          <a:p>
            <a:r>
              <a:rPr lang="en-GB" dirty="0"/>
              <a:t>Debug-Job</a:t>
            </a:r>
          </a:p>
        </p:txBody>
      </p:sp>
      <p:sp>
        <p:nvSpPr>
          <p:cNvPr id="3" name="Content Placeholder 2">
            <a:extLst>
              <a:ext uri="{FF2B5EF4-FFF2-40B4-BE49-F238E27FC236}">
                <a16:creationId xmlns:a16="http://schemas.microsoft.com/office/drawing/2014/main" id="{96D48DE6-20A5-4798-AAF5-7F3FFC3B5F79}"/>
              </a:ext>
            </a:extLst>
          </p:cNvPr>
          <p:cNvSpPr>
            <a:spLocks noGrp="1"/>
          </p:cNvSpPr>
          <p:nvPr>
            <p:ph idx="1"/>
          </p:nvPr>
        </p:nvSpPr>
        <p:spPr/>
        <p:txBody>
          <a:bodyPr/>
          <a:lstStyle/>
          <a:p>
            <a:r>
              <a:rPr lang="en-GB" dirty="0"/>
              <a:t>(New since PS v5.0)</a:t>
            </a:r>
          </a:p>
          <a:p>
            <a:r>
              <a:rPr lang="en-GB" dirty="0"/>
              <a:t>Enters a running background job, and lets it run in the foreground</a:t>
            </a:r>
          </a:p>
          <a:p>
            <a:endParaRPr lang="en-GB" dirty="0"/>
          </a:p>
          <a:p>
            <a:endParaRPr lang="en-GB" dirty="0"/>
          </a:p>
          <a:p>
            <a:endParaRPr lang="en-GB" dirty="0"/>
          </a:p>
          <a:p>
            <a:endParaRPr lang="en-GB" dirty="0"/>
          </a:p>
        </p:txBody>
      </p:sp>
      <p:sp>
        <p:nvSpPr>
          <p:cNvPr id="4" name="Rectangle 3">
            <a:extLst>
              <a:ext uri="{FF2B5EF4-FFF2-40B4-BE49-F238E27FC236}">
                <a16:creationId xmlns:a16="http://schemas.microsoft.com/office/drawing/2014/main" id="{1C693B84-1AAB-4850-9D7E-0BE6ACB0B913}"/>
              </a:ext>
            </a:extLst>
          </p:cNvPr>
          <p:cNvSpPr/>
          <p:nvPr/>
        </p:nvSpPr>
        <p:spPr>
          <a:xfrm>
            <a:off x="2659911" y="2892631"/>
            <a:ext cx="6872177" cy="923330"/>
          </a:xfrm>
          <a:prstGeom prst="rect">
            <a:avLst/>
          </a:prstGeom>
        </p:spPr>
        <p:txBody>
          <a:bodyPr wrap="square">
            <a:spAutoFit/>
          </a:bodyPr>
          <a:lstStyle/>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Debug-Job </a:t>
            </a:r>
          </a:p>
        </p:txBody>
      </p:sp>
      <p:pic>
        <p:nvPicPr>
          <p:cNvPr id="5" name="Picture 4">
            <a:extLst>
              <a:ext uri="{FF2B5EF4-FFF2-40B4-BE49-F238E27FC236}">
                <a16:creationId xmlns:a16="http://schemas.microsoft.com/office/drawing/2014/main" id="{536A8A42-8255-4246-8714-934729BE0E11}"/>
              </a:ext>
            </a:extLst>
          </p:cNvPr>
          <p:cNvPicPr>
            <a:picLocks noChangeAspect="1"/>
          </p:cNvPicPr>
          <p:nvPr/>
        </p:nvPicPr>
        <p:blipFill>
          <a:blip r:embed="rId2"/>
          <a:stretch>
            <a:fillRect/>
          </a:stretch>
        </p:blipFill>
        <p:spPr>
          <a:xfrm>
            <a:off x="1037518" y="4097917"/>
            <a:ext cx="10116962" cy="2353003"/>
          </a:xfrm>
          <a:prstGeom prst="rect">
            <a:avLst/>
          </a:prstGeom>
        </p:spPr>
      </p:pic>
    </p:spTree>
    <p:extLst>
      <p:ext uri="{BB962C8B-B14F-4D97-AF65-F5344CB8AC3E}">
        <p14:creationId xmlns:p14="http://schemas.microsoft.com/office/powerpoint/2010/main" val="354842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9EC-7A96-4CA2-B137-B15C30458AA1}"/>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7AEDCE30-FA6E-4669-9B3D-6959EC5E648D}"/>
              </a:ext>
            </a:extLst>
          </p:cNvPr>
          <p:cNvSpPr>
            <a:spLocks noGrp="1"/>
          </p:cNvSpPr>
          <p:nvPr>
            <p:ph idx="1"/>
          </p:nvPr>
        </p:nvSpPr>
        <p:spPr>
          <a:xfrm>
            <a:off x="838200" y="5156791"/>
            <a:ext cx="10515600" cy="1020172"/>
          </a:xfrm>
        </p:spPr>
        <p:txBody>
          <a:bodyPr>
            <a:normAutofit fontScale="85000" lnSpcReduction="20000"/>
          </a:bodyPr>
          <a:lstStyle/>
          <a:p>
            <a:r>
              <a:rPr lang="en-GB" dirty="0"/>
              <a:t>Starting a job also starts a new PowerShell-process</a:t>
            </a:r>
          </a:p>
          <a:p>
            <a:pPr lvl="1"/>
            <a:r>
              <a:rPr lang="en-GB" dirty="0"/>
              <a:t>With all the format and type-files, the </a:t>
            </a:r>
            <a:r>
              <a:rPr lang="en-GB" dirty="0" err="1"/>
              <a:t>PSDrives</a:t>
            </a:r>
            <a:r>
              <a:rPr lang="en-GB" dirty="0"/>
              <a:t>, …</a:t>
            </a:r>
          </a:p>
          <a:p>
            <a:r>
              <a:rPr lang="en-GB" dirty="0"/>
              <a:t>This can (but doesn’t always need to be) avoided using </a:t>
            </a:r>
            <a:r>
              <a:rPr lang="en-GB" dirty="0" err="1"/>
              <a:t>runspaces</a:t>
            </a:r>
            <a:endParaRPr lang="en-GB" dirty="0"/>
          </a:p>
        </p:txBody>
      </p:sp>
      <p:pic>
        <p:nvPicPr>
          <p:cNvPr id="4" name="Picture 3">
            <a:extLst>
              <a:ext uri="{FF2B5EF4-FFF2-40B4-BE49-F238E27FC236}">
                <a16:creationId xmlns:a16="http://schemas.microsoft.com/office/drawing/2014/main" id="{63B680F5-E30B-43C0-9CF7-9896A283ED78}"/>
              </a:ext>
            </a:extLst>
          </p:cNvPr>
          <p:cNvPicPr>
            <a:picLocks noChangeAspect="1"/>
          </p:cNvPicPr>
          <p:nvPr/>
        </p:nvPicPr>
        <p:blipFill>
          <a:blip r:embed="rId2"/>
          <a:stretch>
            <a:fillRect/>
          </a:stretch>
        </p:blipFill>
        <p:spPr>
          <a:xfrm>
            <a:off x="1694836" y="1486981"/>
            <a:ext cx="8802328" cy="3543795"/>
          </a:xfrm>
          <a:prstGeom prst="rect">
            <a:avLst/>
          </a:prstGeom>
        </p:spPr>
      </p:pic>
    </p:spTree>
    <p:extLst>
      <p:ext uri="{BB962C8B-B14F-4D97-AF65-F5344CB8AC3E}">
        <p14:creationId xmlns:p14="http://schemas.microsoft.com/office/powerpoint/2010/main" val="377860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6523-E9D4-49DC-BD43-28DB996BA194}"/>
              </a:ext>
            </a:extLst>
          </p:cNvPr>
          <p:cNvSpPr>
            <a:spLocks noGrp="1"/>
          </p:cNvSpPr>
          <p:nvPr>
            <p:ph type="title"/>
          </p:nvPr>
        </p:nvSpPr>
        <p:spPr/>
        <p:txBody>
          <a:bodyPr/>
          <a:lstStyle/>
          <a:p>
            <a:r>
              <a:rPr lang="en-GB" dirty="0"/>
              <a:t>The new problem</a:t>
            </a:r>
          </a:p>
        </p:txBody>
      </p:sp>
      <p:sp>
        <p:nvSpPr>
          <p:cNvPr id="3" name="Content Placeholder 2">
            <a:extLst>
              <a:ext uri="{FF2B5EF4-FFF2-40B4-BE49-F238E27FC236}">
                <a16:creationId xmlns:a16="http://schemas.microsoft.com/office/drawing/2014/main" id="{16303591-BB99-4401-AFAE-A94290560E6D}"/>
              </a:ext>
            </a:extLst>
          </p:cNvPr>
          <p:cNvSpPr>
            <a:spLocks noGrp="1"/>
          </p:cNvSpPr>
          <p:nvPr>
            <p:ph idx="1"/>
          </p:nvPr>
        </p:nvSpPr>
        <p:spPr/>
        <p:txBody>
          <a:bodyPr>
            <a:normAutofit lnSpcReduction="10000"/>
          </a:bodyPr>
          <a:lstStyle/>
          <a:p>
            <a:r>
              <a:rPr lang="en-GB" dirty="0" err="1"/>
              <a:t>Runspaces</a:t>
            </a:r>
            <a:r>
              <a:rPr lang="en-GB" dirty="0"/>
              <a:t> are way more difficult than jobs…</a:t>
            </a:r>
          </a:p>
          <a:p>
            <a:r>
              <a:rPr lang="en-GB" dirty="0"/>
              <a:t>Step 1: create PowerShell-object that houses a script that takes 5 seconds:</a:t>
            </a:r>
          </a:p>
          <a:p>
            <a:endParaRPr lang="en-GB" dirty="0"/>
          </a:p>
          <a:p>
            <a:endParaRPr lang="en-GB" dirty="0"/>
          </a:p>
          <a:p>
            <a:endParaRPr lang="en-GB" dirty="0"/>
          </a:p>
          <a:p>
            <a:endParaRPr lang="en-GB" dirty="0"/>
          </a:p>
          <a:p>
            <a:endParaRPr lang="en-GB" dirty="0"/>
          </a:p>
          <a:p>
            <a:r>
              <a:rPr lang="en-GB" dirty="0"/>
              <a:t>Run: takes 5 seconds</a:t>
            </a:r>
          </a:p>
        </p:txBody>
      </p:sp>
      <p:sp>
        <p:nvSpPr>
          <p:cNvPr id="4" name="Rectangle 3">
            <a:extLst>
              <a:ext uri="{FF2B5EF4-FFF2-40B4-BE49-F238E27FC236}">
                <a16:creationId xmlns:a16="http://schemas.microsoft.com/office/drawing/2014/main" id="{7E783D81-EA39-4BA7-87F5-F1A8B58AB3BB}"/>
              </a:ext>
            </a:extLst>
          </p:cNvPr>
          <p:cNvSpPr/>
          <p:nvPr/>
        </p:nvSpPr>
        <p:spPr>
          <a:xfrm>
            <a:off x="2149549" y="3167697"/>
            <a:ext cx="7892902" cy="2308324"/>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72166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84324-CC78-4318-8E10-1B96B386FE81}"/>
              </a:ext>
            </a:extLst>
          </p:cNvPr>
          <p:cNvSpPr>
            <a:spLocks noGrp="1"/>
          </p:cNvSpPr>
          <p:nvPr>
            <p:ph type="title"/>
          </p:nvPr>
        </p:nvSpPr>
        <p:spPr/>
        <p:txBody>
          <a:bodyPr/>
          <a:lstStyle/>
          <a:p>
            <a:r>
              <a:rPr lang="en-GB" dirty="0"/>
              <a:t>Jobs and scheduling</a:t>
            </a:r>
          </a:p>
        </p:txBody>
      </p:sp>
      <p:sp>
        <p:nvSpPr>
          <p:cNvPr id="5" name="Content Placeholder 4">
            <a:extLst>
              <a:ext uri="{FF2B5EF4-FFF2-40B4-BE49-F238E27FC236}">
                <a16:creationId xmlns:a16="http://schemas.microsoft.com/office/drawing/2014/main" id="{240EFC8C-9C49-48A0-930C-84BCFBD1892F}"/>
              </a:ext>
            </a:extLst>
          </p:cNvPr>
          <p:cNvSpPr>
            <a:spLocks noGrp="1"/>
          </p:cNvSpPr>
          <p:nvPr>
            <p:ph idx="1"/>
          </p:nvPr>
        </p:nvSpPr>
        <p:spPr/>
        <p:txBody>
          <a:bodyPr/>
          <a:lstStyle/>
          <a:p>
            <a:endParaRPr lang="en-GB" dirty="0"/>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50A0086C-FF94-4819-9DC5-749E07CC723A}"/>
                  </a:ext>
                </a:extLst>
              </p:cNvPr>
              <p:cNvGraphicFramePr>
                <a:graphicFrameLocks noChangeAspect="1"/>
              </p:cNvGraphicFramePr>
              <p:nvPr>
                <p:extLst>
                  <p:ext uri="{D42A27DB-BD31-4B8C-83A1-F6EECF244321}">
                    <p14:modId xmlns:p14="http://schemas.microsoft.com/office/powerpoint/2010/main" val="2652460910"/>
                  </p:ext>
                </p:extLst>
              </p:nvPr>
            </p:nvGraphicFramePr>
            <p:xfrm>
              <a:off x="838200" y="1825625"/>
              <a:ext cx="3048000" cy="1714500"/>
            </p:xfrm>
            <a:graphic>
              <a:graphicData uri="http://schemas.microsoft.com/office/powerpoint/2016/sectionzoom">
                <psez:sectionZm>
                  <psez:sectionZmObj sectionId="{F305DC36-106A-4E8F-B46A-B6AB73772110}">
                    <psez:zmPr id="{6B6DB878-D7AE-4A9A-B446-17417007FA04}"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3" name="Section Zoom 2">
                <a:hlinkClick r:id="rId3" action="ppaction://hlinksldjump"/>
                <a:extLst>
                  <a:ext uri="{FF2B5EF4-FFF2-40B4-BE49-F238E27FC236}">
                    <a16:creationId xmlns:a16="http://schemas.microsoft.com/office/drawing/2014/main" id="{50A0086C-FF94-4819-9DC5-749E07CC723A}"/>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E1318C2-2992-4F41-83E2-EBB8B56BCAD3}"/>
                  </a:ext>
                </a:extLst>
              </p:cNvPr>
              <p:cNvGraphicFramePr>
                <a:graphicFrameLocks noChangeAspect="1"/>
              </p:cNvGraphicFramePr>
              <p:nvPr>
                <p:extLst>
                  <p:ext uri="{D42A27DB-BD31-4B8C-83A1-F6EECF244321}">
                    <p14:modId xmlns:p14="http://schemas.microsoft.com/office/powerpoint/2010/main" val="1023300708"/>
                  </p:ext>
                </p:extLst>
              </p:nvPr>
            </p:nvGraphicFramePr>
            <p:xfrm>
              <a:off x="4038600" y="1843088"/>
              <a:ext cx="3048000" cy="1714500"/>
            </p:xfrm>
            <a:graphic>
              <a:graphicData uri="http://schemas.microsoft.com/office/powerpoint/2016/sectionzoom">
                <psez:sectionZm>
                  <psez:sectionZmObj sectionId="{DCBCD247-4328-4071-AD5A-ACA6AE9968EC}">
                    <psez:zmPr id="{570F657B-5761-4E10-896D-98D1A993799B}"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5E1318C2-2992-4F41-83E2-EBB8B56BCAD3}"/>
                  </a:ext>
                </a:extLst>
              </p:cNvPr>
              <p:cNvPicPr>
                <a:picLocks noGrp="1" noRot="1" noChangeAspect="1" noMove="1" noResize="1" noEditPoints="1" noAdjustHandles="1" noChangeArrowheads="1" noChangeShapeType="1"/>
              </p:cNvPicPr>
              <p:nvPr/>
            </p:nvPicPr>
            <p:blipFill>
              <a:blip r:embed="rId7"/>
              <a:stretch>
                <a:fillRect/>
              </a:stretch>
            </p:blipFill>
            <p:spPr>
              <a:xfrm>
                <a:off x="4038600" y="1843088"/>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6FCC5EA7-8129-438A-9F09-74C15116655B}"/>
                  </a:ext>
                </a:extLst>
              </p:cNvPr>
              <p:cNvGraphicFramePr>
                <a:graphicFrameLocks noChangeAspect="1"/>
              </p:cNvGraphicFramePr>
              <p:nvPr>
                <p:extLst>
                  <p:ext uri="{D42A27DB-BD31-4B8C-83A1-F6EECF244321}">
                    <p14:modId xmlns:p14="http://schemas.microsoft.com/office/powerpoint/2010/main" val="3030302230"/>
                  </p:ext>
                </p:extLst>
              </p:nvPr>
            </p:nvGraphicFramePr>
            <p:xfrm>
              <a:off x="2362200" y="3870694"/>
              <a:ext cx="3048000" cy="1714500"/>
            </p:xfrm>
            <a:graphic>
              <a:graphicData uri="http://schemas.microsoft.com/office/powerpoint/2016/sectionzoom">
                <psez:sectionZm>
                  <psez:sectionZmObj sectionId="{296B8B87-A385-4187-B3C3-77FE78D97B2E}">
                    <psez:zmPr id="{216B1B34-6E20-4A8C-9F53-224B06EF00BC}"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9" name="Section Zoom 8">
                <a:hlinkClick r:id="rId9" action="ppaction://hlinksldjump"/>
                <a:extLst>
                  <a:ext uri="{FF2B5EF4-FFF2-40B4-BE49-F238E27FC236}">
                    <a16:creationId xmlns:a16="http://schemas.microsoft.com/office/drawing/2014/main" id="{6FCC5EA7-8129-438A-9F09-74C15116655B}"/>
                  </a:ext>
                </a:extLst>
              </p:cNvPr>
              <p:cNvPicPr>
                <a:picLocks noGrp="1" noRot="1" noChangeAspect="1" noMove="1" noResize="1" noEditPoints="1" noAdjustHandles="1" noChangeArrowheads="1" noChangeShapeType="1"/>
              </p:cNvPicPr>
              <p:nvPr/>
            </p:nvPicPr>
            <p:blipFill>
              <a:blip r:embed="rId10"/>
              <a:stretch>
                <a:fillRect/>
              </a:stretch>
            </p:blipFill>
            <p:spPr>
              <a:xfrm>
                <a:off x="2362200" y="3870694"/>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45B33541-69A1-4424-A48B-6832094A5406}"/>
                  </a:ext>
                </a:extLst>
              </p:cNvPr>
              <p:cNvGraphicFramePr>
                <a:graphicFrameLocks noChangeAspect="1"/>
              </p:cNvGraphicFramePr>
              <p:nvPr>
                <p:extLst>
                  <p:ext uri="{D42A27DB-BD31-4B8C-83A1-F6EECF244321}">
                    <p14:modId xmlns:p14="http://schemas.microsoft.com/office/powerpoint/2010/main" val="301077692"/>
                  </p:ext>
                </p:extLst>
              </p:nvPr>
            </p:nvGraphicFramePr>
            <p:xfrm>
              <a:off x="5562600" y="3870694"/>
              <a:ext cx="3048000" cy="1714500"/>
            </p:xfrm>
            <a:graphic>
              <a:graphicData uri="http://schemas.microsoft.com/office/powerpoint/2016/sectionzoom">
                <psez:sectionZm>
                  <psez:sectionZmObj sectionId="{F6C0DF7B-CFA1-412A-9FB6-DABC3F35A97F}">
                    <psez:zmPr id="{2BE0C2ED-91F1-415A-AA33-F758B1F0DA57}"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1" name="Section Zoom 10">
                <a:hlinkClick r:id="rId12" action="ppaction://hlinksldjump"/>
                <a:extLst>
                  <a:ext uri="{FF2B5EF4-FFF2-40B4-BE49-F238E27FC236}">
                    <a16:creationId xmlns:a16="http://schemas.microsoft.com/office/drawing/2014/main" id="{45B33541-69A1-4424-A48B-6832094A5406}"/>
                  </a:ext>
                </a:extLst>
              </p:cNvPr>
              <p:cNvPicPr>
                <a:picLocks noGrp="1" noRot="1" noChangeAspect="1" noMove="1" noResize="1" noEditPoints="1" noAdjustHandles="1" noChangeArrowheads="1" noChangeShapeType="1"/>
              </p:cNvPicPr>
              <p:nvPr/>
            </p:nvPicPr>
            <p:blipFill>
              <a:blip r:embed="rId13"/>
              <a:stretch>
                <a:fillRect/>
              </a:stretch>
            </p:blipFill>
            <p:spPr>
              <a:xfrm>
                <a:off x="5562600" y="387069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7432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966C-34B4-48C2-BC4D-B742ADDF4F22}"/>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48BB55A4-4004-47F6-ACFF-B68C93E0EE0A}"/>
              </a:ext>
            </a:extLst>
          </p:cNvPr>
          <p:cNvSpPr>
            <a:spLocks noGrp="1"/>
          </p:cNvSpPr>
          <p:nvPr>
            <p:ph idx="1"/>
          </p:nvPr>
        </p:nvSpPr>
        <p:spPr/>
        <p:txBody>
          <a:bodyPr>
            <a:normAutofit fontScale="92500"/>
          </a:bodyPr>
          <a:lstStyle/>
          <a:p>
            <a:r>
              <a:rPr lang="en-GB" dirty="0"/>
              <a:t>Step 2: create a </a:t>
            </a:r>
            <a:r>
              <a:rPr lang="en-GB" dirty="0" err="1"/>
              <a:t>runspace</a:t>
            </a:r>
            <a:r>
              <a:rPr lang="en-GB" dirty="0"/>
              <a:t>, add the PS-object to that </a:t>
            </a:r>
            <a:r>
              <a:rPr lang="en-GB" dirty="0" err="1"/>
              <a:t>runspace</a:t>
            </a:r>
            <a:r>
              <a:rPr lang="en-GB" dirty="0"/>
              <a:t>, an run it</a:t>
            </a:r>
          </a:p>
          <a:p>
            <a:endParaRPr lang="en-GB" dirty="0"/>
          </a:p>
          <a:p>
            <a:endParaRPr lang="en-GB" dirty="0"/>
          </a:p>
          <a:p>
            <a:endParaRPr lang="en-GB" dirty="0"/>
          </a:p>
          <a:p>
            <a:endParaRPr lang="en-GB" dirty="0"/>
          </a:p>
          <a:p>
            <a:endParaRPr lang="en-GB" dirty="0"/>
          </a:p>
          <a:p>
            <a:endParaRPr lang="en-GB" dirty="0"/>
          </a:p>
          <a:p>
            <a:endParaRPr lang="en-GB" dirty="0"/>
          </a:p>
          <a:p>
            <a:r>
              <a:rPr lang="en-GB" dirty="0"/>
              <a:t>Still takes 5 seconds…</a:t>
            </a:r>
          </a:p>
        </p:txBody>
      </p:sp>
      <p:sp>
        <p:nvSpPr>
          <p:cNvPr id="4" name="Rectangle 3">
            <a:extLst>
              <a:ext uri="{FF2B5EF4-FFF2-40B4-BE49-F238E27FC236}">
                <a16:creationId xmlns:a16="http://schemas.microsoft.com/office/drawing/2014/main" id="{22E27573-6580-4AD3-82FF-99BA80B48375}"/>
              </a:ext>
            </a:extLst>
          </p:cNvPr>
          <p:cNvSpPr/>
          <p:nvPr/>
        </p:nvSpPr>
        <p:spPr>
          <a:xfrm>
            <a:off x="2319669" y="2293134"/>
            <a:ext cx="7552661" cy="3416320"/>
          </a:xfrm>
          <a:prstGeom prst="rect">
            <a:avLst/>
          </a:prstGeom>
        </p:spPr>
        <p:txBody>
          <a:bodyPr wrap="square">
            <a:spAutoFit/>
          </a:bodyPr>
          <a:lstStyle/>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err="1">
                <a:solidFill>
                  <a:srgbClr val="008080"/>
                </a:solidFill>
                <a:latin typeface="Lucida Console" panose="020B0609040504020204" pitchFamily="49" charset="0"/>
              </a:rPr>
              <a:t>runspacefactory</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CreateRunspace</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Open</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95326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752A-1867-4B12-9DB6-1FFBFBCBDA5C}"/>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C577EEB1-586C-45B7-BD61-08FBF82C6746}"/>
              </a:ext>
            </a:extLst>
          </p:cNvPr>
          <p:cNvSpPr>
            <a:spLocks noGrp="1"/>
          </p:cNvSpPr>
          <p:nvPr>
            <p:ph idx="1"/>
          </p:nvPr>
        </p:nvSpPr>
        <p:spPr/>
        <p:txBody>
          <a:bodyPr/>
          <a:lstStyle/>
          <a:p>
            <a:r>
              <a:rPr lang="en-GB" dirty="0"/>
              <a:t>Step 3: Use “</a:t>
            </a:r>
            <a:r>
              <a:rPr lang="en-GB" dirty="0" err="1"/>
              <a:t>BeginInvoke</a:t>
            </a:r>
            <a:r>
              <a:rPr lang="en-GB" dirty="0"/>
              <a:t>()” in stead of “Invoke()”</a:t>
            </a:r>
          </a:p>
          <a:p>
            <a:endParaRPr lang="en-GB" dirty="0"/>
          </a:p>
          <a:p>
            <a:endParaRPr lang="en-GB" dirty="0"/>
          </a:p>
          <a:p>
            <a:endParaRPr lang="en-GB" dirty="0"/>
          </a:p>
          <a:p>
            <a:endParaRPr lang="en-GB" dirty="0"/>
          </a:p>
          <a:p>
            <a:r>
              <a:rPr lang="en-GB" dirty="0"/>
              <a:t>And check up on the object…</a:t>
            </a:r>
          </a:p>
        </p:txBody>
      </p:sp>
      <p:pic>
        <p:nvPicPr>
          <p:cNvPr id="5" name="Picture 4">
            <a:extLst>
              <a:ext uri="{FF2B5EF4-FFF2-40B4-BE49-F238E27FC236}">
                <a16:creationId xmlns:a16="http://schemas.microsoft.com/office/drawing/2014/main" id="{64361C92-8FDB-46C4-B737-3F35E3FD531A}"/>
              </a:ext>
            </a:extLst>
          </p:cNvPr>
          <p:cNvPicPr>
            <a:picLocks noChangeAspect="1"/>
          </p:cNvPicPr>
          <p:nvPr/>
        </p:nvPicPr>
        <p:blipFill>
          <a:blip r:embed="rId2"/>
          <a:stretch>
            <a:fillRect/>
          </a:stretch>
        </p:blipFill>
        <p:spPr>
          <a:xfrm>
            <a:off x="1280440" y="2458029"/>
            <a:ext cx="9631119" cy="1543265"/>
          </a:xfrm>
          <a:prstGeom prst="rect">
            <a:avLst/>
          </a:prstGeom>
        </p:spPr>
      </p:pic>
      <p:pic>
        <p:nvPicPr>
          <p:cNvPr id="6" name="Picture 5">
            <a:extLst>
              <a:ext uri="{FF2B5EF4-FFF2-40B4-BE49-F238E27FC236}">
                <a16:creationId xmlns:a16="http://schemas.microsoft.com/office/drawing/2014/main" id="{9AD83468-17F8-41FE-9804-781DB5D50529}"/>
              </a:ext>
            </a:extLst>
          </p:cNvPr>
          <p:cNvPicPr>
            <a:picLocks noChangeAspect="1"/>
          </p:cNvPicPr>
          <p:nvPr/>
        </p:nvPicPr>
        <p:blipFill>
          <a:blip r:embed="rId3"/>
          <a:stretch>
            <a:fillRect/>
          </a:stretch>
        </p:blipFill>
        <p:spPr>
          <a:xfrm>
            <a:off x="1251860" y="4856341"/>
            <a:ext cx="9688277" cy="1143160"/>
          </a:xfrm>
          <a:prstGeom prst="rect">
            <a:avLst/>
          </a:prstGeom>
        </p:spPr>
      </p:pic>
    </p:spTree>
    <p:extLst>
      <p:ext uri="{BB962C8B-B14F-4D97-AF65-F5344CB8AC3E}">
        <p14:creationId xmlns:p14="http://schemas.microsoft.com/office/powerpoint/2010/main" val="402894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BFBE-0DDC-4A36-95B0-5381D357B788}"/>
              </a:ext>
            </a:extLst>
          </p:cNvPr>
          <p:cNvSpPr>
            <a:spLocks noGrp="1"/>
          </p:cNvSpPr>
          <p:nvPr>
            <p:ph type="title"/>
          </p:nvPr>
        </p:nvSpPr>
        <p:spPr/>
        <p:txBody>
          <a:bodyPr/>
          <a:lstStyle/>
          <a:p>
            <a:r>
              <a:rPr lang="en-GB" dirty="0"/>
              <a:t>The results</a:t>
            </a:r>
          </a:p>
        </p:txBody>
      </p:sp>
      <p:sp>
        <p:nvSpPr>
          <p:cNvPr id="3" name="Content Placeholder 2">
            <a:extLst>
              <a:ext uri="{FF2B5EF4-FFF2-40B4-BE49-F238E27FC236}">
                <a16:creationId xmlns:a16="http://schemas.microsoft.com/office/drawing/2014/main" id="{8920EFCE-BDF3-4FC9-81DE-008F6B677230}"/>
              </a:ext>
            </a:extLst>
          </p:cNvPr>
          <p:cNvSpPr>
            <a:spLocks noGrp="1"/>
          </p:cNvSpPr>
          <p:nvPr>
            <p:ph idx="1"/>
          </p:nvPr>
        </p:nvSpPr>
        <p:spPr/>
        <p:txBody>
          <a:bodyPr>
            <a:normAutofit fontScale="92500" lnSpcReduction="10000"/>
          </a:bodyPr>
          <a:lstStyle/>
          <a:p>
            <a:r>
              <a:rPr lang="en-GB" dirty="0"/>
              <a:t>Getting the results is again slightly more work…</a:t>
            </a:r>
          </a:p>
          <a:p>
            <a:endParaRPr lang="en-GB" dirty="0"/>
          </a:p>
          <a:p>
            <a:endParaRPr lang="en-GB" dirty="0"/>
          </a:p>
          <a:p>
            <a:endParaRPr lang="en-GB" dirty="0"/>
          </a:p>
          <a:p>
            <a:r>
              <a:rPr lang="en-GB" dirty="0"/>
              <a:t>Don’t forget to clean up the mess we made</a:t>
            </a:r>
          </a:p>
          <a:p>
            <a:endParaRPr lang="en-GB" dirty="0"/>
          </a:p>
          <a:p>
            <a:endParaRPr lang="en-GB" dirty="0"/>
          </a:p>
          <a:p>
            <a:r>
              <a:rPr lang="en-GB" dirty="0"/>
              <a:t>You could use the posh module</a:t>
            </a:r>
          </a:p>
          <a:p>
            <a:pPr lvl="1"/>
            <a:r>
              <a:rPr lang="en-GB" dirty="0">
                <a:hlinkClick r:id="rId3"/>
              </a:rPr>
              <a:t>https://blogs.technet.microsoft.com/heyscriptingguy/2015/11/29/weekend-scripter-a-look-at-the-poshrsjob-module/</a:t>
            </a:r>
            <a:endParaRPr lang="en-GB" dirty="0"/>
          </a:p>
          <a:p>
            <a:pPr lvl="1"/>
            <a:endParaRPr lang="en-GB" dirty="0"/>
          </a:p>
        </p:txBody>
      </p:sp>
      <p:pic>
        <p:nvPicPr>
          <p:cNvPr id="4" name="Picture 3">
            <a:extLst>
              <a:ext uri="{FF2B5EF4-FFF2-40B4-BE49-F238E27FC236}">
                <a16:creationId xmlns:a16="http://schemas.microsoft.com/office/drawing/2014/main" id="{44959642-AD53-4C01-B6B6-F0494819B312}"/>
              </a:ext>
            </a:extLst>
          </p:cNvPr>
          <p:cNvPicPr>
            <a:picLocks noChangeAspect="1"/>
          </p:cNvPicPr>
          <p:nvPr/>
        </p:nvPicPr>
        <p:blipFill>
          <a:blip r:embed="rId4"/>
          <a:stretch>
            <a:fillRect/>
          </a:stretch>
        </p:blipFill>
        <p:spPr>
          <a:xfrm>
            <a:off x="2561732" y="2422592"/>
            <a:ext cx="7068536" cy="1162212"/>
          </a:xfrm>
          <a:prstGeom prst="rect">
            <a:avLst/>
          </a:prstGeom>
        </p:spPr>
      </p:pic>
      <p:sp>
        <p:nvSpPr>
          <p:cNvPr id="5" name="Rectangle 4">
            <a:extLst>
              <a:ext uri="{FF2B5EF4-FFF2-40B4-BE49-F238E27FC236}">
                <a16:creationId xmlns:a16="http://schemas.microsoft.com/office/drawing/2014/main" id="{A959AEB3-F2C2-4FAA-BDC1-4558FD67743F}"/>
              </a:ext>
            </a:extLst>
          </p:cNvPr>
          <p:cNvSpPr/>
          <p:nvPr/>
        </p:nvSpPr>
        <p:spPr>
          <a:xfrm>
            <a:off x="4443143" y="4181771"/>
            <a:ext cx="3305713" cy="369332"/>
          </a:xfrm>
          <a:prstGeom prst="rect">
            <a:avLst/>
          </a:prstGeom>
        </p:spPr>
        <p:txBody>
          <a:bodyPr wrap="none">
            <a:spAutoFit/>
          </a:bodyPr>
          <a:lstStyle/>
          <a:p>
            <a:r>
              <a:rPr lang="en-GB" dirty="0"/>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Dispose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1862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9952-184E-457B-AE9E-BA7E7F947915}"/>
              </a:ext>
            </a:extLst>
          </p:cNvPr>
          <p:cNvSpPr>
            <a:spLocks noGrp="1"/>
          </p:cNvSpPr>
          <p:nvPr>
            <p:ph type="title"/>
          </p:nvPr>
        </p:nvSpPr>
        <p:spPr/>
        <p:txBody>
          <a:bodyPr/>
          <a:lstStyle/>
          <a:p>
            <a:r>
              <a:rPr lang="en-GB" dirty="0"/>
              <a:t>Scheduled jobs</a:t>
            </a:r>
          </a:p>
        </p:txBody>
      </p:sp>
      <p:sp>
        <p:nvSpPr>
          <p:cNvPr id="3" name="Content Placeholder 2">
            <a:extLst>
              <a:ext uri="{FF2B5EF4-FFF2-40B4-BE49-F238E27FC236}">
                <a16:creationId xmlns:a16="http://schemas.microsoft.com/office/drawing/2014/main" id="{54FA84D6-85E9-4709-ABAC-18B2B66A0504}"/>
              </a:ext>
            </a:extLst>
          </p:cNvPr>
          <p:cNvSpPr>
            <a:spLocks noGrp="1"/>
          </p:cNvSpPr>
          <p:nvPr>
            <p:ph idx="1"/>
          </p:nvPr>
        </p:nvSpPr>
        <p:spPr>
          <a:xfrm>
            <a:off x="838200" y="1825625"/>
            <a:ext cx="6041065" cy="4351338"/>
          </a:xfrm>
        </p:spPr>
        <p:txBody>
          <a:bodyPr/>
          <a:lstStyle/>
          <a:p>
            <a:r>
              <a:rPr lang="en-GB" dirty="0"/>
              <a:t>Scheduled jobs are jobs</a:t>
            </a:r>
          </a:p>
          <a:p>
            <a:pPr lvl="1"/>
            <a:r>
              <a:rPr lang="en-GB" dirty="0"/>
              <a:t>Can be managed using Start-Job, Get-Job, Receive-Job</a:t>
            </a:r>
          </a:p>
          <a:p>
            <a:r>
              <a:rPr lang="en-GB" dirty="0"/>
              <a:t>Scheduled jobs are scheduled</a:t>
            </a:r>
          </a:p>
          <a:p>
            <a:pPr lvl="1"/>
            <a:r>
              <a:rPr lang="en-GB" dirty="0"/>
              <a:t>Can be viewed and managed in task scheduler, are saved to disk, …</a:t>
            </a:r>
          </a:p>
          <a:p>
            <a:r>
              <a:rPr lang="en-GB" dirty="0"/>
              <a:t>Scheduled jobs have their own cmdlets</a:t>
            </a:r>
          </a:p>
          <a:p>
            <a:endParaRPr lang="en-GB" dirty="0"/>
          </a:p>
          <a:p>
            <a:pPr lvl="1"/>
            <a:r>
              <a:rPr lang="en-GB" dirty="0"/>
              <a:t>That have to be run elevated</a:t>
            </a:r>
          </a:p>
          <a:p>
            <a:pPr lvl="1"/>
            <a:endParaRPr lang="en-GB" dirty="0"/>
          </a:p>
        </p:txBody>
      </p:sp>
      <p:sp>
        <p:nvSpPr>
          <p:cNvPr id="5" name="Rectangle 4">
            <a:extLst>
              <a:ext uri="{FF2B5EF4-FFF2-40B4-BE49-F238E27FC236}">
                <a16:creationId xmlns:a16="http://schemas.microsoft.com/office/drawing/2014/main" id="{FE73DFDF-BD6E-4BF9-BD9D-56CC39B31D04}"/>
              </a:ext>
            </a:extLst>
          </p:cNvPr>
          <p:cNvSpPr/>
          <p:nvPr/>
        </p:nvSpPr>
        <p:spPr>
          <a:xfrm>
            <a:off x="1032058" y="5221989"/>
            <a:ext cx="5258171"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PSScheduledJob</a:t>
            </a:r>
            <a:r>
              <a:rPr lang="en-GB" dirty="0">
                <a:solidFill>
                  <a:prstClr val="black"/>
                </a:solidFill>
                <a:latin typeface="Lucida Console" panose="020B0609040504020204" pitchFamily="49" charset="0"/>
              </a:rPr>
              <a:t>  </a:t>
            </a:r>
          </a:p>
        </p:txBody>
      </p:sp>
      <p:pic>
        <p:nvPicPr>
          <p:cNvPr id="6" name="Picture 5">
            <a:extLst>
              <a:ext uri="{FF2B5EF4-FFF2-40B4-BE49-F238E27FC236}">
                <a16:creationId xmlns:a16="http://schemas.microsoft.com/office/drawing/2014/main" id="{AE51E246-1D69-4CFD-8F41-6DD53D91C583}"/>
              </a:ext>
            </a:extLst>
          </p:cNvPr>
          <p:cNvPicPr>
            <a:picLocks noChangeAspect="1"/>
          </p:cNvPicPr>
          <p:nvPr/>
        </p:nvPicPr>
        <p:blipFill>
          <a:blip r:embed="rId3"/>
          <a:stretch>
            <a:fillRect/>
          </a:stretch>
        </p:blipFill>
        <p:spPr>
          <a:xfrm>
            <a:off x="7072848" y="1008044"/>
            <a:ext cx="4887007" cy="5220429"/>
          </a:xfrm>
          <a:prstGeom prst="rect">
            <a:avLst/>
          </a:prstGeom>
        </p:spPr>
      </p:pic>
    </p:spTree>
    <p:extLst>
      <p:ext uri="{BB962C8B-B14F-4D97-AF65-F5344CB8AC3E}">
        <p14:creationId xmlns:p14="http://schemas.microsoft.com/office/powerpoint/2010/main" val="210254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DA6B-C72F-4F77-9C01-0B3860BC281B}"/>
              </a:ext>
            </a:extLst>
          </p:cNvPr>
          <p:cNvSpPr>
            <a:spLocks noGrp="1"/>
          </p:cNvSpPr>
          <p:nvPr>
            <p:ph type="title"/>
          </p:nvPr>
        </p:nvSpPr>
        <p:spPr/>
        <p:txBody>
          <a:bodyPr/>
          <a:lstStyle/>
          <a:p>
            <a:r>
              <a:rPr lang="en-GB" dirty="0"/>
              <a:t>Job triggers</a:t>
            </a:r>
          </a:p>
        </p:txBody>
      </p:sp>
      <p:sp>
        <p:nvSpPr>
          <p:cNvPr id="3" name="Content Placeholder 2">
            <a:extLst>
              <a:ext uri="{FF2B5EF4-FFF2-40B4-BE49-F238E27FC236}">
                <a16:creationId xmlns:a16="http://schemas.microsoft.com/office/drawing/2014/main" id="{948A57B4-580A-4E4B-88F2-41D63E78CBB9}"/>
              </a:ext>
            </a:extLst>
          </p:cNvPr>
          <p:cNvSpPr>
            <a:spLocks noGrp="1"/>
          </p:cNvSpPr>
          <p:nvPr>
            <p:ph idx="1"/>
          </p:nvPr>
        </p:nvSpPr>
        <p:spPr/>
        <p:txBody>
          <a:bodyPr/>
          <a:lstStyle/>
          <a:p>
            <a:r>
              <a:rPr lang="en-US" dirty="0"/>
              <a:t>Create a new trigger: New-JT (New-</a:t>
            </a:r>
            <a:r>
              <a:rPr lang="en-US" dirty="0" err="1"/>
              <a:t>JobTrigger</a:t>
            </a:r>
            <a:r>
              <a:rPr lang="en-US" dirty="0"/>
              <a:t>)</a:t>
            </a:r>
          </a:p>
          <a:p>
            <a:r>
              <a:rPr lang="en-US" dirty="0"/>
              <a:t>Add trigger to a job: Add-JT</a:t>
            </a:r>
          </a:p>
          <a:p>
            <a:r>
              <a:rPr lang="en-US" dirty="0"/>
              <a:t>Enable/Disable the trigger temporarily: Enable-JT, Disable-JT</a:t>
            </a:r>
          </a:p>
          <a:p>
            <a:r>
              <a:rPr lang="en-US" dirty="0"/>
              <a:t>Delete the trigger: Remove-JT</a:t>
            </a:r>
          </a:p>
          <a:p>
            <a:pPr lvl="1"/>
            <a:r>
              <a:rPr lang="en-US" dirty="0"/>
              <a:t>Name and ID parameter: of scheduled job, not of job trigger</a:t>
            </a:r>
          </a:p>
          <a:p>
            <a:r>
              <a:rPr lang="en-US" dirty="0"/>
              <a:t>Examples:</a:t>
            </a:r>
          </a:p>
          <a:p>
            <a:endParaRPr lang="en-GB" dirty="0"/>
          </a:p>
        </p:txBody>
      </p:sp>
      <p:sp>
        <p:nvSpPr>
          <p:cNvPr id="5" name="Rectangle 4">
            <a:extLst>
              <a:ext uri="{FF2B5EF4-FFF2-40B4-BE49-F238E27FC236}">
                <a16:creationId xmlns:a16="http://schemas.microsoft.com/office/drawing/2014/main" id="{70AB1CDA-C57F-4C1A-A7BB-1A89E2CF846C}"/>
              </a:ext>
            </a:extLst>
          </p:cNvPr>
          <p:cNvSpPr/>
          <p:nvPr/>
        </p:nvSpPr>
        <p:spPr>
          <a:xfrm>
            <a:off x="1022497" y="4738549"/>
            <a:ext cx="10147005" cy="1754326"/>
          </a:xfrm>
          <a:prstGeom prst="rect">
            <a:avLst/>
          </a:prstGeom>
        </p:spPr>
        <p:txBody>
          <a:bodyPr wrap="square">
            <a:spAutoFit/>
          </a:bodyPr>
          <a:lstStyle/>
          <a:p>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-Hour</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17</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-Minute</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15</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DaysInterval</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-Weekly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DaysOfWeek</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Monday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Wednesday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Friday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"23:00"</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AtLogOn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-User</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Domain01\Admin01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RandomDelay</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00:20:00 </a:t>
            </a:r>
          </a:p>
        </p:txBody>
      </p:sp>
    </p:spTree>
    <p:extLst>
      <p:ext uri="{BB962C8B-B14F-4D97-AF65-F5344CB8AC3E}">
        <p14:creationId xmlns:p14="http://schemas.microsoft.com/office/powerpoint/2010/main" val="29471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DB1A-5B18-49C6-A862-6164F7D68718}"/>
              </a:ext>
            </a:extLst>
          </p:cNvPr>
          <p:cNvSpPr>
            <a:spLocks noGrp="1"/>
          </p:cNvSpPr>
          <p:nvPr>
            <p:ph type="title"/>
          </p:nvPr>
        </p:nvSpPr>
        <p:spPr/>
        <p:txBody>
          <a:bodyPr/>
          <a:lstStyle/>
          <a:p>
            <a:r>
              <a:rPr lang="en-GB" dirty="0"/>
              <a:t>Scheduled job options</a:t>
            </a:r>
          </a:p>
        </p:txBody>
      </p:sp>
      <p:sp>
        <p:nvSpPr>
          <p:cNvPr id="3" name="Content Placeholder 2">
            <a:extLst>
              <a:ext uri="{FF2B5EF4-FFF2-40B4-BE49-F238E27FC236}">
                <a16:creationId xmlns:a16="http://schemas.microsoft.com/office/drawing/2014/main" id="{C4485B3F-E81B-4F6E-8297-9B41DA46E50E}"/>
              </a:ext>
            </a:extLst>
          </p:cNvPr>
          <p:cNvSpPr>
            <a:spLocks noGrp="1"/>
          </p:cNvSpPr>
          <p:nvPr>
            <p:ph idx="1"/>
          </p:nvPr>
        </p:nvSpPr>
        <p:spPr>
          <a:xfrm>
            <a:off x="838200" y="1825625"/>
            <a:ext cx="4914014" cy="4351338"/>
          </a:xfrm>
        </p:spPr>
        <p:txBody>
          <a:bodyPr>
            <a:normAutofit/>
          </a:bodyPr>
          <a:lstStyle/>
          <a:p>
            <a:r>
              <a:rPr lang="en-GB" dirty="0"/>
              <a:t>Scheduled jobs have some advanced parameters that can’t be set using the cmdlets to create the job</a:t>
            </a:r>
          </a:p>
          <a:p>
            <a:r>
              <a:rPr lang="en-GB" dirty="0"/>
              <a:t>They can be initiated by using scheduled job options</a:t>
            </a:r>
          </a:p>
          <a:p>
            <a:pPr lvl="1"/>
            <a:r>
              <a:rPr lang="en-GB" dirty="0"/>
              <a:t>New-, Get- and Set-</a:t>
            </a:r>
            <a:r>
              <a:rPr lang="en-GB" dirty="0" err="1"/>
              <a:t>ScheduledJobOption</a:t>
            </a:r>
            <a:endParaRPr lang="en-GB" dirty="0"/>
          </a:p>
          <a:p>
            <a:r>
              <a:rPr lang="en-GB" dirty="0"/>
              <a:t>Simply running New-SJO returns all the default values:</a:t>
            </a:r>
          </a:p>
        </p:txBody>
      </p:sp>
      <p:pic>
        <p:nvPicPr>
          <p:cNvPr id="4" name="Picture 3">
            <a:extLst>
              <a:ext uri="{FF2B5EF4-FFF2-40B4-BE49-F238E27FC236}">
                <a16:creationId xmlns:a16="http://schemas.microsoft.com/office/drawing/2014/main" id="{3C8ABAB2-892D-448B-B9E2-FE0999BE1518}"/>
              </a:ext>
            </a:extLst>
          </p:cNvPr>
          <p:cNvPicPr>
            <a:picLocks noChangeAspect="1"/>
          </p:cNvPicPr>
          <p:nvPr/>
        </p:nvPicPr>
        <p:blipFill>
          <a:blip r:embed="rId3"/>
          <a:stretch>
            <a:fillRect/>
          </a:stretch>
        </p:blipFill>
        <p:spPr>
          <a:xfrm>
            <a:off x="5895213" y="1471861"/>
            <a:ext cx="5458587" cy="4382112"/>
          </a:xfrm>
          <a:prstGeom prst="rect">
            <a:avLst/>
          </a:prstGeom>
        </p:spPr>
      </p:pic>
    </p:spTree>
    <p:extLst>
      <p:ext uri="{BB962C8B-B14F-4D97-AF65-F5344CB8AC3E}">
        <p14:creationId xmlns:p14="http://schemas.microsoft.com/office/powerpoint/2010/main" val="226598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9D41-C622-4A84-BC8F-F646761EFFAD}"/>
              </a:ext>
            </a:extLst>
          </p:cNvPr>
          <p:cNvSpPr>
            <a:spLocks noGrp="1"/>
          </p:cNvSpPr>
          <p:nvPr>
            <p:ph type="title"/>
          </p:nvPr>
        </p:nvSpPr>
        <p:spPr/>
        <p:txBody>
          <a:bodyPr/>
          <a:lstStyle/>
          <a:p>
            <a:r>
              <a:rPr lang="en-GB" dirty="0"/>
              <a:t>Scheduled job</a:t>
            </a:r>
          </a:p>
        </p:txBody>
      </p:sp>
      <p:sp>
        <p:nvSpPr>
          <p:cNvPr id="3" name="Content Placeholder 2">
            <a:extLst>
              <a:ext uri="{FF2B5EF4-FFF2-40B4-BE49-F238E27FC236}">
                <a16:creationId xmlns:a16="http://schemas.microsoft.com/office/drawing/2014/main" id="{3D74FA1E-37AB-4A1A-B447-D9780B0DFAC2}"/>
              </a:ext>
            </a:extLst>
          </p:cNvPr>
          <p:cNvSpPr>
            <a:spLocks noGrp="1"/>
          </p:cNvSpPr>
          <p:nvPr>
            <p:ph idx="1"/>
          </p:nvPr>
        </p:nvSpPr>
        <p:spPr/>
        <p:txBody>
          <a:bodyPr/>
          <a:lstStyle/>
          <a:p>
            <a:r>
              <a:rPr lang="en-GB" dirty="0"/>
              <a:t>First: create trigger an job options, and store both in a variable</a:t>
            </a:r>
          </a:p>
          <a:p>
            <a:r>
              <a:rPr lang="en-GB" dirty="0"/>
              <a:t>Then:</a:t>
            </a:r>
          </a:p>
          <a:p>
            <a:pPr lvl="1"/>
            <a:r>
              <a:rPr lang="en-GB" dirty="0"/>
              <a:t>Create a job: Register-SJ (Register-</a:t>
            </a:r>
            <a:r>
              <a:rPr lang="en-GB" dirty="0" err="1"/>
              <a:t>ScheduledJob</a:t>
            </a:r>
            <a:r>
              <a:rPr lang="en-GB" dirty="0"/>
              <a:t>)</a:t>
            </a:r>
          </a:p>
          <a:p>
            <a:pPr lvl="1"/>
            <a:r>
              <a:rPr lang="en-GB" dirty="0"/>
              <a:t>Change: Set-SJ</a:t>
            </a:r>
          </a:p>
          <a:p>
            <a:pPr lvl="1"/>
            <a:r>
              <a:rPr lang="en-GB" dirty="0"/>
              <a:t>Look at all existing: Get-SJ</a:t>
            </a:r>
          </a:p>
          <a:p>
            <a:pPr lvl="2"/>
            <a:r>
              <a:rPr lang="en-GB" dirty="0"/>
              <a:t>Or via the task scheduler</a:t>
            </a:r>
          </a:p>
          <a:p>
            <a:pPr lvl="1"/>
            <a:r>
              <a:rPr lang="en-GB" dirty="0"/>
              <a:t>Temporarily disable/enable the job: Enable-SJ, Disable-SJ</a:t>
            </a:r>
          </a:p>
          <a:p>
            <a:pPr lvl="1"/>
            <a:r>
              <a:rPr lang="en-GB" dirty="0"/>
              <a:t>Delete the job and all saved results: </a:t>
            </a:r>
            <a:r>
              <a:rPr lang="en-GB" dirty="0" err="1"/>
              <a:t>Unregisted</a:t>
            </a:r>
            <a:r>
              <a:rPr lang="en-GB" dirty="0"/>
              <a:t>-SJ</a:t>
            </a:r>
          </a:p>
          <a:p>
            <a:endParaRPr lang="en-GB" dirty="0"/>
          </a:p>
        </p:txBody>
      </p:sp>
    </p:spTree>
    <p:extLst>
      <p:ext uri="{BB962C8B-B14F-4D97-AF65-F5344CB8AC3E}">
        <p14:creationId xmlns:p14="http://schemas.microsoft.com/office/powerpoint/2010/main" val="388864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56D5-A9B2-4D67-8275-7F03687496C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574B739-EF56-4AC4-9249-2579C1DA96F9}"/>
              </a:ext>
            </a:extLst>
          </p:cNvPr>
          <p:cNvSpPr>
            <a:spLocks noGrp="1"/>
          </p:cNvSpPr>
          <p:nvPr>
            <p:ph idx="1"/>
          </p:nvPr>
        </p:nvSpPr>
        <p:spPr>
          <a:xfrm>
            <a:off x="838200" y="3428999"/>
            <a:ext cx="10515600" cy="2747963"/>
          </a:xfrm>
        </p:spPr>
        <p:txBody>
          <a:bodyPr/>
          <a:lstStyle/>
          <a:p>
            <a:r>
              <a:rPr lang="en-GB" dirty="0"/>
              <a:t>Results:</a:t>
            </a:r>
          </a:p>
        </p:txBody>
      </p:sp>
      <p:sp>
        <p:nvSpPr>
          <p:cNvPr id="5" name="Rectangle 4">
            <a:extLst>
              <a:ext uri="{FF2B5EF4-FFF2-40B4-BE49-F238E27FC236}">
                <a16:creationId xmlns:a16="http://schemas.microsoft.com/office/drawing/2014/main" id="{7453A13F-6E9A-49BD-941B-D93C9A420A35}"/>
              </a:ext>
            </a:extLst>
          </p:cNvPr>
          <p:cNvSpPr/>
          <p:nvPr/>
        </p:nvSpPr>
        <p:spPr>
          <a:xfrm>
            <a:off x="1314893" y="1529764"/>
            <a:ext cx="9562214" cy="1754326"/>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3AM</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$options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StartIfOnBattery</a:t>
            </a:r>
            <a:endParaRPr lang="en-GB"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$options </a:t>
            </a:r>
          </a:p>
        </p:txBody>
      </p:sp>
      <p:pic>
        <p:nvPicPr>
          <p:cNvPr id="6" name="Picture 5">
            <a:extLst>
              <a:ext uri="{FF2B5EF4-FFF2-40B4-BE49-F238E27FC236}">
                <a16:creationId xmlns:a16="http://schemas.microsoft.com/office/drawing/2014/main" id="{F07C3B78-E444-4EBD-86AD-E64A1C2A5AF2}"/>
              </a:ext>
            </a:extLst>
          </p:cNvPr>
          <p:cNvPicPr>
            <a:picLocks noChangeAspect="1"/>
          </p:cNvPicPr>
          <p:nvPr/>
        </p:nvPicPr>
        <p:blipFill>
          <a:blip r:embed="rId2"/>
          <a:stretch>
            <a:fillRect/>
          </a:stretch>
        </p:blipFill>
        <p:spPr>
          <a:xfrm>
            <a:off x="326065" y="3955138"/>
            <a:ext cx="8002117" cy="1457528"/>
          </a:xfrm>
          <a:prstGeom prst="rect">
            <a:avLst/>
          </a:prstGeom>
        </p:spPr>
      </p:pic>
      <p:pic>
        <p:nvPicPr>
          <p:cNvPr id="7" name="Picture 6">
            <a:extLst>
              <a:ext uri="{FF2B5EF4-FFF2-40B4-BE49-F238E27FC236}">
                <a16:creationId xmlns:a16="http://schemas.microsoft.com/office/drawing/2014/main" id="{8B62FE50-3D9E-4ABB-98B3-32503C5E3E36}"/>
              </a:ext>
            </a:extLst>
          </p:cNvPr>
          <p:cNvPicPr>
            <a:picLocks noChangeAspect="1"/>
          </p:cNvPicPr>
          <p:nvPr/>
        </p:nvPicPr>
        <p:blipFill>
          <a:blip r:embed="rId3"/>
          <a:stretch>
            <a:fillRect/>
          </a:stretch>
        </p:blipFill>
        <p:spPr>
          <a:xfrm>
            <a:off x="4188900" y="4264361"/>
            <a:ext cx="7373379" cy="2438740"/>
          </a:xfrm>
          <a:prstGeom prst="rect">
            <a:avLst/>
          </a:prstGeom>
          <a:ln>
            <a:solidFill>
              <a:schemeClr val="accent1"/>
            </a:solidFill>
          </a:ln>
        </p:spPr>
      </p:pic>
    </p:spTree>
    <p:extLst>
      <p:ext uri="{BB962C8B-B14F-4D97-AF65-F5344CB8AC3E}">
        <p14:creationId xmlns:p14="http://schemas.microsoft.com/office/powerpoint/2010/main" val="1574226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FE4-0983-4754-A0CC-3083A8BEA90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B6EACB80-6F92-4C81-B1E1-5E4821DCF2B8}"/>
              </a:ext>
            </a:extLst>
          </p:cNvPr>
          <p:cNvSpPr>
            <a:spLocks noGrp="1"/>
          </p:cNvSpPr>
          <p:nvPr>
            <p:ph idx="1"/>
          </p:nvPr>
        </p:nvSpPr>
        <p:spPr/>
        <p:txBody>
          <a:bodyPr/>
          <a:lstStyle/>
          <a:p>
            <a:r>
              <a:rPr lang="en-GB" dirty="0"/>
              <a:t>Changing a trigger:</a:t>
            </a:r>
          </a:p>
          <a:p>
            <a:endParaRPr lang="en-GB" dirty="0"/>
          </a:p>
          <a:p>
            <a:endParaRPr lang="en-GB" dirty="0"/>
          </a:p>
          <a:p>
            <a:r>
              <a:rPr lang="en-GB" dirty="0"/>
              <a:t>Disable a job:</a:t>
            </a:r>
          </a:p>
          <a:p>
            <a:endParaRPr lang="en-GB" dirty="0"/>
          </a:p>
          <a:p>
            <a:endParaRPr lang="en-GB" dirty="0"/>
          </a:p>
          <a:p>
            <a:r>
              <a:rPr lang="en-GB" dirty="0"/>
              <a:t>Remove a job:</a:t>
            </a:r>
          </a:p>
        </p:txBody>
      </p:sp>
      <p:sp>
        <p:nvSpPr>
          <p:cNvPr id="4" name="Rectangle 3">
            <a:extLst>
              <a:ext uri="{FF2B5EF4-FFF2-40B4-BE49-F238E27FC236}">
                <a16:creationId xmlns:a16="http://schemas.microsoft.com/office/drawing/2014/main" id="{8DD7A8DA-EDE8-4F71-AC62-B42EEF070801}"/>
              </a:ext>
            </a:extLst>
          </p:cNvPr>
          <p:cNvSpPr/>
          <p:nvPr/>
        </p:nvSpPr>
        <p:spPr>
          <a:xfrm>
            <a:off x="1272362" y="2404087"/>
            <a:ext cx="9647275" cy="369332"/>
          </a:xfrm>
          <a:prstGeom prst="rect">
            <a:avLst/>
          </a:prstGeom>
        </p:spPr>
        <p:txBody>
          <a:bodyPr wrap="square">
            <a:spAutoFit/>
          </a:bodyPr>
          <a:lstStyle/>
          <a:p>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"15:00" </a:t>
            </a:r>
          </a:p>
        </p:txBody>
      </p:sp>
      <p:pic>
        <p:nvPicPr>
          <p:cNvPr id="5" name="Picture 4">
            <a:extLst>
              <a:ext uri="{FF2B5EF4-FFF2-40B4-BE49-F238E27FC236}">
                <a16:creationId xmlns:a16="http://schemas.microsoft.com/office/drawing/2014/main" id="{A81D16C0-5788-4729-B18A-1A8DA18E3CC2}"/>
              </a:ext>
            </a:extLst>
          </p:cNvPr>
          <p:cNvPicPr>
            <a:picLocks noChangeAspect="1"/>
          </p:cNvPicPr>
          <p:nvPr/>
        </p:nvPicPr>
        <p:blipFill>
          <a:blip r:embed="rId2"/>
          <a:stretch>
            <a:fillRect/>
          </a:stretch>
        </p:blipFill>
        <p:spPr>
          <a:xfrm>
            <a:off x="1272363" y="2759651"/>
            <a:ext cx="4435459" cy="548717"/>
          </a:xfrm>
          <a:prstGeom prst="rect">
            <a:avLst/>
          </a:prstGeom>
        </p:spPr>
      </p:pic>
      <p:sp>
        <p:nvSpPr>
          <p:cNvPr id="6" name="Rectangle 5">
            <a:extLst>
              <a:ext uri="{FF2B5EF4-FFF2-40B4-BE49-F238E27FC236}">
                <a16:creationId xmlns:a16="http://schemas.microsoft.com/office/drawing/2014/main" id="{B46EB346-F48A-483F-A349-EC5F1BBEDE3F}"/>
              </a:ext>
            </a:extLst>
          </p:cNvPr>
          <p:cNvSpPr/>
          <p:nvPr/>
        </p:nvSpPr>
        <p:spPr>
          <a:xfrm>
            <a:off x="1272362" y="3744400"/>
            <a:ext cx="6680791"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Disable-</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7" name="Picture 6">
            <a:extLst>
              <a:ext uri="{FF2B5EF4-FFF2-40B4-BE49-F238E27FC236}">
                <a16:creationId xmlns:a16="http://schemas.microsoft.com/office/drawing/2014/main" id="{35FE75B3-BF72-4ECF-9DC1-BBB94069A285}"/>
              </a:ext>
            </a:extLst>
          </p:cNvPr>
          <p:cNvPicPr>
            <a:picLocks noChangeAspect="1"/>
          </p:cNvPicPr>
          <p:nvPr/>
        </p:nvPicPr>
        <p:blipFill>
          <a:blip r:embed="rId3"/>
          <a:stretch>
            <a:fillRect/>
          </a:stretch>
        </p:blipFill>
        <p:spPr>
          <a:xfrm>
            <a:off x="1272362" y="4195117"/>
            <a:ext cx="4584070" cy="560148"/>
          </a:xfrm>
          <a:prstGeom prst="rect">
            <a:avLst/>
          </a:prstGeom>
        </p:spPr>
      </p:pic>
      <p:sp>
        <p:nvSpPr>
          <p:cNvPr id="8" name="Rectangle 7">
            <a:extLst>
              <a:ext uri="{FF2B5EF4-FFF2-40B4-BE49-F238E27FC236}">
                <a16:creationId xmlns:a16="http://schemas.microsoft.com/office/drawing/2014/main" id="{8FF15DAD-7ADE-44B0-B674-7B776979ACF3}"/>
              </a:ext>
            </a:extLst>
          </p:cNvPr>
          <p:cNvSpPr/>
          <p:nvPr/>
        </p:nvSpPr>
        <p:spPr>
          <a:xfrm>
            <a:off x="1272362" y="5293209"/>
            <a:ext cx="7254949"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Unregister-</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9" name="Picture 8">
            <a:extLst>
              <a:ext uri="{FF2B5EF4-FFF2-40B4-BE49-F238E27FC236}">
                <a16:creationId xmlns:a16="http://schemas.microsoft.com/office/drawing/2014/main" id="{A9E94FE3-6C87-4802-9693-E02DEFDD57C7}"/>
              </a:ext>
            </a:extLst>
          </p:cNvPr>
          <p:cNvPicPr>
            <a:picLocks noChangeAspect="1"/>
          </p:cNvPicPr>
          <p:nvPr/>
        </p:nvPicPr>
        <p:blipFill>
          <a:blip r:embed="rId4"/>
          <a:stretch>
            <a:fillRect/>
          </a:stretch>
        </p:blipFill>
        <p:spPr>
          <a:xfrm>
            <a:off x="1272362" y="5717457"/>
            <a:ext cx="4641228" cy="594443"/>
          </a:xfrm>
          <a:prstGeom prst="rect">
            <a:avLst/>
          </a:prstGeom>
        </p:spPr>
      </p:pic>
    </p:spTree>
    <p:extLst>
      <p:ext uri="{BB962C8B-B14F-4D97-AF65-F5344CB8AC3E}">
        <p14:creationId xmlns:p14="http://schemas.microsoft.com/office/powerpoint/2010/main" val="3091153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2CE-D888-4E3B-BEE5-9F3A3F384668}"/>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98C7F3D4-4B13-42CE-B740-2883B69BACD0}"/>
              </a:ext>
            </a:extLst>
          </p:cNvPr>
          <p:cNvSpPr>
            <a:spLocks noGrp="1"/>
          </p:cNvSpPr>
          <p:nvPr>
            <p:ph idx="1"/>
          </p:nvPr>
        </p:nvSpPr>
        <p:spPr>
          <a:xfrm>
            <a:off x="838200" y="2541181"/>
            <a:ext cx="10515600" cy="3635781"/>
          </a:xfrm>
        </p:spPr>
        <p:txBody>
          <a:bodyPr/>
          <a:lstStyle/>
          <a:p>
            <a:r>
              <a:rPr lang="en-GB" dirty="0"/>
              <a:t>After running…</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7E17B945-1911-4C01-AB2E-7A9F9C9C3391}"/>
              </a:ext>
            </a:extLst>
          </p:cNvPr>
          <p:cNvPicPr>
            <a:picLocks noChangeAspect="1"/>
          </p:cNvPicPr>
          <p:nvPr/>
        </p:nvPicPr>
        <p:blipFill>
          <a:blip r:embed="rId2"/>
          <a:stretch>
            <a:fillRect/>
          </a:stretch>
        </p:blipFill>
        <p:spPr>
          <a:xfrm>
            <a:off x="838200" y="3056352"/>
            <a:ext cx="6811326" cy="1114581"/>
          </a:xfrm>
          <a:prstGeom prst="rect">
            <a:avLst/>
          </a:prstGeom>
        </p:spPr>
      </p:pic>
      <p:sp>
        <p:nvSpPr>
          <p:cNvPr id="6" name="Rectangle 5">
            <a:extLst>
              <a:ext uri="{FF2B5EF4-FFF2-40B4-BE49-F238E27FC236}">
                <a16:creationId xmlns:a16="http://schemas.microsoft.com/office/drawing/2014/main" id="{209FDCF1-8762-4CBD-9744-9D8B004FE1DF}"/>
              </a:ext>
            </a:extLst>
          </p:cNvPr>
          <p:cNvSpPr/>
          <p:nvPr/>
        </p:nvSpPr>
        <p:spPr>
          <a:xfrm>
            <a:off x="838200" y="1485588"/>
            <a:ext cx="9549810" cy="923330"/>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-Once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AddMinutes</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 </a:t>
            </a:r>
          </a:p>
        </p:txBody>
      </p:sp>
      <p:pic>
        <p:nvPicPr>
          <p:cNvPr id="7" name="Picture 6">
            <a:extLst>
              <a:ext uri="{FF2B5EF4-FFF2-40B4-BE49-F238E27FC236}">
                <a16:creationId xmlns:a16="http://schemas.microsoft.com/office/drawing/2014/main" id="{8756571F-9CEE-4FA6-898E-49D213EF3A5E}"/>
              </a:ext>
            </a:extLst>
          </p:cNvPr>
          <p:cNvPicPr>
            <a:picLocks noChangeAspect="1"/>
          </p:cNvPicPr>
          <p:nvPr/>
        </p:nvPicPr>
        <p:blipFill>
          <a:blip r:embed="rId3"/>
          <a:stretch>
            <a:fillRect/>
          </a:stretch>
        </p:blipFill>
        <p:spPr>
          <a:xfrm>
            <a:off x="838200" y="4340410"/>
            <a:ext cx="7487695" cy="1762371"/>
          </a:xfrm>
          <a:prstGeom prst="rect">
            <a:avLst/>
          </a:prstGeom>
        </p:spPr>
      </p:pic>
    </p:spTree>
    <p:extLst>
      <p:ext uri="{BB962C8B-B14F-4D97-AF65-F5344CB8AC3E}">
        <p14:creationId xmlns:p14="http://schemas.microsoft.com/office/powerpoint/2010/main" val="138836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lnSpcReduction="10000"/>
          </a:bodyPr>
          <a:lstStyle/>
          <a:p>
            <a:r>
              <a:rPr lang="en-US" dirty="0"/>
              <a:t>Jobs:</a:t>
            </a:r>
          </a:p>
          <a:p>
            <a:pPr lvl="1"/>
            <a:r>
              <a:rPr lang="en-US" dirty="0"/>
              <a:t>PS is single threaded, so if you let it do something that takes a while, you’ll have to wait</a:t>
            </a:r>
          </a:p>
          <a:p>
            <a:pPr lvl="1"/>
            <a:r>
              <a:rPr lang="en-US" dirty="0"/>
              <a:t>Unless you tell PS to run the task in the background</a:t>
            </a:r>
          </a:p>
          <a:p>
            <a:pPr lvl="1"/>
            <a:r>
              <a:rPr lang="en-US" dirty="0"/>
              <a:t>When it finishes, you can check the results</a:t>
            </a:r>
          </a:p>
          <a:p>
            <a:r>
              <a:rPr lang="en-US" dirty="0" err="1"/>
              <a:t>Runspaces</a:t>
            </a:r>
            <a:r>
              <a:rPr lang="en-US" dirty="0"/>
              <a:t>:</a:t>
            </a:r>
          </a:p>
          <a:p>
            <a:pPr lvl="1"/>
            <a:r>
              <a:rPr lang="en-US" dirty="0"/>
              <a:t>A job runs in a separate process, not a separate thread</a:t>
            </a:r>
          </a:p>
          <a:p>
            <a:pPr lvl="1"/>
            <a:r>
              <a:rPr lang="en-US" dirty="0"/>
              <a:t>The distinction is academical when starting 2 jobs, but not when starting 200</a:t>
            </a:r>
          </a:p>
          <a:p>
            <a:r>
              <a:rPr lang="en-US" dirty="0"/>
              <a:t>Scheduling:</a:t>
            </a:r>
          </a:p>
          <a:p>
            <a:pPr lvl="1"/>
            <a:r>
              <a:rPr lang="en-US" dirty="0"/>
              <a:t>When you want something to be done on a certain point in the future</a:t>
            </a:r>
          </a:p>
          <a:p>
            <a:pPr lvl="1"/>
            <a:r>
              <a:rPr lang="en-US" dirty="0"/>
              <a:t>Two options: schedule it as a job, or as a task</a:t>
            </a:r>
          </a:p>
          <a:p>
            <a:pPr lvl="1"/>
            <a:endParaRPr lang="en-GB" dirty="0"/>
          </a:p>
          <a:p>
            <a:endParaRPr lang="en-GB" dirty="0"/>
          </a:p>
          <a:p>
            <a:endParaRPr lang="en-GB" dirty="0"/>
          </a:p>
          <a:p>
            <a:endParaRPr lang="en-GB" dirty="0"/>
          </a:p>
        </p:txBody>
      </p:sp>
    </p:spTree>
    <p:extLst>
      <p:ext uri="{BB962C8B-B14F-4D97-AF65-F5344CB8AC3E}">
        <p14:creationId xmlns:p14="http://schemas.microsoft.com/office/powerpoint/2010/main" val="256883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B475-5B26-4556-AD4F-1617B95924B5}"/>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736AD33D-599F-4A5D-ACA1-90C5496D62C0}"/>
              </a:ext>
            </a:extLst>
          </p:cNvPr>
          <p:cNvSpPr>
            <a:spLocks noGrp="1"/>
          </p:cNvSpPr>
          <p:nvPr>
            <p:ph idx="1"/>
          </p:nvPr>
        </p:nvSpPr>
        <p:spPr/>
        <p:txBody>
          <a:bodyPr/>
          <a:lstStyle/>
          <a:p>
            <a:r>
              <a:rPr lang="en-GB" dirty="0"/>
              <a:t>After running again (twice)</a:t>
            </a:r>
          </a:p>
        </p:txBody>
      </p:sp>
      <p:pic>
        <p:nvPicPr>
          <p:cNvPr id="5" name="Picture 4">
            <a:extLst>
              <a:ext uri="{FF2B5EF4-FFF2-40B4-BE49-F238E27FC236}">
                <a16:creationId xmlns:a16="http://schemas.microsoft.com/office/drawing/2014/main" id="{8FDA3D31-509E-4FB2-B98B-5FB4DD52A36B}"/>
              </a:ext>
            </a:extLst>
          </p:cNvPr>
          <p:cNvPicPr>
            <a:picLocks noChangeAspect="1"/>
          </p:cNvPicPr>
          <p:nvPr/>
        </p:nvPicPr>
        <p:blipFill>
          <a:blip r:embed="rId2"/>
          <a:stretch>
            <a:fillRect/>
          </a:stretch>
        </p:blipFill>
        <p:spPr>
          <a:xfrm>
            <a:off x="838200" y="2265504"/>
            <a:ext cx="7487695" cy="1762371"/>
          </a:xfrm>
          <a:prstGeom prst="rect">
            <a:avLst/>
          </a:prstGeom>
        </p:spPr>
      </p:pic>
    </p:spTree>
    <p:extLst>
      <p:ext uri="{BB962C8B-B14F-4D97-AF65-F5344CB8AC3E}">
        <p14:creationId xmlns:p14="http://schemas.microsoft.com/office/powerpoint/2010/main" val="1560206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73B2-97CC-4316-908B-2ADAE1D22D6A}"/>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521BB270-FAFF-448E-A345-73746C7270BC}"/>
              </a:ext>
            </a:extLst>
          </p:cNvPr>
          <p:cNvSpPr>
            <a:spLocks noGrp="1"/>
          </p:cNvSpPr>
          <p:nvPr>
            <p:ph idx="1"/>
          </p:nvPr>
        </p:nvSpPr>
        <p:spPr/>
        <p:txBody>
          <a:bodyPr>
            <a:normAutofit lnSpcReduction="10000"/>
          </a:bodyPr>
          <a:lstStyle/>
          <a:p>
            <a:r>
              <a:rPr lang="en-GB" dirty="0"/>
              <a:t>Viewed from the task scheduler, scheduled tasks are the same as scheduled jobs</a:t>
            </a:r>
          </a:p>
          <a:p>
            <a:r>
              <a:rPr lang="en-GB" dirty="0"/>
              <a:t>Viewed from PowerShell, they are very different</a:t>
            </a:r>
          </a:p>
          <a:p>
            <a:pPr lvl="1"/>
            <a:r>
              <a:rPr lang="en-GB" dirty="0"/>
              <a:t>Tasks are not jobs, and can’t be handled with Job-cmdlets</a:t>
            </a:r>
          </a:p>
          <a:p>
            <a:r>
              <a:rPr lang="en-GB" dirty="0"/>
              <a:t>When to use jobs:</a:t>
            </a:r>
          </a:p>
          <a:p>
            <a:pPr lvl="1"/>
            <a:r>
              <a:rPr lang="en-GB" dirty="0"/>
              <a:t>When the output is always written to the screen</a:t>
            </a:r>
          </a:p>
          <a:p>
            <a:r>
              <a:rPr lang="en-GB" dirty="0"/>
              <a:t>When to use tasks:</a:t>
            </a:r>
          </a:p>
          <a:p>
            <a:pPr lvl="1"/>
            <a:r>
              <a:rPr lang="en-GB" dirty="0"/>
              <a:t>When managing failover clusters</a:t>
            </a:r>
          </a:p>
          <a:p>
            <a:pPr lvl="1"/>
            <a:r>
              <a:rPr lang="en-GB" dirty="0"/>
              <a:t>When running something that logs to a file</a:t>
            </a:r>
          </a:p>
          <a:p>
            <a:pPr lvl="1"/>
            <a:r>
              <a:rPr lang="en-GB" dirty="0"/>
              <a:t>When there’s no need for PowerShell (in the task)</a:t>
            </a:r>
          </a:p>
          <a:p>
            <a:pPr lvl="1"/>
            <a:r>
              <a:rPr lang="en-GB" dirty="0"/>
              <a:t>To manage the scheduled tasks you already have</a:t>
            </a:r>
          </a:p>
        </p:txBody>
      </p:sp>
    </p:spTree>
    <p:extLst>
      <p:ext uri="{BB962C8B-B14F-4D97-AF65-F5344CB8AC3E}">
        <p14:creationId xmlns:p14="http://schemas.microsoft.com/office/powerpoint/2010/main" val="72933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CAE1-18EE-4074-A9B0-11428C35C4C4}"/>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25E19496-7C13-4FA0-B958-D419AB7A97C4}"/>
              </a:ext>
            </a:extLst>
          </p:cNvPr>
          <p:cNvSpPr>
            <a:spLocks noGrp="1"/>
          </p:cNvSpPr>
          <p:nvPr>
            <p:ph idx="1"/>
          </p:nvPr>
        </p:nvSpPr>
        <p:spPr/>
        <p:txBody>
          <a:bodyPr/>
          <a:lstStyle/>
          <a:p>
            <a:r>
              <a:rPr lang="en-GB" dirty="0"/>
              <a:t>Create the action: New-</a:t>
            </a:r>
            <a:r>
              <a:rPr lang="en-GB" dirty="0" err="1"/>
              <a:t>STAction</a:t>
            </a:r>
            <a:r>
              <a:rPr lang="en-GB" dirty="0"/>
              <a:t> (New-</a:t>
            </a:r>
            <a:r>
              <a:rPr lang="en-GB" dirty="0" err="1"/>
              <a:t>ScheduledTaskAction</a:t>
            </a:r>
            <a:r>
              <a:rPr lang="en-GB" dirty="0"/>
              <a:t>)</a:t>
            </a:r>
          </a:p>
          <a:p>
            <a:r>
              <a:rPr lang="en-GB" dirty="0"/>
              <a:t>Create the trigger: New-</a:t>
            </a:r>
            <a:r>
              <a:rPr lang="en-GB" dirty="0" err="1"/>
              <a:t>STTrigger</a:t>
            </a:r>
            <a:endParaRPr lang="en-GB" dirty="0"/>
          </a:p>
          <a:p>
            <a:r>
              <a:rPr lang="en-GB" dirty="0"/>
              <a:t>Create the principal: New-</a:t>
            </a:r>
            <a:r>
              <a:rPr lang="en-GB" dirty="0" err="1"/>
              <a:t>STPrincipal</a:t>
            </a:r>
            <a:endParaRPr lang="en-GB" dirty="0"/>
          </a:p>
          <a:p>
            <a:r>
              <a:rPr lang="en-GB" dirty="0"/>
              <a:t>Create additional settings: New-</a:t>
            </a:r>
            <a:r>
              <a:rPr lang="en-GB" dirty="0" err="1"/>
              <a:t>STSettings</a:t>
            </a:r>
            <a:endParaRPr lang="en-GB" dirty="0"/>
          </a:p>
          <a:p>
            <a:r>
              <a:rPr lang="en-GB" dirty="0"/>
              <a:t>Create the new scheduled task: New-</a:t>
            </a:r>
            <a:r>
              <a:rPr lang="en-GB" dirty="0" err="1"/>
              <a:t>ScheduledTask</a:t>
            </a:r>
            <a:endParaRPr lang="en-GB" dirty="0"/>
          </a:p>
          <a:p>
            <a:pPr lvl="1"/>
            <a:r>
              <a:rPr lang="en-GB" dirty="0"/>
              <a:t>Using all of the above</a:t>
            </a:r>
          </a:p>
          <a:p>
            <a:r>
              <a:rPr lang="en-GB" dirty="0"/>
              <a:t>Register the new task: Register-</a:t>
            </a:r>
            <a:r>
              <a:rPr lang="en-GB" dirty="0" err="1"/>
              <a:t>ScheduledTask</a:t>
            </a:r>
            <a:endParaRPr lang="en-GB" dirty="0"/>
          </a:p>
          <a:p>
            <a:pPr lvl="1"/>
            <a:r>
              <a:rPr lang="en-GB" dirty="0"/>
              <a:t>Using the task you just created</a:t>
            </a:r>
          </a:p>
          <a:p>
            <a:endParaRPr lang="en-GB" dirty="0"/>
          </a:p>
          <a:p>
            <a:endParaRPr lang="en-GB" dirty="0"/>
          </a:p>
          <a:p>
            <a:endParaRPr lang="en-GB" dirty="0"/>
          </a:p>
        </p:txBody>
      </p:sp>
      <p:sp>
        <p:nvSpPr>
          <p:cNvPr id="4" name="Rectangle 3">
            <a:extLst>
              <a:ext uri="{FF2B5EF4-FFF2-40B4-BE49-F238E27FC236}">
                <a16:creationId xmlns:a16="http://schemas.microsoft.com/office/drawing/2014/main" id="{2B11240C-B47F-4DFA-B11A-1D1BA9772CC9}"/>
              </a:ext>
            </a:extLst>
          </p:cNvPr>
          <p:cNvSpPr/>
          <p:nvPr/>
        </p:nvSpPr>
        <p:spPr>
          <a:xfrm>
            <a:off x="6235091" y="843240"/>
            <a:ext cx="5118709"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ScheduledTasks</a:t>
            </a:r>
            <a:r>
              <a:rPr lang="en-GB" dirty="0">
                <a:solidFill>
                  <a:srgbClr val="8A2BE2"/>
                </a:solidFill>
                <a:latin typeface="Lucida Console" panose="020B0609040504020204" pitchFamily="49" charset="0"/>
              </a:rPr>
              <a:t> </a:t>
            </a:r>
          </a:p>
        </p:txBody>
      </p:sp>
    </p:spTree>
    <p:extLst>
      <p:ext uri="{BB962C8B-B14F-4D97-AF65-F5344CB8AC3E}">
        <p14:creationId xmlns:p14="http://schemas.microsoft.com/office/powerpoint/2010/main" val="151839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092B-4A5E-4D8C-8518-D5AFF7CC90CA}"/>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B26E93A-2269-4017-89D7-142F5A00C8AE}"/>
              </a:ext>
            </a:extLst>
          </p:cNvPr>
          <p:cNvSpPr>
            <a:spLocks noGrp="1"/>
          </p:cNvSpPr>
          <p:nvPr>
            <p:ph idx="1"/>
          </p:nvPr>
        </p:nvSpPr>
        <p:spPr>
          <a:xfrm>
            <a:off x="838200" y="4157330"/>
            <a:ext cx="10515600" cy="2019633"/>
          </a:xfrm>
        </p:spPr>
        <p:txBody>
          <a:bodyPr/>
          <a:lstStyle/>
          <a:p>
            <a:r>
              <a:rPr lang="en-GB" dirty="0"/>
              <a:t>And the result…</a:t>
            </a:r>
          </a:p>
        </p:txBody>
      </p:sp>
      <p:sp>
        <p:nvSpPr>
          <p:cNvPr id="4" name="Rectangle 3">
            <a:extLst>
              <a:ext uri="{FF2B5EF4-FFF2-40B4-BE49-F238E27FC236}">
                <a16:creationId xmlns:a16="http://schemas.microsoft.com/office/drawing/2014/main" id="{5C73EBDE-4498-4883-AA44-911495E9B476}"/>
              </a:ext>
            </a:extLst>
          </p:cNvPr>
          <p:cNvSpPr/>
          <p:nvPr/>
        </p:nvSpPr>
        <p:spPr>
          <a:xfrm>
            <a:off x="838200" y="1690688"/>
            <a:ext cx="8305800" cy="2308324"/>
          </a:xfrm>
          <a:prstGeom prst="rect">
            <a:avLst/>
          </a:prstGeom>
        </p:spPr>
        <p:txBody>
          <a:bodyPr wrap="square">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-Execute</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"ZoomIt.exe"</a:t>
            </a:r>
            <a:endParaRPr lang="en-US"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AtLogon</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$P</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ScheduledTaskPrincipal</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env:USERNAME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ScheduledTaskSettingsSet</a:t>
            </a:r>
            <a:endParaRPr lang="en-GB"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-Principal</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$P</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-Settings</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$S</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Register-</a:t>
            </a:r>
            <a:r>
              <a:rPr lang="en-GB" dirty="0" err="1">
                <a:solidFill>
                  <a:srgbClr val="0000FF"/>
                </a:solidFill>
                <a:latin typeface="Lucida Console" panose="020B0609040504020204" pitchFamily="49" charset="0"/>
              </a:rPr>
              <a:t>ScheduledTask</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ZoomIt</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InputObject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$D </a:t>
            </a:r>
          </a:p>
        </p:txBody>
      </p:sp>
      <p:pic>
        <p:nvPicPr>
          <p:cNvPr id="5" name="Picture 4">
            <a:extLst>
              <a:ext uri="{FF2B5EF4-FFF2-40B4-BE49-F238E27FC236}">
                <a16:creationId xmlns:a16="http://schemas.microsoft.com/office/drawing/2014/main" id="{03CBC437-C12D-4943-BDBC-BA974C825D0F}"/>
              </a:ext>
            </a:extLst>
          </p:cNvPr>
          <p:cNvPicPr>
            <a:picLocks noChangeAspect="1"/>
          </p:cNvPicPr>
          <p:nvPr/>
        </p:nvPicPr>
        <p:blipFill rotWithShape="1">
          <a:blip r:embed="rId2"/>
          <a:srcRect t="10494"/>
          <a:stretch/>
        </p:blipFill>
        <p:spPr>
          <a:xfrm>
            <a:off x="838200" y="4784650"/>
            <a:ext cx="8317373" cy="382661"/>
          </a:xfrm>
          <a:prstGeom prst="rect">
            <a:avLst/>
          </a:prstGeom>
        </p:spPr>
      </p:pic>
    </p:spTree>
    <p:extLst>
      <p:ext uri="{BB962C8B-B14F-4D97-AF65-F5344CB8AC3E}">
        <p14:creationId xmlns:p14="http://schemas.microsoft.com/office/powerpoint/2010/main" val="105445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D52F-EA43-4D3C-8603-F4286B41A8C2}"/>
              </a:ext>
            </a:extLst>
          </p:cNvPr>
          <p:cNvSpPr>
            <a:spLocks noGrp="1"/>
          </p:cNvSpPr>
          <p:nvPr>
            <p:ph type="title"/>
          </p:nvPr>
        </p:nvSpPr>
        <p:spPr/>
        <p:txBody>
          <a:bodyPr/>
          <a:lstStyle/>
          <a:p>
            <a:r>
              <a:rPr lang="en-GB" dirty="0"/>
              <a:t>-</a:t>
            </a:r>
            <a:r>
              <a:rPr lang="en-GB" dirty="0" err="1"/>
              <a:t>asJob</a:t>
            </a:r>
            <a:r>
              <a:rPr lang="en-GB" dirty="0"/>
              <a:t> parameter</a:t>
            </a:r>
          </a:p>
        </p:txBody>
      </p:sp>
      <p:sp>
        <p:nvSpPr>
          <p:cNvPr id="3" name="Content Placeholder 2">
            <a:extLst>
              <a:ext uri="{FF2B5EF4-FFF2-40B4-BE49-F238E27FC236}">
                <a16:creationId xmlns:a16="http://schemas.microsoft.com/office/drawing/2014/main" id="{04E3197D-9372-450B-B68F-7218ADD8D1FF}"/>
              </a:ext>
            </a:extLst>
          </p:cNvPr>
          <p:cNvSpPr>
            <a:spLocks noGrp="1"/>
          </p:cNvSpPr>
          <p:nvPr>
            <p:ph idx="1"/>
          </p:nvPr>
        </p:nvSpPr>
        <p:spPr/>
        <p:txBody>
          <a:bodyPr>
            <a:normAutofit lnSpcReduction="10000"/>
          </a:bodyPr>
          <a:lstStyle/>
          <a:p>
            <a:r>
              <a:rPr lang="en-GB" dirty="0"/>
              <a:t>Some commands have a parameter</a:t>
            </a:r>
            <a:br>
              <a:rPr lang="en-GB" dirty="0"/>
            </a:br>
            <a:r>
              <a:rPr lang="en-GB" dirty="0"/>
              <a:t>“-</a:t>
            </a:r>
            <a:r>
              <a:rPr lang="en-GB" dirty="0" err="1"/>
              <a:t>asJob</a:t>
            </a:r>
            <a:r>
              <a:rPr lang="en-GB" dirty="0"/>
              <a:t>”</a:t>
            </a:r>
          </a:p>
          <a:p>
            <a:r>
              <a:rPr lang="en-GB" dirty="0"/>
              <a:t>… but not many</a:t>
            </a:r>
          </a:p>
          <a:p>
            <a:pPr lvl="1"/>
            <a:r>
              <a:rPr lang="en-GB" dirty="0"/>
              <a:t>And all the *WMI*-cmdlets are deprecated</a:t>
            </a:r>
          </a:p>
          <a:p>
            <a:r>
              <a:rPr lang="en-GB" dirty="0"/>
              <a:t>Implementing functionality on a cmdlet-basis is not the way PowerShell works</a:t>
            </a:r>
          </a:p>
          <a:p>
            <a:r>
              <a:rPr lang="en-GB" dirty="0"/>
              <a:t>Better is separating the functionality, and applying it to all cmdlets</a:t>
            </a:r>
          </a:p>
          <a:p>
            <a:pPr lvl="1"/>
            <a:r>
              <a:rPr lang="en-GB" dirty="0"/>
              <a:t>Who says “get-process” can’t be slow!</a:t>
            </a:r>
          </a:p>
          <a:p>
            <a:r>
              <a:rPr lang="en-GB" dirty="0"/>
              <a:t>The good news: using the –</a:t>
            </a:r>
            <a:r>
              <a:rPr lang="en-GB" dirty="0" err="1"/>
              <a:t>asJob</a:t>
            </a:r>
            <a:r>
              <a:rPr lang="en-GB" dirty="0"/>
              <a:t> parameter also creates a job that can be managed with the *Job*-cmdlets</a:t>
            </a:r>
          </a:p>
        </p:txBody>
      </p:sp>
      <p:pic>
        <p:nvPicPr>
          <p:cNvPr id="4" name="Picture 3">
            <a:extLst>
              <a:ext uri="{FF2B5EF4-FFF2-40B4-BE49-F238E27FC236}">
                <a16:creationId xmlns:a16="http://schemas.microsoft.com/office/drawing/2014/main" id="{32C9E06D-0B6F-4B97-B421-3CE5BC69B796}"/>
              </a:ext>
            </a:extLst>
          </p:cNvPr>
          <p:cNvPicPr>
            <a:picLocks noChangeAspect="1"/>
          </p:cNvPicPr>
          <p:nvPr/>
        </p:nvPicPr>
        <p:blipFill>
          <a:blip r:embed="rId2"/>
          <a:stretch>
            <a:fillRect/>
          </a:stretch>
        </p:blipFill>
        <p:spPr>
          <a:xfrm>
            <a:off x="6784587" y="222153"/>
            <a:ext cx="5001323" cy="2724530"/>
          </a:xfrm>
          <a:prstGeom prst="rect">
            <a:avLst/>
          </a:prstGeom>
        </p:spPr>
      </p:pic>
    </p:spTree>
    <p:extLst>
      <p:ext uri="{BB962C8B-B14F-4D97-AF65-F5344CB8AC3E}">
        <p14:creationId xmlns:p14="http://schemas.microsoft.com/office/powerpoint/2010/main" val="6323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A18AA1-E292-40C3-A961-AEDA891B9FDD}"/>
              </a:ext>
            </a:extLst>
          </p:cNvPr>
          <p:cNvSpPr/>
          <p:nvPr/>
        </p:nvSpPr>
        <p:spPr>
          <a:xfrm>
            <a:off x="838200" y="2061670"/>
            <a:ext cx="8718395" cy="3416320"/>
          </a:xfrm>
          <a:prstGeom prst="rect">
            <a:avLst/>
          </a:prstGeom>
        </p:spPr>
        <p:txBody>
          <a:bodyPr wrap="square">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$folder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"c:\tmp\Logs"</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err="1">
                <a:solidFill>
                  <a:srgbClr val="8B0000"/>
                </a:solidFill>
                <a:latin typeface="Lucida Console" panose="020B0609040504020204" pitchFamily="49" charset="0"/>
              </a:rPr>
              <a:t>system"</a:t>
            </a:r>
            <a:r>
              <a:rPr lang="en-GB" dirty="0" err="1">
                <a:solidFill>
                  <a:srgbClr val="A9A9A9"/>
                </a:solidFill>
                <a:latin typeface="Lucida Console" panose="020B0609040504020204" pitchFamily="49" charset="0"/>
              </a:rPr>
              <a:t>,</a:t>
            </a:r>
            <a:r>
              <a:rPr lang="en-GB" dirty="0" err="1">
                <a:solidFill>
                  <a:srgbClr val="8B0000"/>
                </a:solidFill>
                <a:latin typeface="Lucida Console" panose="020B0609040504020204" pitchFamily="49" charset="0"/>
              </a:rPr>
              <a:t>"application</a:t>
            </a:r>
            <a:r>
              <a:rPr lang="en-GB" dirty="0">
                <a:solidFill>
                  <a:srgbClr val="8B0000"/>
                </a:solidFill>
                <a:latin typeface="Lucida Console" panose="020B0609040504020204" pitchFamily="49" charset="0"/>
              </a:rPr>
              <a:t>"</a:t>
            </a:r>
            <a:endParaRPr lang="en-GB" dirty="0">
              <a:solidFill>
                <a:prstClr val="black"/>
              </a:solidFill>
              <a:latin typeface="Lucida Console" panose="020B0609040504020204" pitchFamily="49" charset="0"/>
            </a:endParaRPr>
          </a:p>
          <a:p>
            <a:r>
              <a:rPr lang="en-GB" dirty="0">
                <a:solidFill>
                  <a:srgbClr val="00008B"/>
                </a:solidFill>
                <a:latin typeface="Lucida Console" panose="020B0609040504020204" pitchFamily="49" charset="0"/>
              </a:rPr>
              <a:t>foreach</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00008B"/>
                </a:solidFill>
                <a:latin typeface="Lucida Console" panose="020B0609040504020204" pitchFamily="49" charset="0"/>
              </a:rPr>
              <a:t>in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   $filename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env:computername</a:t>
            </a:r>
            <a:r>
              <a:rPr lang="en-GB" dirty="0">
                <a:solidFill>
                  <a:srgbClr val="8B0000"/>
                </a:solidFill>
                <a:latin typeface="Lucida Console" panose="020B0609040504020204" pitchFamily="49" charset="0"/>
              </a:rPr>
              <a:t>"</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ToUpper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$log</a:t>
            </a:r>
            <a:r>
              <a:rPr lang="en-GB" dirty="0">
                <a:solidFill>
                  <a:srgbClr val="8B00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-Format</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yyyyMMdd</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".log"</a:t>
            </a:r>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   Get-</a:t>
            </a:r>
            <a:r>
              <a:rPr lang="en-GB" dirty="0" err="1">
                <a:solidFill>
                  <a:srgbClr val="0000FF"/>
                </a:solidFill>
                <a:latin typeface="Lucida Console" panose="020B0609040504020204" pitchFamily="49" charset="0"/>
              </a:rPr>
              <a:t>EventLog</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out-file</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$folder</a:t>
            </a:r>
            <a:r>
              <a:rPr lang="en-GB" dirty="0">
                <a:solidFill>
                  <a:srgbClr val="8A2BE2"/>
                </a:solidFill>
                <a:latin typeface="Lucida Console" panose="020B0609040504020204" pitchFamily="49" charset="0"/>
              </a:rPr>
              <a:t>\</a:t>
            </a:r>
            <a:r>
              <a:rPr lang="en-GB" dirty="0">
                <a:solidFill>
                  <a:srgbClr val="FF4500"/>
                </a:solidFill>
                <a:latin typeface="Lucida Console" panose="020B0609040504020204" pitchFamily="49" charset="0"/>
              </a:rPr>
              <a:t>$filename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sp>
        <p:nvSpPr>
          <p:cNvPr id="2" name="Title 1">
            <a:extLst>
              <a:ext uri="{FF2B5EF4-FFF2-40B4-BE49-F238E27FC236}">
                <a16:creationId xmlns:a16="http://schemas.microsoft.com/office/drawing/2014/main" id="{CF27DEAE-5BB4-4D94-A6C8-6C4659133831}"/>
              </a:ext>
            </a:extLst>
          </p:cNvPr>
          <p:cNvSpPr>
            <a:spLocks noGrp="1"/>
          </p:cNvSpPr>
          <p:nvPr>
            <p:ph type="title"/>
          </p:nvPr>
        </p:nvSpPr>
        <p:spPr/>
        <p:txBody>
          <a:bodyPr/>
          <a:lstStyle/>
          <a:p>
            <a:r>
              <a:rPr lang="en-GB" dirty="0"/>
              <a:t>Why?</a:t>
            </a:r>
          </a:p>
        </p:txBody>
      </p:sp>
      <p:sp>
        <p:nvSpPr>
          <p:cNvPr id="6" name="Arrow: Right 5">
            <a:extLst>
              <a:ext uri="{FF2B5EF4-FFF2-40B4-BE49-F238E27FC236}">
                <a16:creationId xmlns:a16="http://schemas.microsoft.com/office/drawing/2014/main" id="{C596F453-4325-4228-8E45-9D0AC345BD7C}"/>
              </a:ext>
            </a:extLst>
          </p:cNvPr>
          <p:cNvSpPr/>
          <p:nvPr/>
        </p:nvSpPr>
        <p:spPr>
          <a:xfrm>
            <a:off x="6410674" y="2876298"/>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13779B89-363A-47B9-BD59-BA03E5D7DA85}"/>
              </a:ext>
            </a:extLst>
          </p:cNvPr>
          <p:cNvPicPr>
            <a:picLocks noChangeAspect="1"/>
          </p:cNvPicPr>
          <p:nvPr/>
        </p:nvPicPr>
        <p:blipFill>
          <a:blip r:embed="rId2"/>
          <a:stretch>
            <a:fillRect/>
          </a:stretch>
        </p:blipFill>
        <p:spPr>
          <a:xfrm>
            <a:off x="9176301" y="2880918"/>
            <a:ext cx="1533739" cy="476316"/>
          </a:xfrm>
          <a:prstGeom prst="rect">
            <a:avLst/>
          </a:prstGeom>
        </p:spPr>
      </p:pic>
    </p:spTree>
    <p:extLst>
      <p:ext uri="{BB962C8B-B14F-4D97-AF65-F5344CB8AC3E}">
        <p14:creationId xmlns:p14="http://schemas.microsoft.com/office/powerpoint/2010/main" val="89947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92E3-0E4D-4C9B-8AAA-502FA72851F9}"/>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24B495D1-57AD-4393-990F-E1C89FB23CFC}"/>
              </a:ext>
            </a:extLst>
          </p:cNvPr>
          <p:cNvSpPr>
            <a:spLocks noGrp="1"/>
          </p:cNvSpPr>
          <p:nvPr>
            <p:ph idx="1"/>
          </p:nvPr>
        </p:nvSpPr>
        <p:spPr/>
        <p:txBody>
          <a:bodyPr/>
          <a:lstStyle/>
          <a:p>
            <a:r>
              <a:rPr lang="en-GB" dirty="0"/>
              <a:t>The same code, but as a job…</a:t>
            </a:r>
          </a:p>
          <a:p>
            <a:endParaRPr lang="en-GB" dirty="0"/>
          </a:p>
          <a:p>
            <a:endParaRPr lang="en-GB" dirty="0"/>
          </a:p>
          <a:p>
            <a:endParaRPr lang="en-GB" dirty="0"/>
          </a:p>
          <a:p>
            <a:endParaRPr lang="en-GB" dirty="0"/>
          </a:p>
          <a:p>
            <a:endParaRPr lang="en-GB" dirty="0"/>
          </a:p>
          <a:p>
            <a:r>
              <a:rPr lang="en-GB" dirty="0"/>
              <a:t>Runs a lot faster</a:t>
            </a:r>
          </a:p>
          <a:p>
            <a:r>
              <a:rPr lang="en-GB" dirty="0"/>
              <a:t>Results?</a:t>
            </a:r>
          </a:p>
        </p:txBody>
      </p:sp>
      <p:sp>
        <p:nvSpPr>
          <p:cNvPr id="4" name="Rectangle 3">
            <a:extLst>
              <a:ext uri="{FF2B5EF4-FFF2-40B4-BE49-F238E27FC236}">
                <a16:creationId xmlns:a16="http://schemas.microsoft.com/office/drawing/2014/main" id="{2F4E57D8-6B36-42FB-95E6-995E02A89500}"/>
              </a:ext>
            </a:extLst>
          </p:cNvPr>
          <p:cNvSpPr/>
          <p:nvPr/>
        </p:nvSpPr>
        <p:spPr>
          <a:xfrm>
            <a:off x="1029629" y="2413337"/>
            <a:ext cx="6096000" cy="2031325"/>
          </a:xfrm>
          <a:prstGeom prst="rect">
            <a:avLst/>
          </a:prstGeom>
        </p:spPr>
        <p:txBody>
          <a:bodyPr>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6400"/>
                </a:solidFill>
                <a:latin typeface="Lucida Console" panose="020B0609040504020204" pitchFamily="49" charset="0"/>
              </a:rPr>
              <a:t># the same code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pic>
        <p:nvPicPr>
          <p:cNvPr id="5" name="Picture 4">
            <a:extLst>
              <a:ext uri="{FF2B5EF4-FFF2-40B4-BE49-F238E27FC236}">
                <a16:creationId xmlns:a16="http://schemas.microsoft.com/office/drawing/2014/main" id="{D5A2DDCE-A971-4A77-B200-DB11FA8798B3}"/>
              </a:ext>
            </a:extLst>
          </p:cNvPr>
          <p:cNvPicPr>
            <a:picLocks noChangeAspect="1"/>
          </p:cNvPicPr>
          <p:nvPr/>
        </p:nvPicPr>
        <p:blipFill>
          <a:blip r:embed="rId3"/>
          <a:stretch>
            <a:fillRect/>
          </a:stretch>
        </p:blipFill>
        <p:spPr>
          <a:xfrm>
            <a:off x="8293953" y="2747866"/>
            <a:ext cx="1648055" cy="1362265"/>
          </a:xfrm>
          <a:prstGeom prst="rect">
            <a:avLst/>
          </a:prstGeom>
        </p:spPr>
      </p:pic>
      <p:sp>
        <p:nvSpPr>
          <p:cNvPr id="6" name="Arrow: Right 5">
            <a:extLst>
              <a:ext uri="{FF2B5EF4-FFF2-40B4-BE49-F238E27FC236}">
                <a16:creationId xmlns:a16="http://schemas.microsoft.com/office/drawing/2014/main" id="{4F812222-0CE5-45BD-8404-AF7624035B6B}"/>
              </a:ext>
            </a:extLst>
          </p:cNvPr>
          <p:cNvSpPr/>
          <p:nvPr/>
        </p:nvSpPr>
        <p:spPr>
          <a:xfrm>
            <a:off x="5805429" y="3188530"/>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48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5E19-C94F-42F1-834F-667A6967DCFF}"/>
              </a:ext>
            </a:extLst>
          </p:cNvPr>
          <p:cNvSpPr>
            <a:spLocks noGrp="1"/>
          </p:cNvSpPr>
          <p:nvPr>
            <p:ph type="title"/>
          </p:nvPr>
        </p:nvSpPr>
        <p:spPr/>
        <p:txBody>
          <a:bodyPr/>
          <a:lstStyle/>
          <a:p>
            <a:r>
              <a:rPr lang="en-GB" dirty="0"/>
              <a:t>Getting jobs</a:t>
            </a:r>
          </a:p>
        </p:txBody>
      </p:sp>
      <p:sp>
        <p:nvSpPr>
          <p:cNvPr id="3" name="Content Placeholder 2">
            <a:extLst>
              <a:ext uri="{FF2B5EF4-FFF2-40B4-BE49-F238E27FC236}">
                <a16:creationId xmlns:a16="http://schemas.microsoft.com/office/drawing/2014/main" id="{0B1F4D61-CAB4-450D-A938-EDE6A72A5F3E}"/>
              </a:ext>
            </a:extLst>
          </p:cNvPr>
          <p:cNvSpPr>
            <a:spLocks noGrp="1"/>
          </p:cNvSpPr>
          <p:nvPr>
            <p:ph idx="1"/>
          </p:nvPr>
        </p:nvSpPr>
        <p:spPr/>
        <p:txBody>
          <a:bodyPr/>
          <a:lstStyle/>
          <a:p>
            <a:r>
              <a:rPr lang="en-GB" dirty="0"/>
              <a:t>“Get-Job” shows all jobs that haven’t been removed</a:t>
            </a:r>
          </a:p>
          <a:p>
            <a:endParaRPr lang="en-GB" dirty="0"/>
          </a:p>
          <a:p>
            <a:endParaRPr lang="en-GB" dirty="0"/>
          </a:p>
          <a:p>
            <a:endParaRPr lang="en-GB" dirty="0"/>
          </a:p>
          <a:p>
            <a:endParaRPr lang="en-GB" dirty="0"/>
          </a:p>
          <a:p>
            <a:r>
              <a:rPr lang="en-GB" dirty="0"/>
              <a:t>You could name jobs (when creating them)</a:t>
            </a:r>
          </a:p>
          <a:p>
            <a:r>
              <a:rPr lang="en-GB" dirty="0"/>
              <a:t>Remove-Job will only remove jobs that have been finished, but will also remove all (unread) data</a:t>
            </a:r>
          </a:p>
          <a:p>
            <a:pPr lvl="1"/>
            <a:r>
              <a:rPr lang="en-GB" dirty="0"/>
              <a:t>When using –Force, running jobs can also be removed</a:t>
            </a:r>
          </a:p>
        </p:txBody>
      </p:sp>
      <p:pic>
        <p:nvPicPr>
          <p:cNvPr id="4" name="Picture 3">
            <a:extLst>
              <a:ext uri="{FF2B5EF4-FFF2-40B4-BE49-F238E27FC236}">
                <a16:creationId xmlns:a16="http://schemas.microsoft.com/office/drawing/2014/main" id="{87FBF1F7-03F1-4C39-B913-7BC67A1BCC00}"/>
              </a:ext>
            </a:extLst>
          </p:cNvPr>
          <p:cNvPicPr>
            <a:picLocks noChangeAspect="1"/>
          </p:cNvPicPr>
          <p:nvPr/>
        </p:nvPicPr>
        <p:blipFill>
          <a:blip r:embed="rId2"/>
          <a:stretch>
            <a:fillRect/>
          </a:stretch>
        </p:blipFill>
        <p:spPr>
          <a:xfrm>
            <a:off x="2171152" y="2275198"/>
            <a:ext cx="7849695" cy="1638529"/>
          </a:xfrm>
          <a:prstGeom prst="rect">
            <a:avLst/>
          </a:prstGeom>
        </p:spPr>
      </p:pic>
    </p:spTree>
    <p:extLst>
      <p:ext uri="{BB962C8B-B14F-4D97-AF65-F5344CB8AC3E}">
        <p14:creationId xmlns:p14="http://schemas.microsoft.com/office/powerpoint/2010/main" val="212905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0574-392E-465A-9FEE-2C9A40900CEE}"/>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9FEC320C-BC2A-457C-B030-92D734A74F42}"/>
              </a:ext>
            </a:extLst>
          </p:cNvPr>
          <p:cNvSpPr>
            <a:spLocks noGrp="1"/>
          </p:cNvSpPr>
          <p:nvPr>
            <p:ph idx="1"/>
          </p:nvPr>
        </p:nvSpPr>
        <p:spPr/>
        <p:txBody>
          <a:bodyPr/>
          <a:lstStyle/>
          <a:p>
            <a:r>
              <a:rPr lang="en-GB" dirty="0"/>
              <a:t>Get the results of a job</a:t>
            </a:r>
          </a:p>
          <a:p>
            <a:r>
              <a:rPr lang="en-GB" dirty="0"/>
              <a:t>Only shows the results that go to the console</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0FD206CD-B181-46F4-BA2D-65A2741856B9}"/>
              </a:ext>
            </a:extLst>
          </p:cNvPr>
          <p:cNvPicPr>
            <a:picLocks noChangeAspect="1"/>
          </p:cNvPicPr>
          <p:nvPr/>
        </p:nvPicPr>
        <p:blipFill>
          <a:blip r:embed="rId2"/>
          <a:stretch>
            <a:fillRect/>
          </a:stretch>
        </p:blipFill>
        <p:spPr>
          <a:xfrm>
            <a:off x="2118757" y="2833604"/>
            <a:ext cx="7954485" cy="1190791"/>
          </a:xfrm>
          <a:prstGeom prst="rect">
            <a:avLst/>
          </a:prstGeom>
        </p:spPr>
      </p:pic>
      <p:pic>
        <p:nvPicPr>
          <p:cNvPr id="5" name="Picture 4">
            <a:extLst>
              <a:ext uri="{FF2B5EF4-FFF2-40B4-BE49-F238E27FC236}">
                <a16:creationId xmlns:a16="http://schemas.microsoft.com/office/drawing/2014/main" id="{B7211288-A4B9-4163-9213-6AF0D866DE6F}"/>
              </a:ext>
            </a:extLst>
          </p:cNvPr>
          <p:cNvPicPr>
            <a:picLocks noChangeAspect="1"/>
          </p:cNvPicPr>
          <p:nvPr/>
        </p:nvPicPr>
        <p:blipFill>
          <a:blip r:embed="rId3"/>
          <a:stretch>
            <a:fillRect/>
          </a:stretch>
        </p:blipFill>
        <p:spPr>
          <a:xfrm>
            <a:off x="2118757" y="4248407"/>
            <a:ext cx="8402223" cy="1305107"/>
          </a:xfrm>
          <a:prstGeom prst="rect">
            <a:avLst/>
          </a:prstGeom>
        </p:spPr>
      </p:pic>
    </p:spTree>
    <p:extLst>
      <p:ext uri="{BB962C8B-B14F-4D97-AF65-F5344CB8AC3E}">
        <p14:creationId xmlns:p14="http://schemas.microsoft.com/office/powerpoint/2010/main" val="207116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18D-0055-4A7E-810B-7A9310C0277A}"/>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D1B769B1-9B44-4486-BBCA-CD0520918A92}"/>
              </a:ext>
            </a:extLst>
          </p:cNvPr>
          <p:cNvSpPr>
            <a:spLocks noGrp="1"/>
          </p:cNvSpPr>
          <p:nvPr>
            <p:ph idx="1"/>
          </p:nvPr>
        </p:nvSpPr>
        <p:spPr/>
        <p:txBody>
          <a:bodyPr>
            <a:normAutofit lnSpcReduction="10000"/>
          </a:bodyPr>
          <a:lstStyle/>
          <a:p>
            <a:r>
              <a:rPr lang="en-GB" dirty="0"/>
              <a:t>Once the results have been ‘read’, they’re gone</a:t>
            </a:r>
          </a:p>
          <a:p>
            <a:endParaRPr lang="en-GB" dirty="0"/>
          </a:p>
          <a:p>
            <a:endParaRPr lang="en-GB" dirty="0"/>
          </a:p>
          <a:p>
            <a:endParaRPr lang="en-GB" dirty="0"/>
          </a:p>
          <a:p>
            <a:endParaRPr lang="en-GB" dirty="0"/>
          </a:p>
          <a:p>
            <a:endParaRPr lang="en-GB" dirty="0"/>
          </a:p>
          <a:p>
            <a:r>
              <a:rPr lang="en-GB" dirty="0"/>
              <a:t>So, don’t read the output to soon, or you’ll end up with half the information twice</a:t>
            </a:r>
          </a:p>
          <a:p>
            <a:r>
              <a:rPr lang="en-GB" dirty="0"/>
              <a:t>Alternative: use the parameter “-Keep”</a:t>
            </a:r>
          </a:p>
          <a:p>
            <a:endParaRPr lang="en-GB" dirty="0"/>
          </a:p>
        </p:txBody>
      </p:sp>
      <p:pic>
        <p:nvPicPr>
          <p:cNvPr id="4" name="Picture 3">
            <a:extLst>
              <a:ext uri="{FF2B5EF4-FFF2-40B4-BE49-F238E27FC236}">
                <a16:creationId xmlns:a16="http://schemas.microsoft.com/office/drawing/2014/main" id="{57F24A0C-5708-416A-B860-8D246169CA80}"/>
              </a:ext>
            </a:extLst>
          </p:cNvPr>
          <p:cNvPicPr>
            <a:picLocks noChangeAspect="1"/>
          </p:cNvPicPr>
          <p:nvPr/>
        </p:nvPicPr>
        <p:blipFill>
          <a:blip r:embed="rId2"/>
          <a:stretch>
            <a:fillRect/>
          </a:stretch>
        </p:blipFill>
        <p:spPr>
          <a:xfrm>
            <a:off x="2180678" y="2242972"/>
            <a:ext cx="7830643" cy="2372056"/>
          </a:xfrm>
          <a:prstGeom prst="rect">
            <a:avLst/>
          </a:prstGeom>
        </p:spPr>
      </p:pic>
    </p:spTree>
    <p:extLst>
      <p:ext uri="{BB962C8B-B14F-4D97-AF65-F5344CB8AC3E}">
        <p14:creationId xmlns:p14="http://schemas.microsoft.com/office/powerpoint/2010/main" val="1746416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3153</TotalTime>
  <Words>2064</Words>
  <Application>Microsoft Office PowerPoint</Application>
  <PresentationFormat>Widescreen</PresentationFormat>
  <Paragraphs>355</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Lucida Console</vt:lpstr>
      <vt:lpstr>Office Theme</vt:lpstr>
      <vt:lpstr>Windows PowerShell </vt:lpstr>
      <vt:lpstr>Jobs and scheduling</vt:lpstr>
      <vt:lpstr>Overview</vt:lpstr>
      <vt:lpstr>-asJob parameter</vt:lpstr>
      <vt:lpstr>Why?</vt:lpstr>
      <vt:lpstr>Solution!</vt:lpstr>
      <vt:lpstr>Getting jobs</vt:lpstr>
      <vt:lpstr>Receive-Job</vt:lpstr>
      <vt:lpstr>Receive-Job</vt:lpstr>
      <vt:lpstr>Receive-job without keep on a running job</vt:lpstr>
      <vt:lpstr>Wait for a job</vt:lpstr>
      <vt:lpstr>Wait for a job</vt:lpstr>
      <vt:lpstr>Stopping a job</vt:lpstr>
      <vt:lpstr>Deleting a job</vt:lpstr>
      <vt:lpstr>Investigating a failed job</vt:lpstr>
      <vt:lpstr>Job Details</vt:lpstr>
      <vt:lpstr>Debug-Job</vt:lpstr>
      <vt:lpstr>The problem</vt:lpstr>
      <vt:lpstr>The new problem</vt:lpstr>
      <vt:lpstr>The solution</vt:lpstr>
      <vt:lpstr>The solution</vt:lpstr>
      <vt:lpstr>The results</vt:lpstr>
      <vt:lpstr>Scheduled jobs</vt:lpstr>
      <vt:lpstr>Job triggers</vt:lpstr>
      <vt:lpstr>Scheduled job options</vt:lpstr>
      <vt:lpstr>Scheduled job</vt:lpstr>
      <vt:lpstr>Example</vt:lpstr>
      <vt:lpstr>Example</vt:lpstr>
      <vt:lpstr>A scheduled job is a job</vt:lpstr>
      <vt:lpstr>A scheduled job is a job</vt:lpstr>
      <vt:lpstr>Scheduled tasks</vt:lpstr>
      <vt:lpstr>Scheduled tasks</vt:lpstr>
      <vt:lpstr>Example</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PowerShell </dc:title>
  <dc:creator>Mariën Jochen</dc:creator>
  <cp:lastModifiedBy>Jochen Mariën</cp:lastModifiedBy>
  <cp:revision>198</cp:revision>
  <dcterms:created xsi:type="dcterms:W3CDTF">2016-01-25T12:29:25Z</dcterms:created>
  <dcterms:modified xsi:type="dcterms:W3CDTF">2019-12-09T13:12:59Z</dcterms:modified>
</cp:coreProperties>
</file>