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sldIdLst>
    <p:sldId id="257" r:id="rId2"/>
    <p:sldId id="275" r:id="rId3"/>
    <p:sldId id="276" r:id="rId4"/>
    <p:sldId id="277" r:id="rId5"/>
    <p:sldId id="280" r:id="rId6"/>
    <p:sldId id="278" r:id="rId7"/>
    <p:sldId id="289" r:id="rId8"/>
    <p:sldId id="293" r:id="rId9"/>
    <p:sldId id="295" r:id="rId10"/>
    <p:sldId id="290" r:id="rId11"/>
    <p:sldId id="285" r:id="rId12"/>
    <p:sldId id="292" r:id="rId13"/>
    <p:sldId id="284" r:id="rId14"/>
    <p:sldId id="286" r:id="rId15"/>
    <p:sldId id="287" r:id="rId16"/>
    <p:sldId id="291" r:id="rId17"/>
    <p:sldId id="294" r:id="rId18"/>
    <p:sldId id="282" r:id="rId19"/>
    <p:sldId id="288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EFBF43-1B32-4AE8-A5B4-B9207928DAE9}">
          <p14:sldIdLst>
            <p14:sldId id="257"/>
            <p14:sldId id="275"/>
            <p14:sldId id="276"/>
            <p14:sldId id="277"/>
            <p14:sldId id="280"/>
          </p14:sldIdLst>
        </p14:section>
        <p14:section name="PSdrive" id="{50A6ED36-638C-4CCA-911C-4AFA8F869A09}">
          <p14:sldIdLst>
            <p14:sldId id="278"/>
            <p14:sldId id="289"/>
          </p14:sldIdLst>
        </p14:section>
        <p14:section name="Navigation" id="{BBD11857-E5F3-4A84-8864-5F11B21E1E7D}">
          <p14:sldIdLst>
            <p14:sldId id="293"/>
            <p14:sldId id="295"/>
            <p14:sldId id="290"/>
          </p14:sldIdLst>
        </p14:section>
        <p14:section name="Files and folders" id="{4270730B-4B1C-497B-84C2-F74EA88C4044}">
          <p14:sldIdLst>
            <p14:sldId id="285"/>
            <p14:sldId id="292"/>
            <p14:sldId id="284"/>
            <p14:sldId id="286"/>
            <p14:sldId id="287"/>
          </p14:sldIdLst>
        </p14:section>
        <p14:section name="Registry" id="{4123CBD6-6C84-4368-9A6B-E5F2C2249D67}">
          <p14:sldIdLst>
            <p14:sldId id="291"/>
            <p14:sldId id="294"/>
          </p14:sldIdLst>
        </p14:section>
        <p14:section name="Various" id="{08D32C77-CAB3-491F-9B8D-B0F4A12CE900}">
          <p14:sldIdLst>
            <p14:sldId id="282"/>
            <p14:sldId id="288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84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8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en Mariën" userId="a4f8d9ed-3895-4365-b2d5-9432cb8a20d4" providerId="ADAL" clId="{9C7BED54-0A4E-4DBE-A05A-EEAFE81F8E3D}"/>
    <pc:docChg chg="modSld">
      <pc:chgData name="Jochen Mariën" userId="a4f8d9ed-3895-4365-b2d5-9432cb8a20d4" providerId="ADAL" clId="{9C7BED54-0A4E-4DBE-A05A-EEAFE81F8E3D}" dt="2019-12-17T12:30:55.905" v="9" actId="14100"/>
      <pc:docMkLst>
        <pc:docMk/>
      </pc:docMkLst>
      <pc:sldChg chg="modSp">
        <pc:chgData name="Jochen Mariën" userId="a4f8d9ed-3895-4365-b2d5-9432cb8a20d4" providerId="ADAL" clId="{9C7BED54-0A4E-4DBE-A05A-EEAFE81F8E3D}" dt="2019-12-17T12:30:55.905" v="9" actId="14100"/>
        <pc:sldMkLst>
          <pc:docMk/>
          <pc:sldMk cId="1281675175" sldId="288"/>
        </pc:sldMkLst>
        <pc:spChg chg="mod">
          <ac:chgData name="Jochen Mariën" userId="a4f8d9ed-3895-4365-b2d5-9432cb8a20d4" providerId="ADAL" clId="{9C7BED54-0A4E-4DBE-A05A-EEAFE81F8E3D}" dt="2019-12-17T12:30:55.905" v="9" actId="14100"/>
          <ac:spMkLst>
            <pc:docMk/>
            <pc:sldMk cId="1281675175" sldId="288"/>
            <ac:spMk id="5" creationId="{C9DF9230-080D-458C-BC4A-12FE3DCCC21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CD153-15DE-46E9-BB45-7F70E88D2337}" type="datetimeFigureOut">
              <a:rPr lang="nl-BE" smtClean="0"/>
              <a:t>17/12/2019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18AAE-73D8-4A7F-BD2A-F3659414D3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95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baseline="0" dirty="0"/>
              <a:t>Test-path</a:t>
            </a:r>
          </a:p>
          <a:p>
            <a:pPr marL="171450" indent="-171450">
              <a:buFontTx/>
              <a:buChar char="-"/>
            </a:pPr>
            <a:r>
              <a:rPr lang="en-US" baseline="0"/>
              <a:t>Push and pop-location</a:t>
            </a:r>
          </a:p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331E27-30CE-4036-B5FF-DD2514F673C7}" type="slidenum">
              <a:rPr lang="nl-BE" smtClean="0"/>
              <a:pPr>
                <a:defRPr/>
              </a:pPr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761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b="1" dirty="0"/>
              <a:t>The navigation</a:t>
            </a:r>
            <a:r>
              <a:rPr lang="nl-BE" b="1" baseline="0" dirty="0"/>
              <a:t> cmdlets support a lot of functions, but not each function works in every data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b="0" baseline="0" dirty="0"/>
              <a:t>-usetransaction 	doesn’t work in 	filesystem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b="0" baseline="0" dirty="0"/>
              <a:t>-filter 		doesn’t work in 	registry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b="0" baseline="0" dirty="0"/>
              <a:t>itemproperty	doesn’t work in 	environment provider</a:t>
            </a:r>
          </a:p>
          <a:p>
            <a:endParaRPr lang="nl-BE" dirty="0"/>
          </a:p>
          <a:p>
            <a:r>
              <a:rPr lang="nl-BE" dirty="0"/>
              <a:t>Folder or directory: 	new-item</a:t>
            </a:r>
            <a:r>
              <a:rPr lang="nl-BE" baseline="0" dirty="0"/>
              <a:t> xxx –itemtype directory</a:t>
            </a:r>
          </a:p>
          <a:p>
            <a:r>
              <a:rPr lang="nl-BE" baseline="0" dirty="0"/>
              <a:t>File: 		new-item yyy –itemtype file</a:t>
            </a:r>
          </a:p>
          <a:p>
            <a:r>
              <a:rPr lang="nl-BE" baseline="0" dirty="0"/>
              <a:t>Key:		new-item zzz 	(er zijn hier enkel sleutels mogelijk, dus er hoeft geen itemtype worden vermeld)</a:t>
            </a:r>
          </a:p>
          <a:p>
            <a:r>
              <a:rPr lang="nl-BE" dirty="0"/>
              <a:t>Key value:	 	new-item</a:t>
            </a:r>
            <a:r>
              <a:rPr lang="nl-BE" baseline="0" dirty="0"/>
              <a:t>property </a:t>
            </a:r>
          </a:p>
          <a:p>
            <a:endParaRPr lang="nl-BE" b="1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607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https://technet.microsoft.com/library/hh849855.aspx</a:t>
            </a:r>
          </a:p>
          <a:p>
            <a:endParaRPr lang="en-GB" dirty="0"/>
          </a:p>
          <a:p>
            <a:r>
              <a:rPr lang="en-GB" dirty="0"/>
              <a:t>https://technet.microsoft.com/en-us/library/hh849842.aspx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4653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New-Item c:\tmp\tmp1.txt -Force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New-Item c:\tmp\folder\tmp2.txt -Force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New-Item c:\tmp\folder\tmp3.txt -Force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6023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17/12/2019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860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17/12/2019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841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17/12/2019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0821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589240"/>
            <a:ext cx="12192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8555" y="6093368"/>
            <a:ext cx="609428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0000" y="360000"/>
            <a:ext cx="2877312" cy="11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59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17/12/2019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711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17/12/2019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825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17/12/2019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79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17/12/2019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451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17/12/2019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596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17/12/2019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50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17/12/2019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883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17/12/2019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286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1368-17C6-4870-9BCB-BC49B72EC322}" type="datetimeFigureOut">
              <a:rPr lang="nl-BE" smtClean="0"/>
              <a:t>17/12/2019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9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us/library/ff730964.aspx" TargetMode="External"/><Relationship Id="rId2" Type="http://schemas.openxmlformats.org/officeDocument/2006/relationships/hyperlink" Target="https://technet.microsoft.com/en-us/library/hh847808.aspx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357192"/>
            <a:ext cx="9144000" cy="1119012"/>
          </a:xfrm>
        </p:spPr>
        <p:txBody>
          <a:bodyPr/>
          <a:lstStyle/>
          <a:p>
            <a:pPr algn="l" eaLnBrk="1" hangingPunct="1"/>
            <a:r>
              <a:rPr lang="en-GB" sz="2800"/>
              <a:t>System administration and automation in a Windows environment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/>
              <a:t>Windows PowerShell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5015881" y="6093296"/>
            <a:ext cx="43576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GB" sz="2000" dirty="0">
                <a:solidFill>
                  <a:srgbClr val="00234D"/>
                </a:solidFill>
              </a:rPr>
              <a:t>Karin De Maertelaere, Jochen Mariën</a:t>
            </a:r>
          </a:p>
        </p:txBody>
      </p:sp>
      <p:pic>
        <p:nvPicPr>
          <p:cNvPr id="7" name="Afbeelding 6" descr="Windows_PowerShell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2184" y="437780"/>
            <a:ext cx="2438400" cy="24384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4476204"/>
            <a:ext cx="9144000" cy="1119012"/>
          </a:xfrm>
          <a:prstGeom prst="rect">
            <a:avLst/>
          </a:prstGeom>
          <a:noFill/>
        </p:spPr>
        <p:txBody>
          <a:bodyPr vert="horz" wrap="square" lIns="720000" tIns="180000" rIns="720000" bIns="540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800" dirty="0"/>
              <a:t>- The navigation model -</a:t>
            </a:r>
          </a:p>
        </p:txBody>
      </p:sp>
    </p:spTree>
    <p:extLst>
      <p:ext uri="{BB962C8B-B14F-4D97-AF65-F5344CB8AC3E}">
        <p14:creationId xmlns:p14="http://schemas.microsoft.com/office/powerpoint/2010/main" val="248691269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029DA-345A-4696-84E4-45C42336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Push and pop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608E5-52BC-47DA-BD57-077919591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Push:</a:t>
            </a:r>
          </a:p>
          <a:p>
            <a:pPr lvl="1"/>
            <a:r>
              <a:rPr lang="en-GB" dirty="0"/>
              <a:t>Save current location in stack (on top)</a:t>
            </a:r>
          </a:p>
          <a:p>
            <a:pPr lvl="1"/>
            <a:r>
              <a:rPr lang="en-GB" dirty="0"/>
              <a:t>Move to given location</a:t>
            </a:r>
          </a:p>
          <a:p>
            <a:r>
              <a:rPr lang="en-GB" dirty="0"/>
              <a:t>Pop:</a:t>
            </a:r>
          </a:p>
          <a:p>
            <a:pPr lvl="1"/>
            <a:r>
              <a:rPr lang="en-GB" dirty="0"/>
              <a:t>Move to location on top of 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CC9EE9-61AF-4CA9-8B99-6AC23F804D2D}"/>
              </a:ext>
            </a:extLst>
          </p:cNvPr>
          <p:cNvSpPr/>
          <p:nvPr/>
        </p:nvSpPr>
        <p:spPr>
          <a:xfrm>
            <a:off x="838200" y="418455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c:\tmp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Push-Location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Push-Location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"C:\Program Files"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Pop-Location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Pop-Location </a:t>
            </a:r>
          </a:p>
        </p:txBody>
      </p:sp>
    </p:spTree>
    <p:extLst>
      <p:ext uri="{BB962C8B-B14F-4D97-AF65-F5344CB8AC3E}">
        <p14:creationId xmlns:p14="http://schemas.microsoft.com/office/powerpoint/2010/main" val="1188668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5C277-6B5E-4684-9A2F-E0D78684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Childitems</a:t>
            </a:r>
            <a:r>
              <a:rPr lang="en-GB" dirty="0"/>
              <a:t> (e.g. A folder)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6E6C8F-26B7-4CC2-A402-A56566819C02}"/>
              </a:ext>
            </a:extLst>
          </p:cNvPr>
          <p:cNvSpPr/>
          <p:nvPr/>
        </p:nvSpPr>
        <p:spPr>
          <a:xfrm>
            <a:off x="838200" y="182562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-Directory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-File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-Hidden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-System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ReadOnly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Great, but only and (not or)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30369-6D5E-4AF0-8630-7F5745BD6847}"/>
              </a:ext>
            </a:extLst>
          </p:cNvPr>
          <p:cNvSpPr/>
          <p:nvPr/>
        </p:nvSpPr>
        <p:spPr>
          <a:xfrm>
            <a:off x="7967870" y="1825625"/>
            <a:ext cx="4048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gci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-ad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gci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af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gci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-ah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gci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ar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ECFBAC-97DB-4351-BA8D-872C623D96F6}"/>
              </a:ext>
            </a:extLst>
          </p:cNvPr>
          <p:cNvSpPr/>
          <p:nvPr/>
        </p:nvSpPr>
        <p:spPr>
          <a:xfrm>
            <a:off x="838200" y="3832047"/>
            <a:ext cx="1051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   operators !(NOT), +(AND), ,(OR)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   All attributes: D - directory, H - Hidden, R - Read-only, S - System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-Attributes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d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-Attributes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d+r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-Attributes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d+!r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-Attributes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!d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-Attributes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d+!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r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!d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-Attributes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directory+!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readonly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!directory </a:t>
            </a:r>
          </a:p>
        </p:txBody>
      </p:sp>
    </p:spTree>
    <p:extLst>
      <p:ext uri="{BB962C8B-B14F-4D97-AF65-F5344CB8AC3E}">
        <p14:creationId xmlns:p14="http://schemas.microsoft.com/office/powerpoint/2010/main" val="2059107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EAF9-D800-44B6-8414-398257EDF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C07A7-A3D0-404A-A273-2969A6B35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Path is the path to start looking in</a:t>
            </a:r>
          </a:p>
          <a:p>
            <a:r>
              <a:rPr lang="en-GB" dirty="0"/>
              <a:t>Filter, include and exclude can be used to filter</a:t>
            </a:r>
          </a:p>
          <a:p>
            <a:pPr lvl="1"/>
            <a:r>
              <a:rPr lang="en-GB" dirty="0"/>
              <a:t>All accept wildcards</a:t>
            </a:r>
          </a:p>
          <a:p>
            <a:r>
              <a:rPr lang="en-GB" dirty="0"/>
              <a:t>Recurse and Depth (5.0) can be used to search recursively</a:t>
            </a:r>
          </a:p>
          <a:p>
            <a:pPr lvl="1"/>
            <a:r>
              <a:rPr lang="en-GB" dirty="0"/>
              <a:t>Recurse only works in PS 2.0 when the filter isn’t in the path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BCC03A-5011-4090-B041-F0DC116BD159}"/>
              </a:ext>
            </a:extLst>
          </p:cNvPr>
          <p:cNvSpPr/>
          <p:nvPr/>
        </p:nvSpPr>
        <p:spPr>
          <a:xfrm>
            <a:off x="838200" y="4552299"/>
            <a:ext cx="92400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*.txt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-Recurse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-Include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*.txt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-Recurse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-Exclude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*.txt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-Recurse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c:\tmp\*.txt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-Recurse </a:t>
            </a:r>
          </a:p>
        </p:txBody>
      </p:sp>
    </p:spTree>
    <p:extLst>
      <p:ext uri="{BB962C8B-B14F-4D97-AF65-F5344CB8AC3E}">
        <p14:creationId xmlns:p14="http://schemas.microsoft.com/office/powerpoint/2010/main" val="3296679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F288-59F8-4129-8B5D-5254D2A1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item (e.g. A file)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281A49-A198-4604-9483-9073DD9B725A}"/>
              </a:ext>
            </a:extLst>
          </p:cNvPr>
          <p:cNvSpPr/>
          <p:nvPr/>
        </p:nvSpPr>
        <p:spPr>
          <a:xfrm>
            <a:off x="838200" y="1825625"/>
            <a:ext cx="1051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-ItemType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–Force</a:t>
            </a:r>
            <a:b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									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force overwrites existing file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Copy-Item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-Destination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c:\tmp\tmp2.txt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Move-Item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-Destination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c:\tmp\tmp3.txt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Rename-Item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c:\tmp\tmp3.txt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NewName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c:\temp\tmp4.txt</a:t>
            </a:r>
            <a:b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									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rename doesn't move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c:\tmp\tmp2.txt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item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item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Extension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item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6558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D135-B699-42F1-969F-657C87F3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Itemproperties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7D99DA-05A6-424F-8E4D-000D530A7DC7}"/>
              </a:ext>
            </a:extLst>
          </p:cNvPr>
          <p:cNvSpPr/>
          <p:nvPr/>
        </p:nvSpPr>
        <p:spPr>
          <a:xfrm>
            <a:off x="838200" y="1414562"/>
            <a:ext cx="10515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attributes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Setting attributes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attributes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System.IO.FileAttributes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ReadOnly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bor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System.IO.FileAttributes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Archive)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Adding attributes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attributes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attributes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bxor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System.IO.FileAttributes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hidden)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Testing for attributes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Attributes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-band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System.IO.FileAttributes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hidden)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ForegroundColor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green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"Hidden attribute set"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49777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1EBB7-DA45-4B65-B68D-14BD2A249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Itemproperties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499671-0828-41F9-B1DB-B5D5A199DF17}"/>
              </a:ext>
            </a:extLst>
          </p:cNvPr>
          <p:cNvSpPr/>
          <p:nvPr/>
        </p:nvSpPr>
        <p:spPr>
          <a:xfrm>
            <a:off x="838200" y="1825625"/>
            <a:ext cx="10515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Removing attributes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attributes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attributes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bxor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System.IO.FileAttributes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hidden)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or...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attributes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0600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967A-93CE-4B25-A8F8-4245C222D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Littering the registry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A4E3BD-92B3-46D6-99D3-ED2F3208839C}"/>
              </a:ext>
            </a:extLst>
          </p:cNvPr>
          <p:cNvSpPr/>
          <p:nvPr/>
        </p:nvSpPr>
        <p:spPr>
          <a:xfrm>
            <a:off x="838201" y="1690688"/>
            <a:ext cx="105155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hklm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:\software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New-Item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labo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"ICT"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"ICT services and management"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-ItemType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string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hklm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:\software\ICT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hklm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:\software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hklm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:\software\ICT"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"Owner"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Devops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–type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string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hklm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:\software\ICT"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"Starting year"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1997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–type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DWord</a:t>
            </a:r>
            <a:endParaRPr lang="en-US" dirty="0">
              <a:solidFill>
                <a:srgbClr val="8A2BE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929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FAC0-C126-444F-978E-B3B1F34C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Littering the registry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889108-CE48-4FCA-A797-60B7EEBBF02B}"/>
              </a:ext>
            </a:extLst>
          </p:cNvPr>
          <p:cNvSpPr/>
          <p:nvPr/>
        </p:nvSpPr>
        <p:spPr>
          <a:xfrm>
            <a:off x="838200" y="1825625"/>
            <a:ext cx="1051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hklm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:\software\ICT"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"Sites"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"www.cello.be"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"www.thomasmore.be"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multistring</a:t>
            </a:r>
          </a:p>
          <a:p>
            <a:endParaRPr lang="en-GB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ICT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PSDrive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Software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PSProvider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Registry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-root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HKLM:\Software\Microsoft\Windows\CurrentVersion\Uninstall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Software: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Convert-Path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.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LiteralPath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HKLM:\SOFTWARE\Classes\*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780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Environment variables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about_Environment_Variables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https://technet.microsoft.com/en-us/library/hh847808.aspx</a:t>
            </a:r>
            <a:endParaRPr lang="en-US" dirty="0"/>
          </a:p>
          <a:p>
            <a:r>
              <a:rPr lang="nl-BE" dirty="0"/>
              <a:t>Store information about the operating system</a:t>
            </a:r>
          </a:p>
          <a:p>
            <a:r>
              <a:rPr lang="nl-BE" dirty="0"/>
              <a:t>The provider:</a:t>
            </a:r>
          </a:p>
          <a:p>
            <a:r>
              <a:rPr lang="nl-BE" dirty="0"/>
              <a:t>Reading the value</a:t>
            </a:r>
          </a:p>
          <a:p>
            <a:pPr lvl="1"/>
            <a:r>
              <a:rPr lang="nl-BE" dirty="0"/>
              <a:t>$env:path -&gt; System.String</a:t>
            </a:r>
          </a:p>
          <a:p>
            <a:pPr lvl="1"/>
            <a:r>
              <a:rPr lang="nl-BE" dirty="0"/>
              <a:t>Get-</a:t>
            </a:r>
            <a:r>
              <a:rPr lang="nl-BE" dirty="0" err="1"/>
              <a:t>ChildItem</a:t>
            </a:r>
            <a:r>
              <a:rPr lang="nl-BE" dirty="0"/>
              <a:t> env:path -&gt; </a:t>
            </a:r>
            <a:r>
              <a:rPr lang="en-US" dirty="0"/>
              <a:t> </a:t>
            </a:r>
            <a:r>
              <a:rPr lang="en-US" dirty="0" err="1"/>
              <a:t>System.Collections.DictionaryEntry</a:t>
            </a:r>
            <a:r>
              <a:rPr lang="en-US" dirty="0"/>
              <a:t> </a:t>
            </a:r>
          </a:p>
          <a:p>
            <a:r>
              <a:rPr lang="nl-BE" dirty="0"/>
              <a:t>Read: </a:t>
            </a:r>
            <a:r>
              <a:rPr lang="en-US" dirty="0"/>
              <a:t>Creating and Modifying Environment Variables</a:t>
            </a:r>
            <a:endParaRPr lang="nl-BE" dirty="0"/>
          </a:p>
          <a:p>
            <a:pPr lvl="1"/>
            <a:r>
              <a:rPr lang="en-US" dirty="0">
                <a:hlinkClick r:id="rId3"/>
              </a:rPr>
              <a:t>https://technet.microsoft.com/en-us/library/ff730964.aspx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9419A-4FBE-4322-B517-14C840C6719D}"/>
              </a:ext>
            </a:extLst>
          </p:cNvPr>
          <p:cNvSpPr/>
          <p:nvPr/>
        </p:nvSpPr>
        <p:spPr>
          <a:xfrm>
            <a:off x="3348132" y="3244334"/>
            <a:ext cx="2747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Env: </a:t>
            </a:r>
          </a:p>
        </p:txBody>
      </p:sp>
    </p:spTree>
    <p:extLst>
      <p:ext uri="{BB962C8B-B14F-4D97-AF65-F5344CB8AC3E}">
        <p14:creationId xmlns:p14="http://schemas.microsoft.com/office/powerpoint/2010/main" val="725194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53CE6-DE42-481B-849C-99365BE1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Cmdlets that have “Item” in them…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4A6B-C164-40AD-B6F0-9438E5CDE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7643"/>
            <a:ext cx="10515600" cy="4159320"/>
          </a:xfrm>
        </p:spPr>
        <p:txBody>
          <a:bodyPr/>
          <a:lstStyle/>
          <a:p>
            <a:r>
              <a:rPr lang="en-GB" dirty="0"/>
              <a:t>Lots of </a:t>
            </a:r>
            <a:r>
              <a:rPr lang="en-GB" dirty="0" err="1"/>
              <a:t>controlpanel</a:t>
            </a:r>
            <a:r>
              <a:rPr lang="en-GB" dirty="0"/>
              <a:t>-cmdlets: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For when you want to script using the GUI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C421A2-BCEF-4C1D-94AF-40E2BB04C1AF}"/>
              </a:ext>
            </a:extLst>
          </p:cNvPr>
          <p:cNvSpPr/>
          <p:nvPr/>
        </p:nvSpPr>
        <p:spPr>
          <a:xfrm>
            <a:off x="838199" y="1516871"/>
            <a:ext cx="10515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Get-Command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-noun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*item*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where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CommandType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"cmdlet"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DF9230-080D-458C-BC4A-12FE3DCCC21A}"/>
              </a:ext>
            </a:extLst>
          </p:cNvPr>
          <p:cNvSpPr/>
          <p:nvPr/>
        </p:nvSpPr>
        <p:spPr>
          <a:xfrm>
            <a:off x="838199" y="2483644"/>
            <a:ext cx="1119704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ControlPanelItem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ControlPanelItem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Autoplay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format-list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*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ControlPanelItem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"Windows Defender 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FireWall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Show-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ControlPanelItem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ControlPanelItem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CanonicalName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Microsoft.Display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													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Show-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ControlPanelItem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appwiz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C:\Windows\SysWOW64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-Recurse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*.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cpl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-Recurse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*.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cpl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desk </a:t>
            </a:r>
          </a:p>
        </p:txBody>
      </p:sp>
    </p:spTree>
    <p:extLst>
      <p:ext uri="{BB962C8B-B14F-4D97-AF65-F5344CB8AC3E}">
        <p14:creationId xmlns:p14="http://schemas.microsoft.com/office/powerpoint/2010/main" val="128167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are providers?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7035"/>
            <a:ext cx="10515600" cy="4059927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PSProvider</a:t>
            </a:r>
            <a:r>
              <a:rPr lang="en-US" dirty="0"/>
              <a:t> is an adapter that</a:t>
            </a:r>
            <a:br>
              <a:rPr lang="en-US" dirty="0"/>
            </a:br>
            <a:r>
              <a:rPr lang="en-US" dirty="0"/>
              <a:t>allows a data store to be</a:t>
            </a:r>
            <a:br>
              <a:rPr lang="en-US" dirty="0"/>
            </a:br>
            <a:r>
              <a:rPr lang="en-US" dirty="0"/>
              <a:t>accessed like a disk drive </a:t>
            </a:r>
          </a:p>
          <a:p>
            <a:r>
              <a:rPr lang="en-US" dirty="0"/>
              <a:t>What is possible?</a:t>
            </a:r>
          </a:p>
          <a:p>
            <a:pPr lvl="1"/>
            <a:r>
              <a:rPr lang="en-US" dirty="0"/>
              <a:t>Ask user confirmation: </a:t>
            </a:r>
            <a:r>
              <a:rPr lang="en-US" dirty="0" err="1"/>
              <a:t>Shouldprocess</a:t>
            </a:r>
            <a:r>
              <a:rPr lang="en-US" dirty="0"/>
              <a:t>, -</a:t>
            </a:r>
            <a:r>
              <a:rPr lang="en-US" dirty="0" err="1"/>
              <a:t>Whatif</a:t>
            </a:r>
            <a:r>
              <a:rPr lang="en-US" dirty="0"/>
              <a:t>, -Confirm</a:t>
            </a:r>
          </a:p>
          <a:p>
            <a:pPr lvl="1"/>
            <a:r>
              <a:rPr lang="en-US" dirty="0"/>
              <a:t>Filtering: -Filter</a:t>
            </a:r>
          </a:p>
          <a:p>
            <a:pPr lvl="1"/>
            <a:r>
              <a:rPr lang="en-US" dirty="0"/>
              <a:t>Credentials: -Credential</a:t>
            </a:r>
          </a:p>
          <a:p>
            <a:pPr lvl="1"/>
            <a:r>
              <a:rPr lang="en-US" dirty="0"/>
              <a:t>Transactions: several changes can be reversed or committed in one act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87D74F-83C3-471A-B35D-EBA7BA5530F0}"/>
              </a:ext>
            </a:extLst>
          </p:cNvPr>
          <p:cNvSpPr/>
          <p:nvPr/>
        </p:nvSpPr>
        <p:spPr>
          <a:xfrm>
            <a:off x="838199" y="1506021"/>
            <a:ext cx="26007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PSProvider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C914BB-E306-4A27-9F8F-B8DD98B23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06021"/>
            <a:ext cx="5572903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26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ilovegarciniacambogia.net/wp-content/uploads/2013/12/home-exercis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1090613"/>
            <a:ext cx="51435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884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File and Folder but Generic terms</a:t>
            </a:r>
          </a:p>
          <a:p>
            <a:endParaRPr lang="en-US" dirty="0"/>
          </a:p>
          <a:p>
            <a:r>
              <a:rPr lang="en-US" dirty="0"/>
              <a:t>Item: reference to individual object 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file, folder, registry key, variable, …</a:t>
            </a:r>
          </a:p>
          <a:p>
            <a:r>
              <a:rPr lang="en-US" dirty="0" err="1"/>
              <a:t>Itemproperty</a:t>
            </a:r>
            <a:r>
              <a:rPr lang="en-US" dirty="0"/>
              <a:t>: reference to the attribute of an item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read-only, creation time, length, 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53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Wildcards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Wildcards:</a:t>
            </a:r>
            <a:endParaRPr lang="en-US" dirty="0"/>
          </a:p>
          <a:p>
            <a:pPr lvl="1"/>
            <a:r>
              <a:rPr lang="en-US" dirty="0"/>
              <a:t>*: 0 or more characters</a:t>
            </a:r>
          </a:p>
          <a:p>
            <a:pPr lvl="1"/>
            <a:r>
              <a:rPr lang="en-US" dirty="0"/>
              <a:t>?: 1 character</a:t>
            </a:r>
          </a:p>
          <a:p>
            <a:pPr lvl="1"/>
            <a:r>
              <a:rPr lang="en-US" dirty="0"/>
              <a:t>\: Root directory</a:t>
            </a:r>
          </a:p>
          <a:p>
            <a:pPr lvl="1"/>
            <a:r>
              <a:rPr lang="en-US" dirty="0"/>
              <a:t>.  : Current directory</a:t>
            </a:r>
          </a:p>
          <a:p>
            <a:pPr lvl="1"/>
            <a:r>
              <a:rPr lang="en-US" dirty="0"/>
              <a:t>.. : Parent directory</a:t>
            </a:r>
          </a:p>
          <a:p>
            <a:pPr lvl="1"/>
            <a:r>
              <a:rPr lang="en-US" dirty="0"/>
              <a:t>~	: Home directory of the current user</a:t>
            </a:r>
          </a:p>
          <a:p>
            <a:pPr lvl="1"/>
            <a:r>
              <a:rPr lang="en-US" dirty="0"/>
              <a:t>[]	: 1 or more characters between the brackets</a:t>
            </a:r>
          </a:p>
          <a:p>
            <a:r>
              <a:rPr lang="en-US" dirty="0"/>
              <a:t>When you want to use * and ? in a name?</a:t>
            </a:r>
          </a:p>
          <a:p>
            <a:pPr lvl="1"/>
            <a:r>
              <a:rPr lang="en-US" dirty="0"/>
              <a:t>Use -</a:t>
            </a:r>
            <a:r>
              <a:rPr lang="en-US" dirty="0" err="1"/>
              <a:t>LiteralPath</a:t>
            </a:r>
            <a:endParaRPr lang="en-US" dirty="0"/>
          </a:p>
          <a:p>
            <a:pPr lvl="1"/>
            <a:r>
              <a:rPr lang="en-US" dirty="0"/>
              <a:t>This parameter does not accept wildcards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91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Core commands – using them</a:t>
            </a:r>
            <a:endParaRPr lang="en-US" dirty="0"/>
          </a:p>
        </p:txBody>
      </p:sp>
      <p:graphicFrame>
        <p:nvGraphicFramePr>
          <p:cNvPr id="4" name="Tijdelijke aanduiding voor inhoud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94064"/>
              </p:ext>
            </p:extLst>
          </p:nvPr>
        </p:nvGraphicFramePr>
        <p:xfrm>
          <a:off x="1703514" y="1700809"/>
          <a:ext cx="8712967" cy="3599149"/>
        </p:xfrm>
        <a:graphic>
          <a:graphicData uri="http://schemas.openxmlformats.org/drawingml/2006/table">
            <a:tbl>
              <a:tblPr/>
              <a:tblGrid>
                <a:gridCol w="142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7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26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7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67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44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16849"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File system</a:t>
                      </a:r>
                    </a:p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nl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Register</a:t>
                      </a:r>
                    </a:p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nl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Aliases</a:t>
                      </a:r>
                      <a:endParaRPr lang="nl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Environment</a:t>
                      </a:r>
                      <a:r>
                        <a:rPr lang="nl-BE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variables</a:t>
                      </a:r>
                      <a:endParaRPr lang="nl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Functions</a:t>
                      </a:r>
                      <a:endParaRPr lang="nl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271">
                <a:tc>
                  <a:txBody>
                    <a:bodyPr/>
                    <a:lstStyle/>
                    <a:p>
                      <a:pPr algn="l" fontAlgn="t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Folder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Key</a:t>
                      </a:r>
                      <a:endParaRPr lang="nl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Key</a:t>
                      </a:r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nl-B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value</a:t>
                      </a:r>
                      <a:endParaRPr lang="nl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425">
                <a:tc>
                  <a:txBody>
                    <a:bodyPr/>
                    <a:lstStyle/>
                    <a:p>
                      <a:pPr algn="l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Get-Item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425">
                <a:tc>
                  <a:txBody>
                    <a:bodyPr/>
                    <a:lstStyle/>
                    <a:p>
                      <a:pPr algn="l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Set-Item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B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425">
                <a:tc>
                  <a:txBody>
                    <a:bodyPr/>
                    <a:lstStyle/>
                    <a:p>
                      <a:pPr algn="l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Get-ItemProperty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425">
                <a:tc>
                  <a:txBody>
                    <a:bodyPr/>
                    <a:lstStyle/>
                    <a:p>
                      <a:pPr algn="l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Set-ItemProperty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B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6849">
                <a:tc>
                  <a:txBody>
                    <a:bodyPr/>
                    <a:lstStyle/>
                    <a:p>
                      <a:pPr algn="l" fontAlgn="t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New-Item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-itemtype directory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r>
                        <a:rPr lang="nl-B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itemtype</a:t>
                      </a:r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file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68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navigation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Get-</a:t>
            </a:r>
            <a:r>
              <a:rPr lang="en-US" dirty="0" err="1"/>
              <a:t>PSDrive</a:t>
            </a:r>
            <a:r>
              <a:rPr lang="en-US" dirty="0"/>
              <a:t>, shows “drives”:</a:t>
            </a:r>
          </a:p>
          <a:p>
            <a:pPr lvl="1"/>
            <a:r>
              <a:rPr lang="en-US" dirty="0"/>
              <a:t>Drives</a:t>
            </a:r>
          </a:p>
          <a:p>
            <a:pPr lvl="1"/>
            <a:r>
              <a:rPr lang="en-US" dirty="0"/>
              <a:t>Environment variables (</a:t>
            </a:r>
            <a:r>
              <a:rPr lang="en-US" dirty="0" err="1"/>
              <a:t>env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Registry (HKCU, HKLM)</a:t>
            </a:r>
          </a:p>
          <a:p>
            <a:pPr lvl="1"/>
            <a:r>
              <a:rPr lang="en-US" dirty="0"/>
              <a:t>Certificates (cert )</a:t>
            </a:r>
          </a:p>
          <a:p>
            <a:pPr lvl="1"/>
            <a:r>
              <a:rPr lang="en-US" dirty="0"/>
              <a:t>Aliases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 err="1"/>
              <a:t>WSMan</a:t>
            </a:r>
            <a:r>
              <a:rPr lang="en-US" dirty="0"/>
              <a:t> (V2)</a:t>
            </a:r>
          </a:p>
          <a:p>
            <a:r>
              <a:rPr lang="nl-BE" dirty="0"/>
              <a:t>On a Domain Controller:</a:t>
            </a:r>
          </a:p>
          <a:p>
            <a:pPr lvl="1"/>
            <a:r>
              <a:rPr lang="nl-BE" dirty="0"/>
              <a:t>AD (ActiveDirectory)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FB36A9-1DA8-4AA7-B1DD-F4B13005678D}"/>
              </a:ext>
            </a:extLst>
          </p:cNvPr>
          <p:cNvSpPr/>
          <p:nvPr/>
        </p:nvSpPr>
        <p:spPr>
          <a:xfrm>
            <a:off x="7053469" y="1825625"/>
            <a:ext cx="43003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PSDrive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wsman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: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.\localhost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Function: </a:t>
            </a:r>
          </a:p>
        </p:txBody>
      </p:sp>
    </p:spTree>
    <p:extLst>
      <p:ext uri="{BB962C8B-B14F-4D97-AF65-F5344CB8AC3E}">
        <p14:creationId xmlns:p14="http://schemas.microsoft.com/office/powerpoint/2010/main" val="341999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DD3C-CF5A-4040-B23C-47877139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drives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183BB-A05C-4521-904C-95CD0C174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network drive (the old net use…)</a:t>
            </a:r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Shows up in explorer if the name is a single character</a:t>
            </a:r>
          </a:p>
          <a:p>
            <a:r>
              <a:rPr lang="en-GB" dirty="0"/>
              <a:t>A new drive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Never shows up in explorer</a:t>
            </a:r>
          </a:p>
          <a:p>
            <a:pPr lvl="1"/>
            <a:r>
              <a:rPr lang="en-GB" dirty="0"/>
              <a:t>Only exists in current PowerShell-process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269A3A-0F3F-4F84-8D71-98E425A87D6C}"/>
              </a:ext>
            </a:extLst>
          </p:cNvPr>
          <p:cNvSpPr/>
          <p:nvPr/>
        </p:nvSpPr>
        <p:spPr>
          <a:xfrm>
            <a:off x="1089990" y="2328063"/>
            <a:ext cx="77260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$cred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Get-Credential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PSDrive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V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PSProvider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FileSystem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-root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\\myserver\vd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-Persist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$cred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E6DA8-D36E-495C-837B-B6EFAB5118D5}"/>
              </a:ext>
            </a:extLst>
          </p:cNvPr>
          <p:cNvSpPr/>
          <p:nvPr/>
        </p:nvSpPr>
        <p:spPr>
          <a:xfrm>
            <a:off x="1089989" y="4252513"/>
            <a:ext cx="92069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PSDrive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PSProvider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FileSystem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temp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-Root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temp: </a:t>
            </a:r>
          </a:p>
        </p:txBody>
      </p:sp>
    </p:spTree>
    <p:extLst>
      <p:ext uri="{BB962C8B-B14F-4D97-AF65-F5344CB8AC3E}">
        <p14:creationId xmlns:p14="http://schemas.microsoft.com/office/powerpoint/2010/main" val="1180191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F49BC-33B8-4909-8B93-763E01C6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…-Path cmdlets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C27CC1-B461-4670-98A1-D7A2F9975E33}"/>
              </a:ext>
            </a:extLst>
          </p:cNvPr>
          <p:cNvSpPr/>
          <p:nvPr/>
        </p:nvSpPr>
        <p:spPr>
          <a:xfrm>
            <a:off x="838200" y="1225689"/>
            <a:ext cx="10820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Get-Command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-Noun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Path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Test-Path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c:\tmp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Resolve-Path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..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Resolve-Path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..\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tmp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Resolve-Path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~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Convert-Path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~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or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Resolve-Path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~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)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Path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or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Resolve-Path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~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Select-Object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ExpandProperty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path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Join-Path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"c:"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"a folder"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Join-Path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"c:\"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“\a folder"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$docs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(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Join-Path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~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"Documents"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Split-Path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docs</a:t>
            </a:r>
            <a:r>
              <a:rPr lang="en-GB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-Parent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Split-Path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docs</a:t>
            </a:r>
            <a:r>
              <a:rPr lang="en-GB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-Leaf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Split-Path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docs</a:t>
            </a:r>
            <a:r>
              <a:rPr lang="en-GB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-Qualifier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Split-Path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Join-Path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docs</a:t>
            </a:r>
            <a:r>
              <a:rPr lang="en-US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"*.txt"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-Resolve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-Parent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309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51B7-54B7-4E25-82AF-D61B982B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PowerShell 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46B94-888D-47B7-822C-3A27AE375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575" y="1404368"/>
            <a:ext cx="5372850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88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1351</TotalTime>
  <Words>1598</Words>
  <Application>Microsoft Office PowerPoint</Application>
  <PresentationFormat>Widescreen</PresentationFormat>
  <Paragraphs>299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Lucida Console</vt:lpstr>
      <vt:lpstr>Office Theme</vt:lpstr>
      <vt:lpstr>Windows PowerShell </vt:lpstr>
      <vt:lpstr>What are providers?</vt:lpstr>
      <vt:lpstr>Terminology</vt:lpstr>
      <vt:lpstr>Wildcards</vt:lpstr>
      <vt:lpstr>Core commands – using them</vt:lpstr>
      <vt:lpstr>Uniform navigation model</vt:lpstr>
      <vt:lpstr>Creating drives</vt:lpstr>
      <vt:lpstr>…-Path cmdlets</vt:lpstr>
      <vt:lpstr>In PowerShell core</vt:lpstr>
      <vt:lpstr>Push and pop</vt:lpstr>
      <vt:lpstr>Childitems (e.g. A folder)</vt:lpstr>
      <vt:lpstr>Filtering</vt:lpstr>
      <vt:lpstr>An item (e.g. A file)</vt:lpstr>
      <vt:lpstr>Itemproperties</vt:lpstr>
      <vt:lpstr>Itemproperties</vt:lpstr>
      <vt:lpstr>Littering the registry</vt:lpstr>
      <vt:lpstr>Littering the registry</vt:lpstr>
      <vt:lpstr>Environment variables </vt:lpstr>
      <vt:lpstr>Cmdlets that have “Item” in them…</vt:lpstr>
      <vt:lpstr>PowerPoint Presentation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 </dc:title>
  <dc:creator>Mariën Jochen</dc:creator>
  <cp:lastModifiedBy>Jochen Mariën</cp:lastModifiedBy>
  <cp:revision>102</cp:revision>
  <dcterms:created xsi:type="dcterms:W3CDTF">2016-01-25T12:29:25Z</dcterms:created>
  <dcterms:modified xsi:type="dcterms:W3CDTF">2019-12-17T12:31:00Z</dcterms:modified>
</cp:coreProperties>
</file>