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7" r:id="rId2"/>
    <p:sldId id="275" r:id="rId3"/>
    <p:sldId id="276" r:id="rId4"/>
    <p:sldId id="277" r:id="rId5"/>
    <p:sldId id="280" r:id="rId6"/>
    <p:sldId id="278" r:id="rId7"/>
    <p:sldId id="289" r:id="rId8"/>
    <p:sldId id="293" r:id="rId9"/>
    <p:sldId id="295" r:id="rId10"/>
    <p:sldId id="290" r:id="rId11"/>
    <p:sldId id="285" r:id="rId12"/>
    <p:sldId id="292" r:id="rId13"/>
    <p:sldId id="284" r:id="rId14"/>
    <p:sldId id="286" r:id="rId15"/>
    <p:sldId id="287" r:id="rId16"/>
    <p:sldId id="296" r:id="rId17"/>
    <p:sldId id="291" r:id="rId18"/>
    <p:sldId id="294" r:id="rId19"/>
    <p:sldId id="282" r:id="rId20"/>
    <p:sldId id="28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FBF43-1B32-4AE8-A5B4-B9207928DAE9}">
          <p14:sldIdLst>
            <p14:sldId id="257"/>
            <p14:sldId id="275"/>
            <p14:sldId id="276"/>
            <p14:sldId id="277"/>
            <p14:sldId id="280"/>
          </p14:sldIdLst>
        </p14:section>
        <p14:section name="PSdrive" id="{50A6ED36-638C-4CCA-911C-4AFA8F869A09}">
          <p14:sldIdLst>
            <p14:sldId id="278"/>
            <p14:sldId id="289"/>
          </p14:sldIdLst>
        </p14:section>
        <p14:section name="Navigation" id="{BBD11857-E5F3-4A84-8864-5F11B21E1E7D}">
          <p14:sldIdLst>
            <p14:sldId id="293"/>
            <p14:sldId id="295"/>
            <p14:sldId id="290"/>
          </p14:sldIdLst>
        </p14:section>
        <p14:section name="Files and folders" id="{4270730B-4B1C-497B-84C2-F74EA88C4044}">
          <p14:sldIdLst>
            <p14:sldId id="285"/>
            <p14:sldId id="292"/>
            <p14:sldId id="284"/>
            <p14:sldId id="286"/>
            <p14:sldId id="287"/>
            <p14:sldId id="296"/>
          </p14:sldIdLst>
        </p14:section>
        <p14:section name="Registry" id="{4123CBD6-6C84-4368-9A6B-E5F2C2249D67}">
          <p14:sldIdLst>
            <p14:sldId id="291"/>
            <p14:sldId id="294"/>
          </p14:sldIdLst>
        </p14:section>
        <p14:section name="Various" id="{08D32C77-CAB3-491F-9B8D-B0F4A12CE900}">
          <p14:sldIdLst>
            <p14:sldId id="282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357" autoAdjust="0"/>
  </p:normalViewPr>
  <p:slideViewPr>
    <p:cSldViewPr snapToGrid="0">
      <p:cViewPr varScale="1">
        <p:scale>
          <a:sx n="64" d="100"/>
          <a:sy n="64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F8E3D882-18DB-4063-9BD2-A7129D173E4D}"/>
    <pc:docChg chg="modSld">
      <pc:chgData name="Jochen Mariën" userId="a4f8d9ed-3895-4365-b2d5-9432cb8a20d4" providerId="ADAL" clId="{F8E3D882-18DB-4063-9BD2-A7129D173E4D}" dt="2021-01-20T08:02:59.911" v="0" actId="20577"/>
      <pc:docMkLst>
        <pc:docMk/>
      </pc:docMkLst>
      <pc:sldChg chg="modSp mod">
        <pc:chgData name="Jochen Mariën" userId="a4f8d9ed-3895-4365-b2d5-9432cb8a20d4" providerId="ADAL" clId="{F8E3D882-18DB-4063-9BD2-A7129D173E4D}" dt="2021-01-20T08:02:59.911" v="0" actId="20577"/>
        <pc:sldMkLst>
          <pc:docMk/>
          <pc:sldMk cId="4016826350" sldId="275"/>
        </pc:sldMkLst>
        <pc:spChg chg="mod">
          <ac:chgData name="Jochen Mariën" userId="a4f8d9ed-3895-4365-b2d5-9432cb8a20d4" providerId="ADAL" clId="{F8E3D882-18DB-4063-9BD2-A7129D173E4D}" dt="2021-01-20T08:02:59.911" v="0" actId="20577"/>
          <ac:spMkLst>
            <pc:docMk/>
            <pc:sldMk cId="4016826350" sldId="275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C7BED54-0A4E-4DBE-A05A-EEAFE81F8E3D}"/>
    <pc:docChg chg="modSld">
      <pc:chgData name="Jochen Mariën" userId="a4f8d9ed-3895-4365-b2d5-9432cb8a20d4" providerId="ADAL" clId="{9C7BED54-0A4E-4DBE-A05A-EEAFE81F8E3D}" dt="2019-12-17T12:30:55.905" v="9" actId="14100"/>
      <pc:docMkLst>
        <pc:docMk/>
      </pc:docMkLst>
      <pc:sldChg chg="modSp">
        <pc:chgData name="Jochen Mariën" userId="a4f8d9ed-3895-4365-b2d5-9432cb8a20d4" providerId="ADAL" clId="{9C7BED54-0A4E-4DBE-A05A-EEAFE81F8E3D}" dt="2019-12-17T12:30:55.905" v="9" actId="14100"/>
        <pc:sldMkLst>
          <pc:docMk/>
          <pc:sldMk cId="1281675175" sldId="288"/>
        </pc:sldMkLst>
        <pc:spChg chg="mod">
          <ac:chgData name="Jochen Mariën" userId="a4f8d9ed-3895-4365-b2d5-9432cb8a20d4" providerId="ADAL" clId="{9C7BED54-0A4E-4DBE-A05A-EEAFE81F8E3D}" dt="2019-12-17T12:30:55.905" v="9" actId="14100"/>
          <ac:spMkLst>
            <pc:docMk/>
            <pc:sldMk cId="1281675175" sldId="288"/>
            <ac:spMk id="5" creationId="{C9DF9230-080D-458C-BC4A-12FE3DCCC2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Test-path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Push and pop-location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The navigation</a:t>
            </a:r>
            <a:r>
              <a:rPr lang="nl-BE" b="1" baseline="0" dirty="0"/>
              <a:t> cmdlets support a lot of functions, but not each function works in every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-usetransaction 	doesn’t work in 	filesystem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-filter 		doesn’t work in 	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itemproperty	doesn’t work in 	environment provider</a:t>
            </a:r>
          </a:p>
          <a:p>
            <a:endParaRPr lang="nl-BE" dirty="0"/>
          </a:p>
          <a:p>
            <a:r>
              <a:rPr lang="nl-BE" dirty="0"/>
              <a:t>Folder or directory: 	new-item</a:t>
            </a:r>
            <a:r>
              <a:rPr lang="nl-BE" baseline="0" dirty="0"/>
              <a:t> xxx –itemtype directory</a:t>
            </a:r>
          </a:p>
          <a:p>
            <a:r>
              <a:rPr lang="nl-BE" baseline="0" dirty="0"/>
              <a:t>File: 		new-item yyy –itemtype file</a:t>
            </a:r>
          </a:p>
          <a:p>
            <a:r>
              <a:rPr lang="nl-BE" baseline="0" dirty="0"/>
              <a:t>Key:		new-item zzz 	(er zijn hier enkel sleutels mogelijk, dus er hoeft geen itemtype worden vermeld)</a:t>
            </a:r>
          </a:p>
          <a:p>
            <a:r>
              <a:rPr lang="nl-BE" dirty="0"/>
              <a:t>Key value:	 	new-item</a:t>
            </a:r>
            <a:r>
              <a:rPr lang="nl-BE" baseline="0" dirty="0"/>
              <a:t>property </a:t>
            </a:r>
          </a:p>
          <a:p>
            <a:endParaRPr lang="nl-BE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6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https://technet.microsoft.com/library/hh849855.aspx</a:t>
            </a:r>
          </a:p>
          <a:p>
            <a:endParaRPr lang="en-GB" dirty="0"/>
          </a:p>
          <a:p>
            <a:r>
              <a:rPr lang="en-GB" dirty="0"/>
              <a:t>https://technet.microsoft.com/en-us/library/hh849842.aspx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c:\tmp\tmp1.txt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c:\tmp\folder\tmp2.txt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c:\tmp\folder\tmp3.txt -Force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02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Source: https://confidentialfiles.wordpress.com/2019/02/05/the-easy-way-to-work-with-file-attributes-in-powershell/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027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4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82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9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83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8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64.aspx" TargetMode="External"/><Relationship Id="rId2" Type="http://schemas.openxmlformats.org/officeDocument/2006/relationships/hyperlink" Target="https://technet.microsoft.com/en-us/library/hh847808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The navigation model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9DA-345A-4696-84E4-45C4233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08E5-52BC-47DA-BD57-07791959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Push:</a:t>
            </a:r>
          </a:p>
          <a:p>
            <a:pPr lvl="1"/>
            <a:r>
              <a:rPr lang="en-GB" dirty="0"/>
              <a:t>Save current location in stack (on top)</a:t>
            </a:r>
          </a:p>
          <a:p>
            <a:pPr lvl="1"/>
            <a:r>
              <a:rPr lang="en-GB" dirty="0"/>
              <a:t>Move to given location</a:t>
            </a:r>
          </a:p>
          <a:p>
            <a:r>
              <a:rPr lang="en-GB" dirty="0"/>
              <a:t>Pop:</a:t>
            </a:r>
          </a:p>
          <a:p>
            <a:pPr lvl="1"/>
            <a:r>
              <a:rPr lang="en-GB" dirty="0"/>
              <a:t>Move to location on top of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9EE9-61AF-4CA9-8B99-6AC23F804D2D}"/>
              </a:ext>
            </a:extLst>
          </p:cNvPr>
          <p:cNvSpPr/>
          <p:nvPr/>
        </p:nvSpPr>
        <p:spPr>
          <a:xfrm>
            <a:off x="838200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 </a:t>
            </a:r>
          </a:p>
        </p:txBody>
      </p:sp>
    </p:spTree>
    <p:extLst>
      <p:ext uri="{BB962C8B-B14F-4D97-AF65-F5344CB8AC3E}">
        <p14:creationId xmlns:p14="http://schemas.microsoft.com/office/powerpoint/2010/main" val="118866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277-6B5E-4684-9A2F-E0D7868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Childitems</a:t>
            </a:r>
            <a:r>
              <a:rPr lang="en-GB" dirty="0"/>
              <a:t> (e.g. A folder)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E6C8F-26B7-4CC2-A402-A56566819C02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-Hidden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ReadOnly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Great, but only and (not 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0369-6D5E-4AF0-8630-7F5745BD6847}"/>
              </a:ext>
            </a:extLst>
          </p:cNvPr>
          <p:cNvSpPr/>
          <p:nvPr/>
        </p:nvSpPr>
        <p:spPr>
          <a:xfrm>
            <a:off x="7967870" y="1825625"/>
            <a:ext cx="40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FBAC-97DB-4351-BA8D-872C623D96F6}"/>
              </a:ext>
            </a:extLst>
          </p:cNvPr>
          <p:cNvSpPr/>
          <p:nvPr/>
        </p:nvSpPr>
        <p:spPr>
          <a:xfrm>
            <a:off x="838200" y="383204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   operators !(NOT), +(AND), ,(OR)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  All attributes: D - directory, H - Hidden, R - Read-only, S - System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d+r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!directory </a:t>
            </a:r>
          </a:p>
        </p:txBody>
      </p:sp>
    </p:spTree>
    <p:extLst>
      <p:ext uri="{BB962C8B-B14F-4D97-AF65-F5344CB8AC3E}">
        <p14:creationId xmlns:p14="http://schemas.microsoft.com/office/powerpoint/2010/main" val="2059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F9-D800-44B6-8414-398257E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7A7-A3D0-404A-A273-2969A6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is the path to start looking in</a:t>
            </a:r>
          </a:p>
          <a:p>
            <a:r>
              <a:rPr lang="en-GB" dirty="0"/>
              <a:t>Filter, include and exclude can be used to filter</a:t>
            </a:r>
          </a:p>
          <a:p>
            <a:pPr lvl="1"/>
            <a:r>
              <a:rPr lang="en-GB" dirty="0"/>
              <a:t>All accept wildcards</a:t>
            </a:r>
          </a:p>
          <a:p>
            <a:r>
              <a:rPr lang="en-GB" dirty="0"/>
              <a:t>Recurse and Depth (5.0) can be used to search recursively</a:t>
            </a:r>
          </a:p>
          <a:p>
            <a:pPr lvl="1"/>
            <a:r>
              <a:rPr lang="en-GB" dirty="0"/>
              <a:t>Recurse only works in PS 2.0 when the filter isn’t in the path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CC03A-5011-4090-B041-F0DC116BD159}"/>
              </a:ext>
            </a:extLst>
          </p:cNvPr>
          <p:cNvSpPr/>
          <p:nvPr/>
        </p:nvSpPr>
        <p:spPr>
          <a:xfrm>
            <a:off x="838200" y="4552299"/>
            <a:ext cx="924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 </a:t>
            </a:r>
          </a:p>
        </p:txBody>
      </p:sp>
    </p:spTree>
    <p:extLst>
      <p:ext uri="{BB962C8B-B14F-4D97-AF65-F5344CB8AC3E}">
        <p14:creationId xmlns:p14="http://schemas.microsoft.com/office/powerpoint/2010/main" val="329667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F288-59F8-4129-8B5D-5254D2A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item (e.g. A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81A49-A198-4604-9483-9073DD9B725A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–Force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force overwrites existing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c:\temp\tmp4.txt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rename doesn't move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D135-B699-42F1-969F-657C87F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r>
              <a:rPr lang="en-GB" dirty="0"/>
              <a:t> – the old &amp; hard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D99DA-05A6-424F-8E4D-000D530A7DC7}"/>
              </a:ext>
            </a:extLst>
          </p:cNvPr>
          <p:cNvSpPr/>
          <p:nvPr/>
        </p:nvSpPr>
        <p:spPr>
          <a:xfrm>
            <a:off x="838200" y="1414562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Setting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Archive)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 for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-band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"Hidden attribute set"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97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EBB7-DA45-4B65-B68D-14BD2A2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r>
              <a:rPr lang="en-GB" dirty="0"/>
              <a:t> – the old &amp; hard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99671-0828-41F9-B1DB-B5D5A199DF17}"/>
              </a:ext>
            </a:extLst>
          </p:cNvPr>
          <p:cNvSpPr/>
          <p:nvPr/>
        </p:nvSpPr>
        <p:spPr>
          <a:xfrm>
            <a:off x="838200" y="182562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Removing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0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3972B-C57B-A911-5A59-3A6658C9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r>
              <a:rPr lang="en-GB" dirty="0"/>
              <a:t> – the new &amp; easy way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42C09A-D166-8524-5744-855E27B6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Check 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itemproperties</a:t>
            </a:r>
            <a:r>
              <a:rPr lang="nl-NL" dirty="0"/>
              <a:t> in shorthand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/>
              <a:t>mode</a:t>
            </a:r>
            <a:endParaRPr lang="nl-NL" dirty="0"/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"C:\Windows\system32\rundll32.exe"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9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Mode</a:t>
            </a:r>
            <a:endParaRPr lang="en-US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"C:\"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9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Mode</a:t>
            </a:r>
            <a:r>
              <a:rPr lang="en-US" sz="19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1900" dirty="0">
                <a:solidFill>
                  <a:srgbClr val="006400"/>
                </a:solidFill>
                <a:latin typeface="Lucida Console" panose="020B0609040504020204" pitchFamily="49" charset="0"/>
              </a:rPr>
              <a:t># Get "tmp.txt"</a:t>
            </a:r>
            <a:endParaRPr lang="nl-BE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nl-BE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6400"/>
                </a:solidFill>
                <a:latin typeface="Lucida Console" panose="020B0609040504020204" pitchFamily="49" charset="0"/>
              </a:rPr>
              <a:t># Replace its </a:t>
            </a:r>
            <a:r>
              <a:rPr lang="en-US" sz="19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atribute</a:t>
            </a:r>
            <a:r>
              <a:rPr lang="en-US" sz="1900" dirty="0">
                <a:solidFill>
                  <a:srgbClr val="006400"/>
                </a:solidFill>
                <a:latin typeface="Lucida Console" panose="020B0609040504020204" pitchFamily="49" charset="0"/>
              </a:rPr>
              <a:t> set with archive and read-only</a:t>
            </a:r>
            <a:endParaRPr lang="en-US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19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nl-BE" sz="19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</a:t>
            </a:r>
            <a:r>
              <a:rPr lang="nl-BE" sz="19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nl-BE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Attributes</a:t>
            </a:r>
            <a:r>
              <a:rPr lang="nl-BE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Archive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ReadOnly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6400"/>
                </a:solidFill>
                <a:latin typeface="Lucida Console" panose="020B0609040504020204" pitchFamily="49" charset="0"/>
              </a:rPr>
              <a:t># Add and remove "hidden" to it</a:t>
            </a:r>
            <a:endParaRPr lang="en-US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19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nl-BE" sz="19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</a:t>
            </a:r>
            <a:r>
              <a:rPr lang="nl-BE" sz="19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nl-BE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Attributes</a:t>
            </a:r>
            <a:r>
              <a:rPr lang="nl-BE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+= 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Hidden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19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nl-BE" sz="19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</a:t>
            </a:r>
            <a:r>
              <a:rPr lang="nl-BE" sz="19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nl-BE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Attributes</a:t>
            </a:r>
            <a:r>
              <a:rPr lang="nl-BE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-= 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Hidden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1900" dirty="0">
                <a:solidFill>
                  <a:srgbClr val="006400"/>
                </a:solidFill>
                <a:latin typeface="Lucida Console" panose="020B0609040504020204" pitchFamily="49" charset="0"/>
              </a:rPr>
              <a:t>#Remove </a:t>
            </a:r>
            <a:r>
              <a:rPr lang="nl-BE" sz="19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all</a:t>
            </a:r>
            <a:r>
              <a:rPr lang="nl-BE" sz="19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sz="19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attributes</a:t>
            </a:r>
            <a:endParaRPr lang="nl-BE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19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nl-BE" sz="19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</a:t>
            </a:r>
            <a:r>
              <a:rPr lang="nl-BE" sz="19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nl-BE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Attributes</a:t>
            </a:r>
            <a:r>
              <a:rPr lang="nl-BE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900" dirty="0">
                <a:solidFill>
                  <a:srgbClr val="696969"/>
                </a:solidFill>
                <a:latin typeface="Lucida Console" panose="020B0609040504020204" pitchFamily="49" charset="0"/>
              </a:rPr>
              <a:t>= 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Normal</a:t>
            </a:r>
            <a:r>
              <a:rPr lang="nl-BE" sz="1900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endParaRPr lang="en-US" sz="1900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2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967A-93CE-4B25-A8F8-4245C22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E3BD-92B3-46D6-99D3-ED2F3208839C}"/>
              </a:ext>
            </a:extLst>
          </p:cNvPr>
          <p:cNvSpPr/>
          <p:nvPr/>
        </p:nvSpPr>
        <p:spPr>
          <a:xfrm>
            <a:off x="838201" y="1690688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 services and management"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:\software\ICT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"Owner"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"Starting year"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1997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DWord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FAC0-C126-444F-978E-B3B1F34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89108-CE48-4FCA-A797-60B7EEBBF02B}"/>
              </a:ext>
            </a:extLst>
          </p:cNvPr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"Sites"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"www.cello.be"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"www.thomasmore.be"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multistring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HKLM:\Software\Microsoft\Windows\CurrentVersion\Uninstall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LiteralPath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HKLM:\SOFTWARE\Classes\*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8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Environment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about_Environment_Variables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https://technet.microsoft.com/en-us/library/hh847808.aspx</a:t>
            </a:r>
            <a:endParaRPr lang="en-US" dirty="0"/>
          </a:p>
          <a:p>
            <a:r>
              <a:rPr lang="nl-BE" dirty="0"/>
              <a:t>Store information about the operating system</a:t>
            </a:r>
          </a:p>
          <a:p>
            <a:r>
              <a:rPr lang="nl-BE" dirty="0"/>
              <a:t>The provider:</a:t>
            </a:r>
          </a:p>
          <a:p>
            <a:r>
              <a:rPr lang="nl-BE" dirty="0"/>
              <a:t>Reading the value</a:t>
            </a:r>
          </a:p>
          <a:p>
            <a:pPr lvl="1"/>
            <a:r>
              <a:rPr lang="nl-BE" dirty="0"/>
              <a:t>$env:path -&gt; System.String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ChildItem</a:t>
            </a:r>
            <a:r>
              <a:rPr lang="nl-BE" dirty="0"/>
              <a:t> env:path -&gt; </a:t>
            </a:r>
            <a:r>
              <a:rPr lang="en-US" dirty="0"/>
              <a:t> </a:t>
            </a:r>
            <a:r>
              <a:rPr lang="en-US" dirty="0" err="1"/>
              <a:t>System.Collections.DictionaryEntry</a:t>
            </a:r>
            <a:r>
              <a:rPr lang="en-US" dirty="0"/>
              <a:t> </a:t>
            </a:r>
          </a:p>
          <a:p>
            <a:r>
              <a:rPr lang="nl-BE" dirty="0"/>
              <a:t>Read: </a:t>
            </a:r>
            <a:r>
              <a:rPr lang="en-US" dirty="0"/>
              <a:t>Creating and Modifying Environment Variables</a:t>
            </a:r>
            <a:endParaRPr lang="nl-BE" dirty="0"/>
          </a:p>
          <a:p>
            <a:pPr lvl="1"/>
            <a:r>
              <a:rPr lang="en-US" dirty="0">
                <a:hlinkClick r:id="rId3"/>
              </a:rPr>
              <a:t>https://technet.microsoft.com/en-us/library/ff730964.aspx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419A-4FBE-4322-B517-14C840C6719D}"/>
              </a:ext>
            </a:extLst>
          </p:cNvPr>
          <p:cNvSpPr/>
          <p:nvPr/>
        </p:nvSpPr>
        <p:spPr>
          <a:xfrm>
            <a:off x="3348132" y="324433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Env: </a:t>
            </a:r>
          </a:p>
        </p:txBody>
      </p:sp>
    </p:spTree>
    <p:extLst>
      <p:ext uri="{BB962C8B-B14F-4D97-AF65-F5344CB8AC3E}">
        <p14:creationId xmlns:p14="http://schemas.microsoft.com/office/powerpoint/2010/main" val="72519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providers?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 is an adapter that</a:t>
            </a:r>
            <a:br>
              <a:rPr lang="en-US" dirty="0"/>
            </a:br>
            <a:r>
              <a:rPr lang="en-US" dirty="0"/>
              <a:t>allows a data store to be</a:t>
            </a:r>
            <a:br>
              <a:rPr lang="en-US" dirty="0"/>
            </a:br>
            <a:r>
              <a:rPr lang="en-US" dirty="0"/>
              <a:t>accessed like a disk drive </a:t>
            </a:r>
          </a:p>
          <a:p>
            <a:r>
              <a:rPr lang="en-US" dirty="0"/>
              <a:t>What is possible?</a:t>
            </a:r>
          </a:p>
          <a:p>
            <a:pPr lvl="1"/>
            <a:r>
              <a:rPr lang="en-US" dirty="0"/>
              <a:t>Ask user confirmation: -</a:t>
            </a:r>
            <a:r>
              <a:rPr lang="en-US" dirty="0" err="1"/>
              <a:t>Shouldprocess</a:t>
            </a:r>
            <a:r>
              <a:rPr lang="en-US" dirty="0"/>
              <a:t>, -</a:t>
            </a:r>
            <a:r>
              <a:rPr lang="en-US" dirty="0" err="1"/>
              <a:t>Whatif</a:t>
            </a:r>
            <a:r>
              <a:rPr lang="en-US" dirty="0"/>
              <a:t>, -Confirm</a:t>
            </a:r>
          </a:p>
          <a:p>
            <a:pPr lvl="1"/>
            <a:r>
              <a:rPr lang="en-US" dirty="0"/>
              <a:t>Filtering: -Filter</a:t>
            </a:r>
          </a:p>
          <a:p>
            <a:pPr lvl="1"/>
            <a:r>
              <a:rPr lang="en-US" dirty="0"/>
              <a:t>Credentials: -Credential</a:t>
            </a:r>
          </a:p>
          <a:p>
            <a:pPr lvl="1"/>
            <a:r>
              <a:rPr lang="en-US" dirty="0"/>
              <a:t>Transactions: several changes can be reversed or committed in one act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D74F-83C3-471A-B35D-EBA7BA5530F0}"/>
              </a:ext>
            </a:extLst>
          </p:cNvPr>
          <p:cNvSpPr/>
          <p:nvPr/>
        </p:nvSpPr>
        <p:spPr>
          <a:xfrm>
            <a:off x="838199" y="1506021"/>
            <a:ext cx="2600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914BB-E306-4A27-9F8F-B8DD98B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1"/>
            <a:ext cx="55729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CE6-DE42-481B-849C-99365BE1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Cmdlets that have “Item” in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4A6B-C164-40AD-B6F0-9438E5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dirty="0"/>
              <a:t>Lots of </a:t>
            </a:r>
            <a:r>
              <a:rPr lang="en-GB" dirty="0" err="1"/>
              <a:t>controlpanel</a:t>
            </a:r>
            <a:r>
              <a:rPr lang="en-GB" dirty="0"/>
              <a:t>-cmdlets: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when you want to script using the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1A2-BCEF-4C1D-94AF-40E2BB04C1AF}"/>
              </a:ext>
            </a:extLst>
          </p:cNvPr>
          <p:cNvSpPr/>
          <p:nvPr/>
        </p:nvSpPr>
        <p:spPr>
          <a:xfrm>
            <a:off x="838199" y="151687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*item*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"cmdlet"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F9230-080D-458C-BC4A-12FE3DCCC21A}"/>
              </a:ext>
            </a:extLst>
          </p:cNvPr>
          <p:cNvSpPr/>
          <p:nvPr/>
        </p:nvSpPr>
        <p:spPr>
          <a:xfrm>
            <a:off x="838199" y="2483644"/>
            <a:ext cx="11197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Autoplay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Defender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FireWall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CanonicalName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Microsoft.Display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appwiz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C:\Windows\SysWOW64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desk </a:t>
            </a:r>
          </a:p>
        </p:txBody>
      </p:sp>
    </p:spTree>
    <p:extLst>
      <p:ext uri="{BB962C8B-B14F-4D97-AF65-F5344CB8AC3E}">
        <p14:creationId xmlns:p14="http://schemas.microsoft.com/office/powerpoint/2010/main" val="128167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File and Folder but Generic terms</a:t>
            </a:r>
          </a:p>
          <a:p>
            <a:endParaRPr lang="en-US" dirty="0"/>
          </a:p>
          <a:p>
            <a:r>
              <a:rPr lang="en-US" dirty="0"/>
              <a:t>Item: reference to individual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file, folder, registry key, variable, …</a:t>
            </a:r>
          </a:p>
          <a:p>
            <a:r>
              <a:rPr lang="en-US" dirty="0" err="1"/>
              <a:t>Itemproperty</a:t>
            </a:r>
            <a:r>
              <a:rPr lang="en-US" dirty="0"/>
              <a:t>: reference to the attribute of an item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read-only, creation time, length,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Wildcards:</a:t>
            </a:r>
            <a:endParaRPr lang="en-US" dirty="0"/>
          </a:p>
          <a:p>
            <a:pPr lvl="1"/>
            <a:r>
              <a:rPr lang="en-US" dirty="0"/>
              <a:t>*: 0 or more characters</a:t>
            </a:r>
          </a:p>
          <a:p>
            <a:pPr lvl="1"/>
            <a:r>
              <a:rPr lang="en-US" dirty="0"/>
              <a:t>?: 1 character</a:t>
            </a:r>
          </a:p>
          <a:p>
            <a:pPr lvl="1"/>
            <a:r>
              <a:rPr lang="en-US" dirty="0"/>
              <a:t>\: Root directory</a:t>
            </a:r>
          </a:p>
          <a:p>
            <a:pPr lvl="1"/>
            <a:r>
              <a:rPr lang="en-US" dirty="0"/>
              <a:t>.  : Current directory</a:t>
            </a:r>
          </a:p>
          <a:p>
            <a:pPr lvl="1"/>
            <a:r>
              <a:rPr lang="en-US" dirty="0"/>
              <a:t>.. : Parent directory</a:t>
            </a:r>
          </a:p>
          <a:p>
            <a:pPr lvl="1"/>
            <a:r>
              <a:rPr lang="en-US" dirty="0"/>
              <a:t>~	: Home directory of the current user</a:t>
            </a:r>
          </a:p>
          <a:p>
            <a:pPr lvl="1"/>
            <a:r>
              <a:rPr lang="en-US" dirty="0"/>
              <a:t>[]	: 1 or more characters between the brackets</a:t>
            </a:r>
          </a:p>
          <a:p>
            <a:r>
              <a:rPr lang="en-US" dirty="0"/>
              <a:t>When you want to use * and ? in a name?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LiteralPath</a:t>
            </a:r>
            <a:endParaRPr lang="en-US" dirty="0"/>
          </a:p>
          <a:p>
            <a:pPr lvl="1"/>
            <a:r>
              <a:rPr lang="en-US" dirty="0"/>
              <a:t>This parameter does not accept wildcards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commands – using them</a:t>
            </a:r>
            <a:endParaRPr lang="en-US" dirty="0"/>
          </a:p>
        </p:txBody>
      </p:sp>
      <p:graphicFrame>
        <p:nvGraphicFramePr>
          <p:cNvPr id="4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4064"/>
              </p:ext>
            </p:extLst>
          </p:nvPr>
        </p:nvGraphicFramePr>
        <p:xfrm>
          <a:off x="1703514" y="1700809"/>
          <a:ext cx="8712967" cy="3599149"/>
        </p:xfrm>
        <a:graphic>
          <a:graphicData uri="http://schemas.openxmlformats.org/drawingml/2006/table">
            <a:tbl>
              <a:tblPr/>
              <a:tblGrid>
                <a:gridCol w="14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849"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system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Aliases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nl-B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variables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1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Folder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49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New-Item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-itemtype directory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itemtype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navigation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, shows “drives”:</a:t>
            </a:r>
          </a:p>
          <a:p>
            <a:pPr lvl="1"/>
            <a:r>
              <a:rPr lang="en-US" dirty="0"/>
              <a:t>Drives</a:t>
            </a:r>
          </a:p>
          <a:p>
            <a:pPr lvl="1"/>
            <a:r>
              <a:rPr lang="en-US" dirty="0"/>
              <a:t>Environment variables (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Registry (HKCU, HKLM)</a:t>
            </a:r>
          </a:p>
          <a:p>
            <a:pPr lvl="1"/>
            <a:r>
              <a:rPr lang="en-US" dirty="0"/>
              <a:t>Certificates (cert )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(V2)</a:t>
            </a:r>
          </a:p>
          <a:p>
            <a:r>
              <a:rPr lang="nl-BE" dirty="0"/>
              <a:t>On a Domain Controller:</a:t>
            </a:r>
          </a:p>
          <a:p>
            <a:pPr lvl="1"/>
            <a:r>
              <a:rPr lang="nl-BE" dirty="0"/>
              <a:t>AD (ActiveDirectory)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36A9-1DA8-4AA7-B1DD-F4B13005678D}"/>
              </a:ext>
            </a:extLst>
          </p:cNvPr>
          <p:cNvSpPr/>
          <p:nvPr/>
        </p:nvSpPr>
        <p:spPr>
          <a:xfrm>
            <a:off x="7053469" y="1825625"/>
            <a:ext cx="430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Function: </a:t>
            </a:r>
          </a:p>
        </p:txBody>
      </p:sp>
    </p:spTree>
    <p:extLst>
      <p:ext uri="{BB962C8B-B14F-4D97-AF65-F5344CB8AC3E}">
        <p14:creationId xmlns:p14="http://schemas.microsoft.com/office/powerpoint/2010/main" val="34199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D3C-CF5A-4040-B23C-4787713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83BB-A05C-4521-904C-95CD0C1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drive (the old net use…)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Shows up in explorer if the name is a single character</a:t>
            </a:r>
          </a:p>
          <a:p>
            <a:r>
              <a:rPr lang="en-GB" dirty="0"/>
              <a:t>A new drive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Never shows up in explorer</a:t>
            </a:r>
          </a:p>
          <a:p>
            <a:pPr lvl="1"/>
            <a:r>
              <a:rPr lang="en-GB" dirty="0"/>
              <a:t>Only exists in current PowerShell-process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69A3A-0F3F-4F84-8D71-98E425A87D6C}"/>
              </a:ext>
            </a:extLst>
          </p:cNvPr>
          <p:cNvSpPr/>
          <p:nvPr/>
        </p:nvSpPr>
        <p:spPr>
          <a:xfrm>
            <a:off x="1089990" y="2328063"/>
            <a:ext cx="7726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\\myserver\vd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E6DA8-D36E-495C-837B-B6EFAB5118D5}"/>
              </a:ext>
            </a:extLst>
          </p:cNvPr>
          <p:cNvSpPr/>
          <p:nvPr/>
        </p:nvSpPr>
        <p:spPr>
          <a:xfrm>
            <a:off x="1089989" y="4252513"/>
            <a:ext cx="9206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temp: </a:t>
            </a:r>
          </a:p>
        </p:txBody>
      </p:sp>
    </p:spTree>
    <p:extLst>
      <p:ext uri="{BB962C8B-B14F-4D97-AF65-F5344CB8AC3E}">
        <p14:creationId xmlns:p14="http://schemas.microsoft.com/office/powerpoint/2010/main" val="1180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9BC-33B8-4909-8B93-763E01C6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…-Path cmdlets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27CC1-B461-4670-98A1-D7A2F9975E33}"/>
              </a:ext>
            </a:extLst>
          </p:cNvPr>
          <p:cNvSpPr/>
          <p:nvPr/>
        </p:nvSpPr>
        <p:spPr>
          <a:xfrm>
            <a:off x="838200" y="1225689"/>
            <a:ext cx="1082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“\a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$docs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-Qualifier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"*.txt"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3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51B7-54B7-4E25-82AF-D61B982B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PowerShell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6B94-888D-47B7-822C-3A27AE37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404368"/>
            <a:ext cx="537285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1734</Words>
  <Application>Microsoft Office PowerPoint</Application>
  <PresentationFormat>Breedbeeld</PresentationFormat>
  <Paragraphs>315</Paragraphs>
  <Slides>21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Windows PowerShell </vt:lpstr>
      <vt:lpstr>What are providers?</vt:lpstr>
      <vt:lpstr>Terminology</vt:lpstr>
      <vt:lpstr>Wildcards</vt:lpstr>
      <vt:lpstr>Core commands – using them</vt:lpstr>
      <vt:lpstr>Uniform navigation model</vt:lpstr>
      <vt:lpstr>Creating drives</vt:lpstr>
      <vt:lpstr>…-Path cmdlets</vt:lpstr>
      <vt:lpstr>In PowerShell core</vt:lpstr>
      <vt:lpstr>Push and pop</vt:lpstr>
      <vt:lpstr>Childitems (e.g. A folder)</vt:lpstr>
      <vt:lpstr>Filtering</vt:lpstr>
      <vt:lpstr>An item (e.g. A file)</vt:lpstr>
      <vt:lpstr>Itemproperties – the old &amp; hard way</vt:lpstr>
      <vt:lpstr>Itemproperties – the old &amp; hard way</vt:lpstr>
      <vt:lpstr>Itemproperties – the new &amp; easy way</vt:lpstr>
      <vt:lpstr>Littering the registry</vt:lpstr>
      <vt:lpstr>Littering the registry</vt:lpstr>
      <vt:lpstr>Environment variables </vt:lpstr>
      <vt:lpstr>Cmdlets that have “Item” in them…</vt:lpstr>
      <vt:lpstr>PowerPoint-presentatie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Michiel Verboven</cp:lastModifiedBy>
  <cp:revision>105</cp:revision>
  <dcterms:created xsi:type="dcterms:W3CDTF">2016-01-25T12:29:25Z</dcterms:created>
  <dcterms:modified xsi:type="dcterms:W3CDTF">2022-05-10T09:53:34Z</dcterms:modified>
</cp:coreProperties>
</file>