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sldIdLst>
    <p:sldId id="257" r:id="rId2"/>
    <p:sldId id="264" r:id="rId3"/>
    <p:sldId id="265" r:id="rId4"/>
    <p:sldId id="266" r:id="rId5"/>
    <p:sldId id="261" r:id="rId6"/>
    <p:sldId id="263" r:id="rId7"/>
    <p:sldId id="262" r:id="rId8"/>
    <p:sldId id="273" r:id="rId9"/>
    <p:sldId id="274" r:id="rId10"/>
    <p:sldId id="267" r:id="rId11"/>
    <p:sldId id="268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1BC7B1-03D0-4B8B-AD73-001B1B72742F}">
          <p14:sldIdLst>
            <p14:sldId id="257"/>
            <p14:sldId id="264"/>
            <p14:sldId id="265"/>
            <p14:sldId id="266"/>
            <p14:sldId id="261"/>
            <p14:sldId id="263"/>
            <p14:sldId id="262"/>
            <p14:sldId id="273"/>
            <p14:sldId id="274"/>
            <p14:sldId id="267"/>
            <p14:sldId id="268"/>
            <p14:sldId id="269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ën Jochen" initials="MJ" lastIdx="1" clrIdx="0">
    <p:extLst>
      <p:ext uri="{19B8F6BF-5375-455C-9EA6-DF929625EA0E}">
        <p15:presenceInfo xmlns:p15="http://schemas.microsoft.com/office/powerpoint/2012/main" userId="Mariën Jo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DF0C7A-C6B3-446D-94B6-182CAA7D8E1C}" v="2" dt="2021-01-14T16:11:50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2145" autoAdjust="0"/>
  </p:normalViewPr>
  <p:slideViewPr>
    <p:cSldViewPr snapToGrid="0">
      <p:cViewPr varScale="1">
        <p:scale>
          <a:sx n="102" d="100"/>
          <a:sy n="102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52DF0C7A-C6B3-446D-94B6-182CAA7D8E1C}"/>
    <pc:docChg chg="undo custSel addSld delSld modSld addSection delSection modSection">
      <pc:chgData name="Jochen Mariën" userId="a4f8d9ed-3895-4365-b2d5-9432cb8a20d4" providerId="ADAL" clId="{52DF0C7A-C6B3-446D-94B6-182CAA7D8E1C}" dt="2021-01-14T16:22:21.671" v="656" actId="1076"/>
      <pc:docMkLst>
        <pc:docMk/>
      </pc:docMkLst>
      <pc:sldChg chg="addSp delSp modSp mod">
        <pc:chgData name="Jochen Mariën" userId="a4f8d9ed-3895-4365-b2d5-9432cb8a20d4" providerId="ADAL" clId="{52DF0C7A-C6B3-446D-94B6-182CAA7D8E1C}" dt="2021-01-14T16:05:38.775" v="246" actId="20577"/>
        <pc:sldMkLst>
          <pc:docMk/>
          <pc:sldMk cId="3523808697" sldId="261"/>
        </pc:sldMkLst>
        <pc:spChg chg="mod">
          <ac:chgData name="Jochen Mariën" userId="a4f8d9ed-3895-4365-b2d5-9432cb8a20d4" providerId="ADAL" clId="{52DF0C7A-C6B3-446D-94B6-182CAA7D8E1C}" dt="2021-01-14T16:05:38.775" v="246" actId="20577"/>
          <ac:spMkLst>
            <pc:docMk/>
            <pc:sldMk cId="3523808697" sldId="261"/>
            <ac:spMk id="2" creationId="{96E2994C-25EE-4393-A525-FD8CB7593878}"/>
          </ac:spMkLst>
        </pc:spChg>
        <pc:picChg chg="add del">
          <ac:chgData name="Jochen Mariën" userId="a4f8d9ed-3895-4365-b2d5-9432cb8a20d4" providerId="ADAL" clId="{52DF0C7A-C6B3-446D-94B6-182CAA7D8E1C}" dt="2021-01-14T15:47:55.882" v="4" actId="478"/>
          <ac:picMkLst>
            <pc:docMk/>
            <pc:sldMk cId="3523808697" sldId="261"/>
            <ac:picMk id="5" creationId="{7B8880D2-E1A7-43B5-B7BA-E9AA80761152}"/>
          </ac:picMkLst>
        </pc:picChg>
        <pc:picChg chg="del">
          <ac:chgData name="Jochen Mariën" userId="a4f8d9ed-3895-4365-b2d5-9432cb8a20d4" providerId="ADAL" clId="{52DF0C7A-C6B3-446D-94B6-182CAA7D8E1C}" dt="2021-01-14T15:47:35.194" v="2" actId="478"/>
          <ac:picMkLst>
            <pc:docMk/>
            <pc:sldMk cId="3523808697" sldId="261"/>
            <ac:picMk id="6" creationId="{3CA4CE5D-D068-4078-95F3-D256DE9D2BCF}"/>
          </ac:picMkLst>
        </pc:picChg>
        <pc:picChg chg="add mod">
          <ac:chgData name="Jochen Mariën" userId="a4f8d9ed-3895-4365-b2d5-9432cb8a20d4" providerId="ADAL" clId="{52DF0C7A-C6B3-446D-94B6-182CAA7D8E1C}" dt="2021-01-14T15:47:59.555" v="6" actId="1076"/>
          <ac:picMkLst>
            <pc:docMk/>
            <pc:sldMk cId="3523808697" sldId="261"/>
            <ac:picMk id="8" creationId="{01C22949-D9D3-44A6-9484-E09E3C521937}"/>
          </ac:picMkLst>
        </pc:picChg>
      </pc:sldChg>
      <pc:sldChg chg="modSp mod">
        <pc:chgData name="Jochen Mariën" userId="a4f8d9ed-3895-4365-b2d5-9432cb8a20d4" providerId="ADAL" clId="{52DF0C7A-C6B3-446D-94B6-182CAA7D8E1C}" dt="2021-01-14T16:06:08.405" v="267" actId="20577"/>
        <pc:sldMkLst>
          <pc:docMk/>
          <pc:sldMk cId="2305190369" sldId="262"/>
        </pc:sldMkLst>
        <pc:spChg chg="mod">
          <ac:chgData name="Jochen Mariën" userId="a4f8d9ed-3895-4365-b2d5-9432cb8a20d4" providerId="ADAL" clId="{52DF0C7A-C6B3-446D-94B6-182CAA7D8E1C}" dt="2021-01-14T16:06:08.405" v="267" actId="20577"/>
          <ac:spMkLst>
            <pc:docMk/>
            <pc:sldMk cId="2305190369" sldId="262"/>
            <ac:spMk id="2" creationId="{6ADB3686-CF36-4EB0-A3C2-0CBA970C6A7A}"/>
          </ac:spMkLst>
        </pc:spChg>
        <pc:spChg chg="mod">
          <ac:chgData name="Jochen Mariën" userId="a4f8d9ed-3895-4365-b2d5-9432cb8a20d4" providerId="ADAL" clId="{52DF0C7A-C6B3-446D-94B6-182CAA7D8E1C}" dt="2021-01-14T15:51:06.837" v="15" actId="1076"/>
          <ac:spMkLst>
            <pc:docMk/>
            <pc:sldMk cId="2305190369" sldId="262"/>
            <ac:spMk id="4" creationId="{75C3F2B7-B5E0-4FAA-9320-A706CB772589}"/>
          </ac:spMkLst>
        </pc:spChg>
        <pc:picChg chg="mod">
          <ac:chgData name="Jochen Mariën" userId="a4f8d9ed-3895-4365-b2d5-9432cb8a20d4" providerId="ADAL" clId="{52DF0C7A-C6B3-446D-94B6-182CAA7D8E1C}" dt="2021-01-14T15:51:14.999" v="17" actId="1076"/>
          <ac:picMkLst>
            <pc:docMk/>
            <pc:sldMk cId="2305190369" sldId="262"/>
            <ac:picMk id="5" creationId="{611C9E7A-8D04-4B0E-ABA5-721212094BDE}"/>
          </ac:picMkLst>
        </pc:picChg>
      </pc:sldChg>
      <pc:sldChg chg="addSp modSp mod">
        <pc:chgData name="Jochen Mariën" userId="a4f8d9ed-3895-4365-b2d5-9432cb8a20d4" providerId="ADAL" clId="{52DF0C7A-C6B3-446D-94B6-182CAA7D8E1C}" dt="2021-01-14T16:05:44.747" v="247"/>
        <pc:sldMkLst>
          <pc:docMk/>
          <pc:sldMk cId="3345255371" sldId="263"/>
        </pc:sldMkLst>
        <pc:spChg chg="mod">
          <ac:chgData name="Jochen Mariën" userId="a4f8d9ed-3895-4365-b2d5-9432cb8a20d4" providerId="ADAL" clId="{52DF0C7A-C6B3-446D-94B6-182CAA7D8E1C}" dt="2021-01-14T16:05:44.747" v="247"/>
          <ac:spMkLst>
            <pc:docMk/>
            <pc:sldMk cId="3345255371" sldId="263"/>
            <ac:spMk id="2" creationId="{6EE46D70-17AA-425A-8F4A-6DC66DF75F4D}"/>
          </ac:spMkLst>
        </pc:spChg>
        <pc:spChg chg="mod">
          <ac:chgData name="Jochen Mariën" userId="a4f8d9ed-3895-4365-b2d5-9432cb8a20d4" providerId="ADAL" clId="{52DF0C7A-C6B3-446D-94B6-182CAA7D8E1C}" dt="2021-01-14T16:05:26.779" v="216" actId="20577"/>
          <ac:spMkLst>
            <pc:docMk/>
            <pc:sldMk cId="3345255371" sldId="263"/>
            <ac:spMk id="3" creationId="{BBF1E884-35DC-4063-A6AA-B730EBA74FD3}"/>
          </ac:spMkLst>
        </pc:spChg>
        <pc:spChg chg="mod">
          <ac:chgData name="Jochen Mariën" userId="a4f8d9ed-3895-4365-b2d5-9432cb8a20d4" providerId="ADAL" clId="{52DF0C7A-C6B3-446D-94B6-182CAA7D8E1C}" dt="2021-01-14T16:04:53.544" v="192" actId="20577"/>
          <ac:spMkLst>
            <pc:docMk/>
            <pc:sldMk cId="3345255371" sldId="263"/>
            <ac:spMk id="4" creationId="{27B0329F-13D9-4D99-A14A-A343F9109730}"/>
          </ac:spMkLst>
        </pc:spChg>
        <pc:spChg chg="add mod">
          <ac:chgData name="Jochen Mariën" userId="a4f8d9ed-3895-4365-b2d5-9432cb8a20d4" providerId="ADAL" clId="{52DF0C7A-C6B3-446D-94B6-182CAA7D8E1C}" dt="2021-01-14T16:05:03.673" v="195" actId="1076"/>
          <ac:spMkLst>
            <pc:docMk/>
            <pc:sldMk cId="3345255371" sldId="263"/>
            <ac:spMk id="7" creationId="{40361B11-F009-4221-988B-E9E6249E2BD5}"/>
          </ac:spMkLst>
        </pc:spChg>
        <pc:picChg chg="mod">
          <ac:chgData name="Jochen Mariën" userId="a4f8d9ed-3895-4365-b2d5-9432cb8a20d4" providerId="ADAL" clId="{52DF0C7A-C6B3-446D-94B6-182CAA7D8E1C}" dt="2021-01-14T16:04:22.526" v="186" actId="1076"/>
          <ac:picMkLst>
            <pc:docMk/>
            <pc:sldMk cId="3345255371" sldId="263"/>
            <ac:picMk id="6" creationId="{20487240-39B4-440A-85A7-FD25C4E776C4}"/>
          </ac:picMkLst>
        </pc:picChg>
        <pc:picChg chg="add mod">
          <ac:chgData name="Jochen Mariën" userId="a4f8d9ed-3895-4365-b2d5-9432cb8a20d4" providerId="ADAL" clId="{52DF0C7A-C6B3-446D-94B6-182CAA7D8E1C}" dt="2021-01-14T16:05:20.243" v="201" actId="1076"/>
          <ac:picMkLst>
            <pc:docMk/>
            <pc:sldMk cId="3345255371" sldId="263"/>
            <ac:picMk id="9" creationId="{974C58CE-B142-43BE-931E-A777D4D11D0A}"/>
          </ac:picMkLst>
        </pc:picChg>
      </pc:sldChg>
      <pc:sldChg chg="modSp mod">
        <pc:chgData name="Jochen Mariën" userId="a4f8d9ed-3895-4365-b2d5-9432cb8a20d4" providerId="ADAL" clId="{52DF0C7A-C6B3-446D-94B6-182CAA7D8E1C}" dt="2021-01-14T15:30:12.016" v="0"/>
        <pc:sldMkLst>
          <pc:docMk/>
          <pc:sldMk cId="2271092750" sldId="264"/>
        </pc:sldMkLst>
        <pc:spChg chg="mod">
          <ac:chgData name="Jochen Mariën" userId="a4f8d9ed-3895-4365-b2d5-9432cb8a20d4" providerId="ADAL" clId="{52DF0C7A-C6B3-446D-94B6-182CAA7D8E1C}" dt="2021-01-14T15:30:12.016" v="0"/>
          <ac:spMkLst>
            <pc:docMk/>
            <pc:sldMk cId="2271092750" sldId="264"/>
            <ac:spMk id="4" creationId="{CA88287B-B202-4449-86EC-C248806FABA3}"/>
          </ac:spMkLst>
        </pc:spChg>
      </pc:sldChg>
      <pc:sldChg chg="modSp mod">
        <pc:chgData name="Jochen Mariën" userId="a4f8d9ed-3895-4365-b2d5-9432cb8a20d4" providerId="ADAL" clId="{52DF0C7A-C6B3-446D-94B6-182CAA7D8E1C}" dt="2021-01-14T15:44:29.452" v="1"/>
        <pc:sldMkLst>
          <pc:docMk/>
          <pc:sldMk cId="36816366" sldId="266"/>
        </pc:sldMkLst>
        <pc:spChg chg="mod">
          <ac:chgData name="Jochen Mariën" userId="a4f8d9ed-3895-4365-b2d5-9432cb8a20d4" providerId="ADAL" clId="{52DF0C7A-C6B3-446D-94B6-182CAA7D8E1C}" dt="2021-01-14T15:44:29.452" v="1"/>
          <ac:spMkLst>
            <pc:docMk/>
            <pc:sldMk cId="36816366" sldId="266"/>
            <ac:spMk id="2" creationId="{61BF7EFD-77F5-4500-B012-4926EBE12B19}"/>
          </ac:spMkLst>
        </pc:spChg>
      </pc:sldChg>
      <pc:sldChg chg="addSp delSp modSp mod">
        <pc:chgData name="Jochen Mariën" userId="a4f8d9ed-3895-4365-b2d5-9432cb8a20d4" providerId="ADAL" clId="{52DF0C7A-C6B3-446D-94B6-182CAA7D8E1C}" dt="2021-01-14T16:10:15.155" v="427" actId="1076"/>
        <pc:sldMkLst>
          <pc:docMk/>
          <pc:sldMk cId="211508190" sldId="268"/>
        </pc:sldMkLst>
        <pc:picChg chg="del">
          <ac:chgData name="Jochen Mariën" userId="a4f8d9ed-3895-4365-b2d5-9432cb8a20d4" providerId="ADAL" clId="{52DF0C7A-C6B3-446D-94B6-182CAA7D8E1C}" dt="2021-01-14T16:10:07.254" v="422" actId="478"/>
          <ac:picMkLst>
            <pc:docMk/>
            <pc:sldMk cId="211508190" sldId="268"/>
            <ac:picMk id="5" creationId="{B24E83A7-D40D-49AB-9235-533291C95339}"/>
          </ac:picMkLst>
        </pc:picChg>
        <pc:picChg chg="add mod">
          <ac:chgData name="Jochen Mariën" userId="a4f8d9ed-3895-4365-b2d5-9432cb8a20d4" providerId="ADAL" clId="{52DF0C7A-C6B3-446D-94B6-182CAA7D8E1C}" dt="2021-01-14T16:10:15.155" v="427" actId="1076"/>
          <ac:picMkLst>
            <pc:docMk/>
            <pc:sldMk cId="211508190" sldId="268"/>
            <ac:picMk id="7" creationId="{BA476A9F-1CF5-4825-ABC6-9A0F61CF6E12}"/>
          </ac:picMkLst>
        </pc:picChg>
      </pc:sldChg>
      <pc:sldChg chg="addSp delSp modSp mod">
        <pc:chgData name="Jochen Mariën" userId="a4f8d9ed-3895-4365-b2d5-9432cb8a20d4" providerId="ADAL" clId="{52DF0C7A-C6B3-446D-94B6-182CAA7D8E1C}" dt="2021-01-14T16:14:13.476" v="456" actId="1076"/>
        <pc:sldMkLst>
          <pc:docMk/>
          <pc:sldMk cId="1888474568" sldId="269"/>
        </pc:sldMkLst>
        <pc:spChg chg="mod">
          <ac:chgData name="Jochen Mariën" userId="a4f8d9ed-3895-4365-b2d5-9432cb8a20d4" providerId="ADAL" clId="{52DF0C7A-C6B3-446D-94B6-182CAA7D8E1C}" dt="2021-01-14T16:10:21.491" v="429" actId="20577"/>
          <ac:spMkLst>
            <pc:docMk/>
            <pc:sldMk cId="1888474568" sldId="269"/>
            <ac:spMk id="2" creationId="{81424CE2-4DCB-42C3-853F-6AB749765CB2}"/>
          </ac:spMkLst>
        </pc:spChg>
        <pc:spChg chg="mod">
          <ac:chgData name="Jochen Mariën" userId="a4f8d9ed-3895-4365-b2d5-9432cb8a20d4" providerId="ADAL" clId="{52DF0C7A-C6B3-446D-94B6-182CAA7D8E1C}" dt="2021-01-14T16:13:24.150" v="452" actId="15"/>
          <ac:spMkLst>
            <pc:docMk/>
            <pc:sldMk cId="1888474568" sldId="269"/>
            <ac:spMk id="3" creationId="{5CBF8E7E-95AB-4746-8601-BD9049AE0F01}"/>
          </ac:spMkLst>
        </pc:spChg>
        <pc:spChg chg="del">
          <ac:chgData name="Jochen Mariën" userId="a4f8d9ed-3895-4365-b2d5-9432cb8a20d4" providerId="ADAL" clId="{52DF0C7A-C6B3-446D-94B6-182CAA7D8E1C}" dt="2021-01-14T16:10:44.328" v="438" actId="478"/>
          <ac:spMkLst>
            <pc:docMk/>
            <pc:sldMk cId="1888474568" sldId="269"/>
            <ac:spMk id="5" creationId="{624D1DC2-86B9-4C67-98C0-C2536E32F99E}"/>
          </ac:spMkLst>
        </pc:spChg>
        <pc:spChg chg="del">
          <ac:chgData name="Jochen Mariën" userId="a4f8d9ed-3895-4365-b2d5-9432cb8a20d4" providerId="ADAL" clId="{52DF0C7A-C6B3-446D-94B6-182CAA7D8E1C}" dt="2021-01-14T16:11:47.078" v="442" actId="478"/>
          <ac:spMkLst>
            <pc:docMk/>
            <pc:sldMk cId="1888474568" sldId="269"/>
            <ac:spMk id="7" creationId="{0705BB0A-759D-410B-BCC5-279331EB628B}"/>
          </ac:spMkLst>
        </pc:spChg>
        <pc:spChg chg="add mod">
          <ac:chgData name="Jochen Mariën" userId="a4f8d9ed-3895-4365-b2d5-9432cb8a20d4" providerId="ADAL" clId="{52DF0C7A-C6B3-446D-94B6-182CAA7D8E1C}" dt="2021-01-14T16:12:09.992" v="450" actId="1076"/>
          <ac:spMkLst>
            <pc:docMk/>
            <pc:sldMk cId="1888474568" sldId="269"/>
            <ac:spMk id="8" creationId="{CA57A03A-D66F-4EA1-8C9E-BBBFED6205A5}"/>
          </ac:spMkLst>
        </pc:spChg>
        <pc:picChg chg="add del mod">
          <ac:chgData name="Jochen Mariën" userId="a4f8d9ed-3895-4365-b2d5-9432cb8a20d4" providerId="ADAL" clId="{52DF0C7A-C6B3-446D-94B6-182CAA7D8E1C}" dt="2021-01-14T16:14:09.675" v="454" actId="478"/>
          <ac:picMkLst>
            <pc:docMk/>
            <pc:sldMk cId="1888474568" sldId="269"/>
            <ac:picMk id="9" creationId="{783AFC4F-32EA-4AA7-A943-CE02743CAC90}"/>
          </ac:picMkLst>
        </pc:picChg>
        <pc:picChg chg="add mod">
          <ac:chgData name="Jochen Mariën" userId="a4f8d9ed-3895-4365-b2d5-9432cb8a20d4" providerId="ADAL" clId="{52DF0C7A-C6B3-446D-94B6-182CAA7D8E1C}" dt="2021-01-14T16:14:13.476" v="456" actId="1076"/>
          <ac:picMkLst>
            <pc:docMk/>
            <pc:sldMk cId="1888474568" sldId="269"/>
            <ac:picMk id="11" creationId="{34C2D041-FE0D-493C-B00C-25C9090FE885}"/>
          </ac:picMkLst>
        </pc:picChg>
      </pc:sldChg>
      <pc:sldChg chg="del">
        <pc:chgData name="Jochen Mariën" userId="a4f8d9ed-3895-4365-b2d5-9432cb8a20d4" providerId="ADAL" clId="{52DF0C7A-C6B3-446D-94B6-182CAA7D8E1C}" dt="2021-01-14T16:14:16.386" v="457" actId="47"/>
        <pc:sldMkLst>
          <pc:docMk/>
          <pc:sldMk cId="3660179869" sldId="270"/>
        </pc:sldMkLst>
      </pc:sldChg>
      <pc:sldChg chg="modSp mod">
        <pc:chgData name="Jochen Mariën" userId="a4f8d9ed-3895-4365-b2d5-9432cb8a20d4" providerId="ADAL" clId="{52DF0C7A-C6B3-446D-94B6-182CAA7D8E1C}" dt="2021-01-14T16:21:28.602" v="651" actId="27636"/>
        <pc:sldMkLst>
          <pc:docMk/>
          <pc:sldMk cId="2744950951" sldId="271"/>
        </pc:sldMkLst>
        <pc:spChg chg="mod">
          <ac:chgData name="Jochen Mariën" userId="a4f8d9ed-3895-4365-b2d5-9432cb8a20d4" providerId="ADAL" clId="{52DF0C7A-C6B3-446D-94B6-182CAA7D8E1C}" dt="2021-01-14T16:19:53.712" v="472" actId="20577"/>
          <ac:spMkLst>
            <pc:docMk/>
            <pc:sldMk cId="2744950951" sldId="271"/>
            <ac:spMk id="2" creationId="{94DBD225-AD73-4B2D-ACCD-3FE4458B697E}"/>
          </ac:spMkLst>
        </pc:spChg>
        <pc:spChg chg="mod">
          <ac:chgData name="Jochen Mariën" userId="a4f8d9ed-3895-4365-b2d5-9432cb8a20d4" providerId="ADAL" clId="{52DF0C7A-C6B3-446D-94B6-182CAA7D8E1C}" dt="2021-01-14T16:21:28.602" v="651" actId="27636"/>
          <ac:spMkLst>
            <pc:docMk/>
            <pc:sldMk cId="2744950951" sldId="271"/>
            <ac:spMk id="3" creationId="{C47A64B0-CF91-4BC1-BF41-F24FE89D40D9}"/>
          </ac:spMkLst>
        </pc:spChg>
      </pc:sldChg>
      <pc:sldChg chg="addSp delSp modSp mod">
        <pc:chgData name="Jochen Mariën" userId="a4f8d9ed-3895-4365-b2d5-9432cb8a20d4" providerId="ADAL" clId="{52DF0C7A-C6B3-446D-94B6-182CAA7D8E1C}" dt="2021-01-14T16:22:21.671" v="656" actId="1076"/>
        <pc:sldMkLst>
          <pc:docMk/>
          <pc:sldMk cId="2916799298" sldId="272"/>
        </pc:sldMkLst>
        <pc:picChg chg="del">
          <ac:chgData name="Jochen Mariën" userId="a4f8d9ed-3895-4365-b2d5-9432cb8a20d4" providerId="ADAL" clId="{52DF0C7A-C6B3-446D-94B6-182CAA7D8E1C}" dt="2021-01-14T16:22:12.135" v="652" actId="478"/>
          <ac:picMkLst>
            <pc:docMk/>
            <pc:sldMk cId="2916799298" sldId="272"/>
            <ac:picMk id="4" creationId="{AD335426-4454-491D-982D-922F4E04E738}"/>
          </ac:picMkLst>
        </pc:picChg>
        <pc:picChg chg="add mod">
          <ac:chgData name="Jochen Mariën" userId="a4f8d9ed-3895-4365-b2d5-9432cb8a20d4" providerId="ADAL" clId="{52DF0C7A-C6B3-446D-94B6-182CAA7D8E1C}" dt="2021-01-14T16:22:21.671" v="656" actId="1076"/>
          <ac:picMkLst>
            <pc:docMk/>
            <pc:sldMk cId="2916799298" sldId="272"/>
            <ac:picMk id="5" creationId="{0DCD7961-9FAF-400E-964B-33171FD90FB7}"/>
          </ac:picMkLst>
        </pc:picChg>
      </pc:sldChg>
      <pc:sldChg chg="addSp modSp new mod">
        <pc:chgData name="Jochen Mariën" userId="a4f8d9ed-3895-4365-b2d5-9432cb8a20d4" providerId="ADAL" clId="{52DF0C7A-C6B3-446D-94B6-182CAA7D8E1C}" dt="2021-01-14T16:06:16.759" v="268"/>
        <pc:sldMkLst>
          <pc:docMk/>
          <pc:sldMk cId="3573039692" sldId="273"/>
        </pc:sldMkLst>
        <pc:spChg chg="mod">
          <ac:chgData name="Jochen Mariën" userId="a4f8d9ed-3895-4365-b2d5-9432cb8a20d4" providerId="ADAL" clId="{52DF0C7A-C6B3-446D-94B6-182CAA7D8E1C}" dt="2021-01-14T16:06:16.759" v="268"/>
          <ac:spMkLst>
            <pc:docMk/>
            <pc:sldMk cId="3573039692" sldId="273"/>
            <ac:spMk id="2" creationId="{51DE8DCE-0BEC-4F2F-88F9-77EE9BFBA4AB}"/>
          </ac:spMkLst>
        </pc:spChg>
        <pc:spChg chg="mod">
          <ac:chgData name="Jochen Mariën" userId="a4f8d9ed-3895-4365-b2d5-9432cb8a20d4" providerId="ADAL" clId="{52DF0C7A-C6B3-446D-94B6-182CAA7D8E1C}" dt="2021-01-14T15:54:26.517" v="160" actId="20577"/>
          <ac:spMkLst>
            <pc:docMk/>
            <pc:sldMk cId="3573039692" sldId="273"/>
            <ac:spMk id="3" creationId="{7F81AB4A-B357-4C70-A20D-9D311253B16F}"/>
          </ac:spMkLst>
        </pc:spChg>
        <pc:picChg chg="add mod">
          <ac:chgData name="Jochen Mariën" userId="a4f8d9ed-3895-4365-b2d5-9432cb8a20d4" providerId="ADAL" clId="{52DF0C7A-C6B3-446D-94B6-182CAA7D8E1C}" dt="2021-01-14T15:53:26.269" v="76" actId="1076"/>
          <ac:picMkLst>
            <pc:docMk/>
            <pc:sldMk cId="3573039692" sldId="273"/>
            <ac:picMk id="5" creationId="{49C36984-DC5D-45A6-8497-8864B0DA9B00}"/>
          </ac:picMkLst>
        </pc:picChg>
        <pc:picChg chg="add mod">
          <ac:chgData name="Jochen Mariën" userId="a4f8d9ed-3895-4365-b2d5-9432cb8a20d4" providerId="ADAL" clId="{52DF0C7A-C6B3-446D-94B6-182CAA7D8E1C}" dt="2021-01-14T15:54:22.476" v="150" actId="14100"/>
          <ac:picMkLst>
            <pc:docMk/>
            <pc:sldMk cId="3573039692" sldId="273"/>
            <ac:picMk id="7" creationId="{3C4DEC62-2841-4BB7-B65C-1B40B97A4F04}"/>
          </ac:picMkLst>
        </pc:picChg>
      </pc:sldChg>
      <pc:sldChg chg="addSp delSp modSp new mod">
        <pc:chgData name="Jochen Mariën" userId="a4f8d9ed-3895-4365-b2d5-9432cb8a20d4" providerId="ADAL" clId="{52DF0C7A-C6B3-446D-94B6-182CAA7D8E1C}" dt="2021-01-14T16:09:11.683" v="421" actId="5793"/>
        <pc:sldMkLst>
          <pc:docMk/>
          <pc:sldMk cId="2779185593" sldId="274"/>
        </pc:sldMkLst>
        <pc:spChg chg="mod">
          <ac:chgData name="Jochen Mariën" userId="a4f8d9ed-3895-4365-b2d5-9432cb8a20d4" providerId="ADAL" clId="{52DF0C7A-C6B3-446D-94B6-182CAA7D8E1C}" dt="2021-01-14T16:06:25.546" v="287" actId="5793"/>
          <ac:spMkLst>
            <pc:docMk/>
            <pc:sldMk cId="2779185593" sldId="274"/>
            <ac:spMk id="2" creationId="{9C49A7CF-B3A9-4CA1-9571-2061B90ECA11}"/>
          </ac:spMkLst>
        </pc:spChg>
        <pc:spChg chg="mod">
          <ac:chgData name="Jochen Mariën" userId="a4f8d9ed-3895-4365-b2d5-9432cb8a20d4" providerId="ADAL" clId="{52DF0C7A-C6B3-446D-94B6-182CAA7D8E1C}" dt="2021-01-14T16:09:11.683" v="421" actId="5793"/>
          <ac:spMkLst>
            <pc:docMk/>
            <pc:sldMk cId="2779185593" sldId="274"/>
            <ac:spMk id="3" creationId="{DB6D966F-0FDC-454D-9A99-0F8844A87056}"/>
          </ac:spMkLst>
        </pc:spChg>
        <pc:spChg chg="add del mod">
          <ac:chgData name="Jochen Mariën" userId="a4f8d9ed-3895-4365-b2d5-9432cb8a20d4" providerId="ADAL" clId="{52DF0C7A-C6B3-446D-94B6-182CAA7D8E1C}" dt="2021-01-14T16:08:45.188" v="363" actId="478"/>
          <ac:spMkLst>
            <pc:docMk/>
            <pc:sldMk cId="2779185593" sldId="274"/>
            <ac:spMk id="5" creationId="{58DEC2C7-F76D-4C14-A309-21C221D86C7E}"/>
          </ac:spMkLst>
        </pc:spChg>
        <pc:spChg chg="add del">
          <ac:chgData name="Jochen Mariën" userId="a4f8d9ed-3895-4365-b2d5-9432cb8a20d4" providerId="ADAL" clId="{52DF0C7A-C6B3-446D-94B6-182CAA7D8E1C}" dt="2021-01-14T16:08:37.764" v="360" actId="22"/>
          <ac:spMkLst>
            <pc:docMk/>
            <pc:sldMk cId="2779185593" sldId="274"/>
            <ac:spMk id="7" creationId="{BEE16D6C-2F29-4866-8C75-3F4B8C7E5FEB}"/>
          </ac:spMkLst>
        </pc:spChg>
        <pc:spChg chg="add mod">
          <ac:chgData name="Jochen Mariën" userId="a4f8d9ed-3895-4365-b2d5-9432cb8a20d4" providerId="ADAL" clId="{52DF0C7A-C6B3-446D-94B6-182CAA7D8E1C}" dt="2021-01-14T16:08:54.016" v="366" actId="1076"/>
          <ac:spMkLst>
            <pc:docMk/>
            <pc:sldMk cId="2779185593" sldId="274"/>
            <ac:spMk id="9" creationId="{8BA2D617-09BC-4062-A60C-BE10DE2EBD04}"/>
          </ac:spMkLst>
        </pc:spChg>
      </pc:sldChg>
    </pc:docChg>
  </pc:docChgLst>
  <pc:docChgLst>
    <pc:chgData name="Jochen Mariën" userId="a4f8d9ed-3895-4365-b2d5-9432cb8a20d4" providerId="ADAL" clId="{B0A0B288-0EBA-4BFD-B8E9-B69A9161604A}"/>
    <pc:docChg chg="undo custSel modSld sldOrd">
      <pc:chgData name="Jochen Mariën" userId="a4f8d9ed-3895-4365-b2d5-9432cb8a20d4" providerId="ADAL" clId="{B0A0B288-0EBA-4BFD-B8E9-B69A9161604A}" dt="2020-10-15T10:59:36.382" v="112" actId="20577"/>
      <pc:docMkLst>
        <pc:docMk/>
      </pc:docMkLst>
      <pc:sldChg chg="addSp delSp modSp mod ord">
        <pc:chgData name="Jochen Mariën" userId="a4f8d9ed-3895-4365-b2d5-9432cb8a20d4" providerId="ADAL" clId="{B0A0B288-0EBA-4BFD-B8E9-B69A9161604A}" dt="2020-10-15T10:59:29.050" v="108" actId="20577"/>
        <pc:sldMkLst>
          <pc:docMk/>
          <pc:sldMk cId="3523808697" sldId="261"/>
        </pc:sldMkLst>
        <pc:spChg chg="mod">
          <ac:chgData name="Jochen Mariën" userId="a4f8d9ed-3895-4365-b2d5-9432cb8a20d4" providerId="ADAL" clId="{B0A0B288-0EBA-4BFD-B8E9-B69A9161604A}" dt="2020-10-15T10:59:29.050" v="108" actId="20577"/>
          <ac:spMkLst>
            <pc:docMk/>
            <pc:sldMk cId="3523808697" sldId="261"/>
            <ac:spMk id="2" creationId="{96E2994C-25EE-4393-A525-FD8CB7593878}"/>
          </ac:spMkLst>
        </pc:spChg>
        <pc:spChg chg="mod">
          <ac:chgData name="Jochen Mariën" userId="a4f8d9ed-3895-4365-b2d5-9432cb8a20d4" providerId="ADAL" clId="{B0A0B288-0EBA-4BFD-B8E9-B69A9161604A}" dt="2020-10-15T10:55:50.739" v="29" actId="27636"/>
          <ac:spMkLst>
            <pc:docMk/>
            <pc:sldMk cId="3523808697" sldId="261"/>
            <ac:spMk id="3" creationId="{41AA7200-B272-475D-BEBA-177947EDFEA1}"/>
          </ac:spMkLst>
        </pc:spChg>
        <pc:graphicFrameChg chg="add del mod">
          <ac:chgData name="Jochen Mariën" userId="a4f8d9ed-3895-4365-b2d5-9432cb8a20d4" providerId="ADAL" clId="{B0A0B288-0EBA-4BFD-B8E9-B69A9161604A}" dt="2020-10-15T10:53:07.808" v="8"/>
          <ac:graphicFrameMkLst>
            <pc:docMk/>
            <pc:sldMk cId="3523808697" sldId="261"/>
            <ac:graphicFrameMk id="5" creationId="{585C916C-E907-484D-B70B-EEC61E663CF7}"/>
          </ac:graphicFrameMkLst>
        </pc:graphicFrameChg>
        <pc:picChg chg="del">
          <ac:chgData name="Jochen Mariën" userId="a4f8d9ed-3895-4365-b2d5-9432cb8a20d4" providerId="ADAL" clId="{B0A0B288-0EBA-4BFD-B8E9-B69A9161604A}" dt="2020-10-15T10:53:05.101" v="6" actId="478"/>
          <ac:picMkLst>
            <pc:docMk/>
            <pc:sldMk cId="3523808697" sldId="261"/>
            <ac:picMk id="4" creationId="{9CD719F1-4198-4FE2-9A7B-5FE60F619100}"/>
          </ac:picMkLst>
        </pc:picChg>
        <pc:picChg chg="add mod">
          <ac:chgData name="Jochen Mariën" userId="a4f8d9ed-3895-4365-b2d5-9432cb8a20d4" providerId="ADAL" clId="{B0A0B288-0EBA-4BFD-B8E9-B69A9161604A}" dt="2020-10-15T10:53:44.732" v="10" actId="1076"/>
          <ac:picMkLst>
            <pc:docMk/>
            <pc:sldMk cId="3523808697" sldId="261"/>
            <ac:picMk id="6" creationId="{3CA4CE5D-D068-4078-95F3-D256DE9D2BCF}"/>
          </ac:picMkLst>
        </pc:picChg>
      </pc:sldChg>
      <pc:sldChg chg="modSp mod ord">
        <pc:chgData name="Jochen Mariën" userId="a4f8d9ed-3895-4365-b2d5-9432cb8a20d4" providerId="ADAL" clId="{B0A0B288-0EBA-4BFD-B8E9-B69A9161604A}" dt="2020-10-15T10:59:36.382" v="112" actId="20577"/>
        <pc:sldMkLst>
          <pc:docMk/>
          <pc:sldMk cId="2305190369" sldId="262"/>
        </pc:sldMkLst>
        <pc:spChg chg="mod">
          <ac:chgData name="Jochen Mariën" userId="a4f8d9ed-3895-4365-b2d5-9432cb8a20d4" providerId="ADAL" clId="{B0A0B288-0EBA-4BFD-B8E9-B69A9161604A}" dt="2020-10-15T10:59:36.382" v="112" actId="20577"/>
          <ac:spMkLst>
            <pc:docMk/>
            <pc:sldMk cId="2305190369" sldId="262"/>
            <ac:spMk id="2" creationId="{6ADB3686-CF36-4EB0-A3C2-0CBA970C6A7A}"/>
          </ac:spMkLst>
        </pc:spChg>
        <pc:spChg chg="mod">
          <ac:chgData name="Jochen Mariën" userId="a4f8d9ed-3895-4365-b2d5-9432cb8a20d4" providerId="ADAL" clId="{B0A0B288-0EBA-4BFD-B8E9-B69A9161604A}" dt="2020-10-15T10:50:55.980" v="3" actId="20577"/>
          <ac:spMkLst>
            <pc:docMk/>
            <pc:sldMk cId="2305190369" sldId="262"/>
            <ac:spMk id="3" creationId="{415E65A6-AC39-4EBD-942D-908C383EA3F0}"/>
          </ac:spMkLst>
        </pc:spChg>
        <pc:spChg chg="mod">
          <ac:chgData name="Jochen Mariën" userId="a4f8d9ed-3895-4365-b2d5-9432cb8a20d4" providerId="ADAL" clId="{B0A0B288-0EBA-4BFD-B8E9-B69A9161604A}" dt="2020-10-15T10:51:05.080" v="5"/>
          <ac:spMkLst>
            <pc:docMk/>
            <pc:sldMk cId="2305190369" sldId="262"/>
            <ac:spMk id="4" creationId="{75C3F2B7-B5E0-4FAA-9320-A706CB772589}"/>
          </ac:spMkLst>
        </pc:spChg>
      </pc:sldChg>
      <pc:sldChg chg="addSp delSp modSp mod ord">
        <pc:chgData name="Jochen Mariën" userId="a4f8d9ed-3895-4365-b2d5-9432cb8a20d4" providerId="ADAL" clId="{B0A0B288-0EBA-4BFD-B8E9-B69A9161604A}" dt="2020-10-15T10:59:33.471" v="110" actId="20577"/>
        <pc:sldMkLst>
          <pc:docMk/>
          <pc:sldMk cId="3345255371" sldId="263"/>
        </pc:sldMkLst>
        <pc:spChg chg="mod">
          <ac:chgData name="Jochen Mariën" userId="a4f8d9ed-3895-4365-b2d5-9432cb8a20d4" providerId="ADAL" clId="{B0A0B288-0EBA-4BFD-B8E9-B69A9161604A}" dt="2020-10-15T10:59:33.471" v="110" actId="20577"/>
          <ac:spMkLst>
            <pc:docMk/>
            <pc:sldMk cId="3345255371" sldId="263"/>
            <ac:spMk id="2" creationId="{6EE46D70-17AA-425A-8F4A-6DC66DF75F4D}"/>
          </ac:spMkLst>
        </pc:spChg>
        <pc:spChg chg="mod">
          <ac:chgData name="Jochen Mariën" userId="a4f8d9ed-3895-4365-b2d5-9432cb8a20d4" providerId="ADAL" clId="{B0A0B288-0EBA-4BFD-B8E9-B69A9161604A}" dt="2020-10-15T10:59:25.778" v="106" actId="5793"/>
          <ac:spMkLst>
            <pc:docMk/>
            <pc:sldMk cId="3345255371" sldId="263"/>
            <ac:spMk id="3" creationId="{BBF1E884-35DC-4063-A6AA-B730EBA74FD3}"/>
          </ac:spMkLst>
        </pc:spChg>
        <pc:spChg chg="mod">
          <ac:chgData name="Jochen Mariën" userId="a4f8d9ed-3895-4365-b2d5-9432cb8a20d4" providerId="ADAL" clId="{B0A0B288-0EBA-4BFD-B8E9-B69A9161604A}" dt="2020-10-15T10:58:44.022" v="34" actId="14100"/>
          <ac:spMkLst>
            <pc:docMk/>
            <pc:sldMk cId="3345255371" sldId="263"/>
            <ac:spMk id="4" creationId="{27B0329F-13D9-4D99-A14A-A343F9109730}"/>
          </ac:spMkLst>
        </pc:spChg>
        <pc:picChg chg="del">
          <ac:chgData name="Jochen Mariën" userId="a4f8d9ed-3895-4365-b2d5-9432cb8a20d4" providerId="ADAL" clId="{B0A0B288-0EBA-4BFD-B8E9-B69A9161604A}" dt="2020-10-15T10:59:04.005" v="35" actId="478"/>
          <ac:picMkLst>
            <pc:docMk/>
            <pc:sldMk cId="3345255371" sldId="263"/>
            <ac:picMk id="5" creationId="{387EBC29-0C48-47B8-A262-5CA331F1365A}"/>
          </ac:picMkLst>
        </pc:picChg>
        <pc:picChg chg="add mod">
          <ac:chgData name="Jochen Mariën" userId="a4f8d9ed-3895-4365-b2d5-9432cb8a20d4" providerId="ADAL" clId="{B0A0B288-0EBA-4BFD-B8E9-B69A9161604A}" dt="2020-10-15T10:59:07.573" v="37" actId="1076"/>
          <ac:picMkLst>
            <pc:docMk/>
            <pc:sldMk cId="3345255371" sldId="263"/>
            <ac:picMk id="6" creationId="{20487240-39B4-440A-85A7-FD25C4E776C4}"/>
          </ac:picMkLst>
        </pc:picChg>
      </pc:sldChg>
      <pc:sldChg chg="modSp mod">
        <pc:chgData name="Jochen Mariën" userId="a4f8d9ed-3895-4365-b2d5-9432cb8a20d4" providerId="ADAL" clId="{B0A0B288-0EBA-4BFD-B8E9-B69A9161604A}" dt="2020-10-15T10:50:44.399" v="1" actId="20577"/>
        <pc:sldMkLst>
          <pc:docMk/>
          <pc:sldMk cId="218171005" sldId="265"/>
        </pc:sldMkLst>
        <pc:spChg chg="mod">
          <ac:chgData name="Jochen Mariën" userId="a4f8d9ed-3895-4365-b2d5-9432cb8a20d4" providerId="ADAL" clId="{B0A0B288-0EBA-4BFD-B8E9-B69A9161604A}" dt="2020-10-15T10:50:44.399" v="1" actId="20577"/>
          <ac:spMkLst>
            <pc:docMk/>
            <pc:sldMk cId="218171005" sldId="265"/>
            <ac:spMk id="2" creationId="{4D6A7757-1A4E-4BB1-BEF6-8C41C471183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263F0-A5A9-41B6-B682-E0E7AF475E79}" type="datetimeFigureOut">
              <a:rPr lang="nl-BE" smtClean="0"/>
              <a:t>14/01/2021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9EBDE-99E5-426C-8A45-55FDC70ABAC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7222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9601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14/01/2021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907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14/01/2021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535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14/01/2021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6330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84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14/01/2021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970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14/01/2021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000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14/01/2021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76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14/01/2021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99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14/01/2021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62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14/01/2021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004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14/01/2021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22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14/01/2021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174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C08B3-015B-44BE-B397-EC898F227802}" type="datetimeFigureOut">
              <a:rPr lang="nl-BE" smtClean="0"/>
              <a:t>14/01/2021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858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base-types/custom-date-and-time-format-strings" TargetMode="External"/><Relationship Id="rId2" Type="http://schemas.openxmlformats.org/officeDocument/2006/relationships/hyperlink" Target="https://www.gocomics.com/garfield/2021/01/1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 dirty="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dirty="0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5881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 dirty="0">
                <a:solidFill>
                  <a:srgbClr val="00234D"/>
                </a:solidFill>
              </a:rPr>
              <a:t>Karin De Maertelaere, Jochen Mariën</a:t>
            </a: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2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 Let’s do something useful -</a:t>
            </a:r>
          </a:p>
        </p:txBody>
      </p:sp>
    </p:spTree>
    <p:extLst>
      <p:ext uri="{BB962C8B-B14F-4D97-AF65-F5344CB8AC3E}">
        <p14:creationId xmlns:p14="http://schemas.microsoft.com/office/powerpoint/2010/main" val="370747104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4269-AE00-4470-8D02-F35B145B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D6FA3-61FA-440C-924C-D85F30784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we need a loop that loops through days</a:t>
            </a:r>
          </a:p>
          <a:p>
            <a:r>
              <a:rPr lang="en-GB" dirty="0"/>
              <a:t>We’ll just do 15 days</a:t>
            </a:r>
          </a:p>
          <a:p>
            <a:r>
              <a:rPr lang="en-GB" dirty="0"/>
              <a:t>This means, we always need 15 iterations</a:t>
            </a:r>
          </a:p>
          <a:p>
            <a:r>
              <a:rPr lang="en-GB" dirty="0"/>
              <a:t>For-loop?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Doable, but what about the condition?</a:t>
            </a:r>
          </a:p>
          <a:p>
            <a:r>
              <a:rPr lang="en-GB" dirty="0"/>
              <a:t>Also, not a very pretty for-loop, is it?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EE956B-C89D-46AA-B2EE-1A089FF57B35}"/>
              </a:ext>
            </a:extLst>
          </p:cNvPr>
          <p:cNvSpPr/>
          <p:nvPr/>
        </p:nvSpPr>
        <p:spPr>
          <a:xfrm>
            <a:off x="1720644" y="3894438"/>
            <a:ext cx="10166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$date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;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$date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;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$date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date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AddDays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-1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1938499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0DE3-96D6-41FD-BB7E-5ED17791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2DD12-2C5F-43FB-95A4-8490FF563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we start fifteen days ago</a:t>
            </a:r>
          </a:p>
          <a:p>
            <a:r>
              <a:rPr lang="en-GB" dirty="0"/>
              <a:t>Repeat adding days (and downloading cartoons)</a:t>
            </a:r>
          </a:p>
          <a:p>
            <a:r>
              <a:rPr lang="en-GB" dirty="0"/>
              <a:t>Until the day is today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4D1CF3-0E6B-4CB5-91E6-F44231A6D5AC}"/>
              </a:ext>
            </a:extLst>
          </p:cNvPr>
          <p:cNvSpPr/>
          <p:nvPr/>
        </p:nvSpPr>
        <p:spPr>
          <a:xfrm>
            <a:off x="838200" y="3591640"/>
            <a:ext cx="48153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$date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AddDays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-15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do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$date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$date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date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AddDays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(((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$date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gt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476A9F-1CF5-4825-ABC6-9A0F61CF6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846" y="3284195"/>
            <a:ext cx="3623821" cy="289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8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24CE2-4DCB-42C3-853F-6AB749765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URI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F8E7E-95AB-4746-8601-BD9049AE0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a date-object, but need an URL</a:t>
            </a:r>
          </a:p>
          <a:p>
            <a:r>
              <a:rPr lang="en-GB" dirty="0"/>
              <a:t>In the form of </a:t>
            </a:r>
            <a:r>
              <a:rPr lang="en-GB" dirty="0">
                <a:hlinkClick r:id="rId2"/>
              </a:rPr>
              <a:t>https://www.gocomics.com/garfield/2021/01/14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have a date object, and want the date in a certain format</a:t>
            </a:r>
          </a:p>
          <a:p>
            <a:r>
              <a:rPr lang="en-GB" dirty="0" err="1"/>
              <a:t>toString</a:t>
            </a:r>
            <a:r>
              <a:rPr lang="en-GB" dirty="0"/>
              <a:t>!</a:t>
            </a:r>
          </a:p>
          <a:p>
            <a:pPr lvl="1"/>
            <a:r>
              <a:rPr lang="en-GB" dirty="0"/>
              <a:t>Modifiers: </a:t>
            </a:r>
            <a:r>
              <a:rPr lang="en-GB" dirty="0">
                <a:hlinkClick r:id="rId3"/>
              </a:rPr>
              <a:t>https://docs.microsoft.com/en-us/dotnet/standard/base-types/custom-date-and-time-format-strings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57A03A-D66F-4EA1-8C9E-BBBFED6205A5}"/>
              </a:ext>
            </a:extLst>
          </p:cNvPr>
          <p:cNvSpPr txBox="1"/>
          <p:nvPr/>
        </p:nvSpPr>
        <p:spPr>
          <a:xfrm>
            <a:off x="1890903" y="3105834"/>
            <a:ext cx="84101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baseurl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"https://www.gocomics.com/garfield/"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# 2021/01/14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C2D041-FE0D-493C-B00C-25C9090FE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068" y="5603872"/>
            <a:ext cx="4991797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74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D225-AD73-4B2D-ACCD-3FE4458B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couple more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A64B0-CF91-4BC1-BF41-F24FE89D4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Paste the </a:t>
            </a:r>
            <a:r>
              <a:rPr lang="en-GB" dirty="0" err="1"/>
              <a:t>URl</a:t>
            </a:r>
            <a:r>
              <a:rPr lang="en-GB" dirty="0"/>
              <a:t> together</a:t>
            </a:r>
          </a:p>
          <a:p>
            <a:r>
              <a:rPr lang="en-GB" dirty="0"/>
              <a:t>Find the image-URI</a:t>
            </a:r>
          </a:p>
          <a:p>
            <a:r>
              <a:rPr lang="en-GB" dirty="0"/>
              <a:t>Create the filename (Join-Path of)</a:t>
            </a:r>
          </a:p>
          <a:p>
            <a:pPr lvl="1"/>
            <a:r>
              <a:rPr lang="en-GB" dirty="0"/>
              <a:t>Location</a:t>
            </a:r>
          </a:p>
          <a:p>
            <a:pPr lvl="1"/>
            <a:r>
              <a:rPr lang="en-GB" dirty="0"/>
              <a:t>“Garfield”</a:t>
            </a:r>
          </a:p>
          <a:p>
            <a:pPr lvl="1"/>
            <a:r>
              <a:rPr lang="en-GB" dirty="0"/>
              <a:t>formatted date</a:t>
            </a:r>
          </a:p>
          <a:p>
            <a:pPr lvl="1"/>
            <a:r>
              <a:rPr lang="en-GB" dirty="0"/>
              <a:t>“.gif”</a:t>
            </a:r>
          </a:p>
          <a:p>
            <a:r>
              <a:rPr lang="en-GB" dirty="0"/>
              <a:t>Download the image</a:t>
            </a:r>
          </a:p>
        </p:txBody>
      </p:sp>
    </p:spTree>
    <p:extLst>
      <p:ext uri="{BB962C8B-B14F-4D97-AF65-F5344CB8AC3E}">
        <p14:creationId xmlns:p14="http://schemas.microsoft.com/office/powerpoint/2010/main" val="274495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A0CA-FC6C-4973-BC3A-CD1066E5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Tadaa</a:t>
            </a:r>
            <a:r>
              <a:rPr lang="en-GB" dirty="0"/>
              <a:t>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D7961-9FAF-400E-964B-33171FD90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303" y="1621225"/>
            <a:ext cx="8973393" cy="48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9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88287B-B202-4449-86EC-C248806FA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https://www.gocomics.com/garfield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187BD4-4DCA-4089-9CDB-650E24D9F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Garfield is nice</a:t>
            </a:r>
          </a:p>
          <a:p>
            <a:r>
              <a:rPr lang="en-GB" dirty="0"/>
              <a:t>A day started with a cup of coffee and a Garfield comic is a good day</a:t>
            </a:r>
          </a:p>
          <a:p>
            <a:endParaRPr lang="en-GB" dirty="0"/>
          </a:p>
          <a:p>
            <a:r>
              <a:rPr lang="en-GB" dirty="0"/>
              <a:t>But what during that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D74BAF-0047-48AA-B420-276899B25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940817"/>
            <a:ext cx="1143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9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7757-1A4E-4BB1-BEF6-8C41C4711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https://www.gocomics.com/garfield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7F705-94C9-487B-A18A-027C866E3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But only on workdays</a:t>
            </a:r>
          </a:p>
          <a:p>
            <a:r>
              <a:rPr lang="en-GB" dirty="0"/>
              <a:t>So during the Christmas-break, we miss out on 15 days of Garfield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5490E-7676-4568-99E5-468441C9F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746549"/>
            <a:ext cx="1143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7EFD-77F5-4500-B012-4926EBE1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https://www.gocomics.com/garfield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23359-7897-4274-8045-F270EB5DF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And sure, we could just check the website and click the tiny ‘previous’-button, but we want the files locally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DA0557-BE12-4B17-B134-F54947D7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776538"/>
            <a:ext cx="114300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994C-25EE-4393-A525-FD8CB759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 we download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A7200-B272-475D-BEBA-177947EDF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Get to the image directly</a:t>
            </a:r>
          </a:p>
          <a:p>
            <a:r>
              <a:rPr lang="en-GB" dirty="0"/>
              <a:t>View source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C22949-D9D3-44A6-9484-E09E3C521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2478"/>
            <a:ext cx="12192000" cy="250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08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6D70-17AA-425A-8F4A-6DC66DF7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 we download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1E884-35DC-4063-A6AA-B730EBA74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 to the image directly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image is generated dynamically, Start-Bits won’t work…</a:t>
            </a:r>
          </a:p>
          <a:p>
            <a:endParaRPr lang="en-GB" dirty="0"/>
          </a:p>
          <a:p>
            <a:r>
              <a:rPr lang="en-GB" dirty="0" err="1"/>
              <a:t>Succes</a:t>
            </a:r>
            <a:r>
              <a:rPr lang="en-GB" dirty="0"/>
              <a:t>!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B0329F-13D9-4D99-A14A-A343F9109730}"/>
              </a:ext>
            </a:extLst>
          </p:cNvPr>
          <p:cNvSpPr/>
          <p:nvPr/>
        </p:nvSpPr>
        <p:spPr>
          <a:xfrm>
            <a:off x="514350" y="2414185"/>
            <a:ext cx="112135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url</a:t>
            </a:r>
            <a:r>
              <a:rPr lang="en-GB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GB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/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https://assets.amuniversal.com/e06f7ca028bf01393de1005056a9545d</a:t>
            </a:r>
            <a:r>
              <a:rPr lang="en-GB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GB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Start-</a:t>
            </a:r>
            <a:r>
              <a:rPr lang="en-GB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BitsTransfer</a:t>
            </a:r>
            <a:r>
              <a:rPr lang="en-GB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-Source</a:t>
            </a:r>
            <a:r>
              <a:rPr lang="en-GB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url</a:t>
            </a:r>
            <a:r>
              <a:rPr lang="en-GB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-Destination</a:t>
            </a:r>
            <a:r>
              <a:rPr lang="en-GB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c:\tmp\g.gif</a:t>
            </a:r>
            <a:r>
              <a:rPr lang="en-GB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487240-39B4-440A-85A7-FD25C4E77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0485"/>
            <a:ext cx="12192000" cy="4728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361B11-F009-4221-988B-E9E6249E2BD5}"/>
              </a:ext>
            </a:extLst>
          </p:cNvPr>
          <p:cNvSpPr txBox="1"/>
          <p:nvPr/>
        </p:nvSpPr>
        <p:spPr>
          <a:xfrm>
            <a:off x="514350" y="4900490"/>
            <a:ext cx="10839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Invoke-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WebRequest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-Uri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url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OutFile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c:\tmp\g.gif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</a:p>
        </p:txBody>
      </p:sp>
      <p:pic>
        <p:nvPicPr>
          <p:cNvPr id="9" name="Picture 8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974C58CE-B142-43BE-931E-A777D4D11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040" y="5332748"/>
            <a:ext cx="4895850" cy="140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5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3686-CF36-4EB0-A3C2-0CBA970C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URI?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E65A6-AC39-4EBD-942D-908C383EA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 the entire page, try to find the right image</a:t>
            </a:r>
          </a:p>
          <a:p>
            <a:pPr lvl="1"/>
            <a:r>
              <a:rPr lang="en-GB" dirty="0"/>
              <a:t>Invoke-</a:t>
            </a:r>
            <a:r>
              <a:rPr lang="en-GB" dirty="0" err="1"/>
              <a:t>Webrequest</a:t>
            </a:r>
            <a:endParaRPr lang="en-GB" dirty="0"/>
          </a:p>
          <a:p>
            <a:pPr lvl="1"/>
            <a:r>
              <a:rPr lang="en-GB" dirty="0"/>
              <a:t>-</a:t>
            </a:r>
            <a:r>
              <a:rPr lang="en-GB" dirty="0" err="1"/>
              <a:t>url</a:t>
            </a:r>
            <a:r>
              <a:rPr lang="en-GB" dirty="0"/>
              <a:t> is https://www.gocomics.com/garfield</a:t>
            </a:r>
          </a:p>
          <a:p>
            <a:pPr lvl="1"/>
            <a:r>
              <a:rPr lang="en-GB" dirty="0"/>
              <a:t>Catch the result in a variable</a:t>
            </a:r>
          </a:p>
          <a:p>
            <a:pPr lvl="1"/>
            <a:r>
              <a:rPr lang="en-GB" dirty="0"/>
              <a:t>Check if the variable has the comic as an image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C3F2B7-B5E0-4FAA-9320-A706CB772589}"/>
              </a:ext>
            </a:extLst>
          </p:cNvPr>
          <p:cNvSpPr/>
          <p:nvPr/>
        </p:nvSpPr>
        <p:spPr>
          <a:xfrm>
            <a:off x="838200" y="4001294"/>
            <a:ext cx="88910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url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"https://www.gocomics.com/garfield/2021/01/14"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$var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Invoke-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WebRequest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-Uri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url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$var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1C9E7A-8D04-4B0E-ABA5-721212094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536" y="4471415"/>
            <a:ext cx="4943074" cy="228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90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E8DCE-0BEC-4F2F-88F9-77EE9BFBA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URI?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1AB4A-B357-4C70-A20D-9D311253B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There</a:t>
            </a:r>
            <a:r>
              <a:rPr lang="nl-BE" dirty="0"/>
              <a:t> is </a:t>
            </a:r>
            <a:r>
              <a:rPr lang="nl-BE" dirty="0" err="1"/>
              <a:t>an</a:t>
            </a:r>
            <a:r>
              <a:rPr lang="nl-BE" dirty="0"/>
              <a:t> Images-property, check </a:t>
            </a:r>
            <a:r>
              <a:rPr lang="nl-BE" dirty="0" err="1"/>
              <a:t>it</a:t>
            </a:r>
            <a:r>
              <a:rPr lang="nl-BE" dirty="0"/>
              <a:t> out: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No, way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much</a:t>
            </a:r>
            <a:r>
              <a:rPr lang="nl-BE" dirty="0"/>
              <a:t> information</a:t>
            </a:r>
          </a:p>
          <a:p>
            <a:r>
              <a:rPr lang="nl-BE" dirty="0" err="1"/>
              <a:t>Maybe</a:t>
            </a:r>
            <a:r>
              <a:rPr lang="nl-BE" dirty="0"/>
              <a:t> </a:t>
            </a:r>
            <a:r>
              <a:rPr lang="nl-BE" dirty="0" err="1"/>
              <a:t>just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alternative</a:t>
            </a:r>
            <a:r>
              <a:rPr lang="nl-BE" dirty="0"/>
              <a:t> tekst: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Better</a:t>
            </a:r>
            <a:r>
              <a:rPr lang="nl-BE" dirty="0"/>
              <a:t>!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36984-DC5D-45A6-8497-8864B0DA9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785" y="365125"/>
            <a:ext cx="4749131" cy="3168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4DEC62-2841-4BB7-B65C-1B40B97A4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785" y="3668879"/>
            <a:ext cx="4749131" cy="291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3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9A7CF-B3A9-4CA1-9571-2061B90EC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Now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URI…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D966F-0FDC-454D-9A99-0F8844A87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Now</a:t>
            </a:r>
            <a:r>
              <a:rPr lang="nl-BE" dirty="0"/>
              <a:t> download </a:t>
            </a:r>
            <a:r>
              <a:rPr lang="nl-BE" dirty="0" err="1"/>
              <a:t>the</a:t>
            </a:r>
            <a:r>
              <a:rPr lang="nl-BE" dirty="0"/>
              <a:t> file </a:t>
            </a:r>
            <a:r>
              <a:rPr lang="nl-BE" dirty="0" err="1"/>
              <a:t>behind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image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correct alt-</a:t>
            </a:r>
            <a:r>
              <a:rPr lang="nl-BE" dirty="0" err="1"/>
              <a:t>text</a:t>
            </a:r>
            <a:r>
              <a:rPr lang="nl-BE" dirty="0"/>
              <a:t>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…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repeat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every</a:t>
            </a:r>
            <a:r>
              <a:rPr lang="nl-BE" dirty="0"/>
              <a:t> </a:t>
            </a:r>
            <a:r>
              <a:rPr lang="nl-BE" dirty="0" err="1"/>
              <a:t>day</a:t>
            </a:r>
            <a:r>
              <a:rPr lang="nl-BE" dirty="0"/>
              <a:t> in a range of </a:t>
            </a:r>
            <a:r>
              <a:rPr lang="nl-BE" dirty="0" err="1"/>
              <a:t>days</a:t>
            </a:r>
            <a:r>
              <a:rPr lang="nl-BE" dirty="0"/>
              <a:t>…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A2D617-09BC-4062-A60C-BE10DE2EBD04}"/>
              </a:ext>
            </a:extLst>
          </p:cNvPr>
          <p:cNvSpPr txBox="1"/>
          <p:nvPr/>
        </p:nvSpPr>
        <p:spPr>
          <a:xfrm>
            <a:off x="528447" y="2662517"/>
            <a:ext cx="11135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uri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var</a:t>
            </a:r>
            <a:r>
              <a:rPr lang="en-US" sz="18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Images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alt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-like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"Garfield Comic Strip for*"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src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Invoke-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WebRequest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-Uri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uri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OutFile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c:\tmp\g1.gif </a:t>
            </a:r>
          </a:p>
        </p:txBody>
      </p:sp>
    </p:spTree>
    <p:extLst>
      <p:ext uri="{BB962C8B-B14F-4D97-AF65-F5344CB8AC3E}">
        <p14:creationId xmlns:p14="http://schemas.microsoft.com/office/powerpoint/2010/main" val="2779185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3635</TotalTime>
  <Words>592</Words>
  <Application>Microsoft Office PowerPoint</Application>
  <PresentationFormat>Widescreen</PresentationFormat>
  <Paragraphs>110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Lucida Console</vt:lpstr>
      <vt:lpstr>Office Theme</vt:lpstr>
      <vt:lpstr>Windows PowerShell </vt:lpstr>
      <vt:lpstr>https://www.gocomics.com/garfield</vt:lpstr>
      <vt:lpstr>https://www.gocomics.com/garfield</vt:lpstr>
      <vt:lpstr>https://www.gocomics.com/garfield</vt:lpstr>
      <vt:lpstr>Can we download it?</vt:lpstr>
      <vt:lpstr>Can we download it?</vt:lpstr>
      <vt:lpstr>What is the URI?</vt:lpstr>
      <vt:lpstr>What is the URI?</vt:lpstr>
      <vt:lpstr>Now for the URI…</vt:lpstr>
      <vt:lpstr>A loop</vt:lpstr>
      <vt:lpstr>Another loop</vt:lpstr>
      <vt:lpstr>An URI</vt:lpstr>
      <vt:lpstr>A couple more things</vt:lpstr>
      <vt:lpstr>Tadaa!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Mariën Jochen</dc:creator>
  <cp:lastModifiedBy>Jochen Mariën</cp:lastModifiedBy>
  <cp:revision>115</cp:revision>
  <dcterms:created xsi:type="dcterms:W3CDTF">2016-01-25T12:22:04Z</dcterms:created>
  <dcterms:modified xsi:type="dcterms:W3CDTF">2021-01-14T16:22:24Z</dcterms:modified>
</cp:coreProperties>
</file>