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00667B50-2CFD-4636-A062-8BA2F7EC2F09}"/>
    <pc:docChg chg="custSel modSld">
      <pc:chgData name="Jochen Mariën" userId="a4f8d9ed-3895-4365-b2d5-9432cb8a20d4" providerId="ADAL" clId="{00667B50-2CFD-4636-A062-8BA2F7EC2F09}" dt="2022-05-02T12:41:02.407" v="197" actId="20577"/>
      <pc:docMkLst>
        <pc:docMk/>
      </pc:docMkLst>
      <pc:sldChg chg="modSp mod">
        <pc:chgData name="Jochen Mariën" userId="a4f8d9ed-3895-4365-b2d5-9432cb8a20d4" providerId="ADAL" clId="{00667B50-2CFD-4636-A062-8BA2F7EC2F09}" dt="2022-05-02T12:39:07.812" v="192" actId="20577"/>
        <pc:sldMkLst>
          <pc:docMk/>
          <pc:sldMk cId="2936359256" sldId="265"/>
        </pc:sldMkLst>
        <pc:spChg chg="mod">
          <ac:chgData name="Jochen Mariën" userId="a4f8d9ed-3895-4365-b2d5-9432cb8a20d4" providerId="ADAL" clId="{00667B50-2CFD-4636-A062-8BA2F7EC2F09}" dt="2022-05-02T12:39:07.812" v="192" actId="20577"/>
          <ac:spMkLst>
            <pc:docMk/>
            <pc:sldMk cId="2936359256" sldId="265"/>
            <ac:spMk id="2" creationId="{39965B0E-2A0F-4E62-B44D-044CB0F121CC}"/>
          </ac:spMkLst>
        </pc:spChg>
      </pc:sldChg>
      <pc:sldChg chg="modSp mod">
        <pc:chgData name="Jochen Mariën" userId="a4f8d9ed-3895-4365-b2d5-9432cb8a20d4" providerId="ADAL" clId="{00667B50-2CFD-4636-A062-8BA2F7EC2F09}" dt="2022-05-02T12:40:10.594" v="194" actId="20577"/>
        <pc:sldMkLst>
          <pc:docMk/>
          <pc:sldMk cId="2308969998" sldId="272"/>
        </pc:sldMkLst>
        <pc:spChg chg="mod">
          <ac:chgData name="Jochen Mariën" userId="a4f8d9ed-3895-4365-b2d5-9432cb8a20d4" providerId="ADAL" clId="{00667B50-2CFD-4636-A062-8BA2F7EC2F09}" dt="2022-05-02T12:40:10.594" v="194" actId="20577"/>
          <ac:spMkLst>
            <pc:docMk/>
            <pc:sldMk cId="2308969998" sldId="272"/>
            <ac:spMk id="2" creationId="{4C527E08-9004-40FB-B2BD-C4F53D7D6745}"/>
          </ac:spMkLst>
        </pc:spChg>
      </pc:sldChg>
      <pc:sldChg chg="modSp mod">
        <pc:chgData name="Jochen Mariën" userId="a4f8d9ed-3895-4365-b2d5-9432cb8a20d4" providerId="ADAL" clId="{00667B50-2CFD-4636-A062-8BA2F7EC2F09}" dt="2022-05-02T12:41:02.407" v="197" actId="20577"/>
        <pc:sldMkLst>
          <pc:docMk/>
          <pc:sldMk cId="2923219254" sldId="280"/>
        </pc:sldMkLst>
        <pc:spChg chg="mod">
          <ac:chgData name="Jochen Mariën" userId="a4f8d9ed-3895-4365-b2d5-9432cb8a20d4" providerId="ADAL" clId="{00667B50-2CFD-4636-A062-8BA2F7EC2F09}" dt="2022-05-02T12:41:02.407" v="197" actId="20577"/>
          <ac:spMkLst>
            <pc:docMk/>
            <pc:sldMk cId="2923219254" sldId="280"/>
            <ac:spMk id="2" creationId="{E245DB84-3BF6-4798-9BFC-2C4AFCB23AFC}"/>
          </ac:spMkLst>
        </pc:spChg>
      </pc:sldChg>
    </pc:docChg>
  </pc:docChgLst>
  <pc:docChgLst>
    <pc:chgData name="Jochen Mariën" userId="a4f8d9ed-3895-4365-b2d5-9432cb8a20d4" providerId="ADAL" clId="{68D6A068-A689-479A-A3C5-1750051D8DD9}"/>
    <pc:docChg chg="custSel addSld modSld">
      <pc:chgData name="Jochen Mariën" userId="a4f8d9ed-3895-4365-b2d5-9432cb8a20d4" providerId="ADAL" clId="{68D6A068-A689-479A-A3C5-1750051D8DD9}" dt="2021-11-01T09:28:49.904" v="50" actId="700"/>
      <pc:docMkLst>
        <pc:docMk/>
      </pc:docMkLst>
      <pc:sldChg chg="addSp delSp modSp new mod modClrScheme chgLayout">
        <pc:chgData name="Jochen Mariën" userId="a4f8d9ed-3895-4365-b2d5-9432cb8a20d4" providerId="ADAL" clId="{68D6A068-A689-479A-A3C5-1750051D8DD9}" dt="2021-11-01T09:28:30.364" v="47" actId="20577"/>
        <pc:sldMkLst>
          <pc:docMk/>
          <pc:sldMk cId="1995908982" sldId="256"/>
        </pc:sldMkLst>
        <pc:spChg chg="del mod ord">
          <ac:chgData name="Jochen Mariën" userId="a4f8d9ed-3895-4365-b2d5-9432cb8a20d4" providerId="ADAL" clId="{68D6A068-A689-479A-A3C5-1750051D8DD9}" dt="2021-11-01T09:27:52.480" v="2" actId="700"/>
          <ac:spMkLst>
            <pc:docMk/>
            <pc:sldMk cId="1995908982" sldId="256"/>
            <ac:spMk id="2" creationId="{B2935139-40B7-4A3D-BAE1-7CB800456A11}"/>
          </ac:spMkLst>
        </pc:spChg>
        <pc:spChg chg="del mod">
          <ac:chgData name="Jochen Mariën" userId="a4f8d9ed-3895-4365-b2d5-9432cb8a20d4" providerId="ADAL" clId="{68D6A068-A689-479A-A3C5-1750051D8DD9}" dt="2021-11-01T09:27:52.480" v="2" actId="700"/>
          <ac:spMkLst>
            <pc:docMk/>
            <pc:sldMk cId="1995908982" sldId="256"/>
            <ac:spMk id="3" creationId="{864B9E59-73ED-4D65-A321-1808D81DCBDA}"/>
          </ac:spMkLst>
        </pc:spChg>
        <pc:spChg chg="add del mod ord">
          <ac:chgData name="Jochen Mariën" userId="a4f8d9ed-3895-4365-b2d5-9432cb8a20d4" providerId="ADAL" clId="{68D6A068-A689-479A-A3C5-1750051D8DD9}" dt="2021-11-01T09:28:06.689" v="3" actId="700"/>
          <ac:spMkLst>
            <pc:docMk/>
            <pc:sldMk cId="1995908982" sldId="256"/>
            <ac:spMk id="4" creationId="{B9796429-79FA-4AF5-A045-13324BC2D262}"/>
          </ac:spMkLst>
        </pc:spChg>
        <pc:spChg chg="add mod ord">
          <ac:chgData name="Jochen Mariën" userId="a4f8d9ed-3895-4365-b2d5-9432cb8a20d4" providerId="ADAL" clId="{68D6A068-A689-479A-A3C5-1750051D8DD9}" dt="2021-11-01T09:28:21.539" v="20" actId="700"/>
          <ac:spMkLst>
            <pc:docMk/>
            <pc:sldMk cId="1995908982" sldId="256"/>
            <ac:spMk id="5" creationId="{F47372BC-7398-45C2-828E-912BA5FBC261}"/>
          </ac:spMkLst>
        </pc:spChg>
        <pc:spChg chg="add mod ord">
          <ac:chgData name="Jochen Mariën" userId="a4f8d9ed-3895-4365-b2d5-9432cb8a20d4" providerId="ADAL" clId="{68D6A068-A689-479A-A3C5-1750051D8DD9}" dt="2021-11-01T09:28:30.364" v="47" actId="20577"/>
          <ac:spMkLst>
            <pc:docMk/>
            <pc:sldMk cId="1995908982" sldId="256"/>
            <ac:spMk id="6" creationId="{2A71B99D-A116-4D88-9C84-1E5B9619CF3E}"/>
          </ac:spMkLst>
        </pc:spChg>
      </pc:sldChg>
      <pc:sldChg chg="addSp delSp modSp new mod modClrScheme chgLayout">
        <pc:chgData name="Jochen Mariën" userId="a4f8d9ed-3895-4365-b2d5-9432cb8a20d4" providerId="ADAL" clId="{68D6A068-A689-479A-A3C5-1750051D8DD9}" dt="2021-11-01T09:28:49.904" v="50" actId="700"/>
        <pc:sldMkLst>
          <pc:docMk/>
          <pc:sldMk cId="2747502663" sldId="257"/>
        </pc:sldMkLst>
        <pc:spChg chg="del mod ord">
          <ac:chgData name="Jochen Mariën" userId="a4f8d9ed-3895-4365-b2d5-9432cb8a20d4" providerId="ADAL" clId="{68D6A068-A689-479A-A3C5-1750051D8DD9}" dt="2021-11-01T09:28:39.993" v="49" actId="700"/>
          <ac:spMkLst>
            <pc:docMk/>
            <pc:sldMk cId="2747502663" sldId="257"/>
            <ac:spMk id="2" creationId="{A274B64F-FB39-4A7C-9A51-1C8D9B5EEA1D}"/>
          </ac:spMkLst>
        </pc:spChg>
        <pc:spChg chg="del">
          <ac:chgData name="Jochen Mariën" userId="a4f8d9ed-3895-4365-b2d5-9432cb8a20d4" providerId="ADAL" clId="{68D6A068-A689-479A-A3C5-1750051D8DD9}" dt="2021-11-01T09:28:39.993" v="49" actId="700"/>
          <ac:spMkLst>
            <pc:docMk/>
            <pc:sldMk cId="2747502663" sldId="257"/>
            <ac:spMk id="3" creationId="{71DD142F-B049-4CF7-BF75-1EF821C69064}"/>
          </ac:spMkLst>
        </pc:spChg>
        <pc:spChg chg="add del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4" creationId="{CC9D269D-2876-4934-986C-FBDB7B99EC33}"/>
          </ac:spMkLst>
        </pc:spChg>
        <pc:spChg chg="add del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5" creationId="{0AE63438-F238-4EF7-83F6-9ADA0E8901C8}"/>
          </ac:spMkLst>
        </pc:spChg>
        <pc:spChg chg="add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6" creationId="{096B10E5-9CC6-45C8-91A0-F5C442274F55}"/>
          </ac:spMkLst>
        </pc:spChg>
        <pc:spChg chg="add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7" creationId="{8B4F3970-6211-42FC-ACEA-3BC267C5B6EB}"/>
          </ac:spMkLst>
        </pc:spChg>
        <pc:spChg chg="add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8" creationId="{7055BCCE-E133-432C-A578-185CB8AFA876}"/>
          </ac:spMkLst>
        </pc:spChg>
      </pc:sldChg>
    </pc:docChg>
  </pc:docChgLst>
  <pc:docChgLst>
    <pc:chgData name="Jochen Mariën" userId="a4f8d9ed-3895-4365-b2d5-9432cb8a20d4" providerId="ADAL" clId="{016A7EAF-C2FF-4D22-AF5F-67D9AD87E9D2}"/>
    <pc:docChg chg="undo custSel addSld delSld modSld">
      <pc:chgData name="Jochen Mariën" userId="a4f8d9ed-3895-4365-b2d5-9432cb8a20d4" providerId="ADAL" clId="{016A7EAF-C2FF-4D22-AF5F-67D9AD87E9D2}" dt="2021-11-01T20:39:15.611" v="5172" actId="20577"/>
      <pc:docMkLst>
        <pc:docMk/>
      </pc:docMkLst>
      <pc:sldChg chg="modSp mod">
        <pc:chgData name="Jochen Mariën" userId="a4f8d9ed-3895-4365-b2d5-9432cb8a20d4" providerId="ADAL" clId="{016A7EAF-C2FF-4D22-AF5F-67D9AD87E9D2}" dt="2021-11-01T09:30:08.037" v="30" actId="20577"/>
        <pc:sldMkLst>
          <pc:docMk/>
          <pc:sldMk cId="1995908982" sldId="256"/>
        </pc:sldMkLst>
        <pc:spChg chg="mod">
          <ac:chgData name="Jochen Mariën" userId="a4f8d9ed-3895-4365-b2d5-9432cb8a20d4" providerId="ADAL" clId="{016A7EAF-C2FF-4D22-AF5F-67D9AD87E9D2}" dt="2021-11-01T09:30:08.037" v="30" actId="20577"/>
          <ac:spMkLst>
            <pc:docMk/>
            <pc:sldMk cId="1995908982" sldId="256"/>
            <ac:spMk id="5" creationId="{F47372BC-7398-45C2-828E-912BA5FBC261}"/>
          </ac:spMkLst>
        </pc:spChg>
      </pc:sldChg>
      <pc:sldChg chg="addSp modSp mod modNotesTx">
        <pc:chgData name="Jochen Mariën" userId="a4f8d9ed-3895-4365-b2d5-9432cb8a20d4" providerId="ADAL" clId="{016A7EAF-C2FF-4D22-AF5F-67D9AD87E9D2}" dt="2021-11-01T10:34:54.623" v="106"/>
        <pc:sldMkLst>
          <pc:docMk/>
          <pc:sldMk cId="2747502663" sldId="257"/>
        </pc:sldMkLst>
        <pc:spChg chg="mod">
          <ac:chgData name="Jochen Mariën" userId="a4f8d9ed-3895-4365-b2d5-9432cb8a20d4" providerId="ADAL" clId="{016A7EAF-C2FF-4D22-AF5F-67D9AD87E9D2}" dt="2021-11-01T09:30:32.947" v="51" actId="20577"/>
          <ac:spMkLst>
            <pc:docMk/>
            <pc:sldMk cId="2747502663" sldId="257"/>
            <ac:spMk id="6" creationId="{096B10E5-9CC6-45C8-91A0-F5C442274F55}"/>
          </ac:spMkLst>
        </pc:spChg>
        <pc:spChg chg="mod">
          <ac:chgData name="Jochen Mariën" userId="a4f8d9ed-3895-4365-b2d5-9432cb8a20d4" providerId="ADAL" clId="{016A7EAF-C2FF-4D22-AF5F-67D9AD87E9D2}" dt="2021-11-01T09:31:30.843" v="101" actId="20577"/>
          <ac:spMkLst>
            <pc:docMk/>
            <pc:sldMk cId="2747502663" sldId="257"/>
            <ac:spMk id="7" creationId="{8B4F3970-6211-42FC-ACEA-3BC267C5B6EB}"/>
          </ac:spMkLst>
        </pc:spChg>
        <pc:spChg chg="mod">
          <ac:chgData name="Jochen Mariën" userId="a4f8d9ed-3895-4365-b2d5-9432cb8a20d4" providerId="ADAL" clId="{016A7EAF-C2FF-4D22-AF5F-67D9AD87E9D2}" dt="2021-11-01T09:30:17.446" v="31"/>
          <ac:spMkLst>
            <pc:docMk/>
            <pc:sldMk cId="2747502663" sldId="257"/>
            <ac:spMk id="8" creationId="{7055BCCE-E133-432C-A578-185CB8AFA876}"/>
          </ac:spMkLst>
        </pc:spChg>
        <pc:picChg chg="add mod">
          <ac:chgData name="Jochen Mariën" userId="a4f8d9ed-3895-4365-b2d5-9432cb8a20d4" providerId="ADAL" clId="{016A7EAF-C2FF-4D22-AF5F-67D9AD87E9D2}" dt="2021-11-01T10:34:50.599" v="105" actId="1076"/>
          <ac:picMkLst>
            <pc:docMk/>
            <pc:sldMk cId="2747502663" sldId="257"/>
            <ac:picMk id="3" creationId="{3011A1E8-743D-4007-99EB-1C3254457AD2}"/>
          </ac:picMkLst>
        </pc:picChg>
      </pc:sldChg>
      <pc:sldChg chg="modSp new mod">
        <pc:chgData name="Jochen Mariën" userId="a4f8d9ed-3895-4365-b2d5-9432cb8a20d4" providerId="ADAL" clId="{016A7EAF-C2FF-4D22-AF5F-67D9AD87E9D2}" dt="2021-11-01T11:43:33.244" v="2476"/>
        <pc:sldMkLst>
          <pc:docMk/>
          <pc:sldMk cId="1973400615" sldId="258"/>
        </pc:sldMkLst>
        <pc:spChg chg="mod">
          <ac:chgData name="Jochen Mariën" userId="a4f8d9ed-3895-4365-b2d5-9432cb8a20d4" providerId="ADAL" clId="{016A7EAF-C2FF-4D22-AF5F-67D9AD87E9D2}" dt="2021-11-01T11:43:33.244" v="2476"/>
          <ac:spMkLst>
            <pc:docMk/>
            <pc:sldMk cId="1973400615" sldId="258"/>
            <ac:spMk id="2" creationId="{E89B0783-8C07-4EF0-B3CD-CEDA5DE4A3FD}"/>
          </ac:spMkLst>
        </pc:spChg>
        <pc:spChg chg="mod">
          <ac:chgData name="Jochen Mariën" userId="a4f8d9ed-3895-4365-b2d5-9432cb8a20d4" providerId="ADAL" clId="{016A7EAF-C2FF-4D22-AF5F-67D9AD87E9D2}" dt="2021-11-01T10:35:17.181" v="120" actId="20577"/>
          <ac:spMkLst>
            <pc:docMk/>
            <pc:sldMk cId="1973400615" sldId="258"/>
            <ac:spMk id="3" creationId="{F8FA3DDF-606C-440B-BEDC-8EBF0B0D4876}"/>
          </ac:spMkLst>
        </pc:spChg>
        <pc:spChg chg="mod">
          <ac:chgData name="Jochen Mariën" userId="a4f8d9ed-3895-4365-b2d5-9432cb8a20d4" providerId="ADAL" clId="{016A7EAF-C2FF-4D22-AF5F-67D9AD87E9D2}" dt="2021-11-01T10:35:11.911" v="110" actId="20577"/>
          <ac:spMkLst>
            <pc:docMk/>
            <pc:sldMk cId="1973400615" sldId="258"/>
            <ac:spMk id="4" creationId="{2C4E85B6-1367-4739-BD22-8B6DBF23F094}"/>
          </ac:spMkLst>
        </pc:spChg>
      </pc:sldChg>
      <pc:sldChg chg="modSp new mod">
        <pc:chgData name="Jochen Mariën" userId="a4f8d9ed-3895-4365-b2d5-9432cb8a20d4" providerId="ADAL" clId="{016A7EAF-C2FF-4D22-AF5F-67D9AD87E9D2}" dt="2021-11-01T10:39:50.955" v="562" actId="27636"/>
        <pc:sldMkLst>
          <pc:docMk/>
          <pc:sldMk cId="3915035243" sldId="259"/>
        </pc:sldMkLst>
        <pc:spChg chg="mod">
          <ac:chgData name="Jochen Mariën" userId="a4f8d9ed-3895-4365-b2d5-9432cb8a20d4" providerId="ADAL" clId="{016A7EAF-C2FF-4D22-AF5F-67D9AD87E9D2}" dt="2021-11-01T10:39:50.955" v="562" actId="27636"/>
          <ac:spMkLst>
            <pc:docMk/>
            <pc:sldMk cId="3915035243" sldId="259"/>
            <ac:spMk id="2" creationId="{B5115D91-8B06-4651-A8A7-827EC319F23A}"/>
          </ac:spMkLst>
        </pc:spChg>
        <pc:spChg chg="mod">
          <ac:chgData name="Jochen Mariën" userId="a4f8d9ed-3895-4365-b2d5-9432cb8a20d4" providerId="ADAL" clId="{016A7EAF-C2FF-4D22-AF5F-67D9AD87E9D2}" dt="2021-11-01T10:39:04.554" v="543" actId="20577"/>
          <ac:spMkLst>
            <pc:docMk/>
            <pc:sldMk cId="3915035243" sldId="259"/>
            <ac:spMk id="3" creationId="{BDE64E37-E608-4099-8337-428DF7E676FE}"/>
          </ac:spMkLst>
        </pc:spChg>
        <pc:spChg chg="mod">
          <ac:chgData name="Jochen Mariën" userId="a4f8d9ed-3895-4365-b2d5-9432cb8a20d4" providerId="ADAL" clId="{016A7EAF-C2FF-4D22-AF5F-67D9AD87E9D2}" dt="2021-11-01T10:38:50.812" v="527" actId="20577"/>
          <ac:spMkLst>
            <pc:docMk/>
            <pc:sldMk cId="3915035243" sldId="259"/>
            <ac:spMk id="4" creationId="{A6BBDF7E-EB98-4DED-84DE-E5DC8181A219}"/>
          </ac:spMkLst>
        </pc:spChg>
      </pc:sldChg>
      <pc:sldChg chg="modSp new mod modNotesTx">
        <pc:chgData name="Jochen Mariën" userId="a4f8d9ed-3895-4365-b2d5-9432cb8a20d4" providerId="ADAL" clId="{016A7EAF-C2FF-4D22-AF5F-67D9AD87E9D2}" dt="2021-11-01T11:39:59.795" v="2152" actId="20577"/>
        <pc:sldMkLst>
          <pc:docMk/>
          <pc:sldMk cId="1230963303" sldId="260"/>
        </pc:sldMkLst>
        <pc:spChg chg="mod">
          <ac:chgData name="Jochen Mariën" userId="a4f8d9ed-3895-4365-b2d5-9432cb8a20d4" providerId="ADAL" clId="{016A7EAF-C2FF-4D22-AF5F-67D9AD87E9D2}" dt="2021-11-01T11:39:59.795" v="2152" actId="20577"/>
          <ac:spMkLst>
            <pc:docMk/>
            <pc:sldMk cId="1230963303" sldId="260"/>
            <ac:spMk id="2" creationId="{EEF616CE-143D-416D-BF47-7BE4F6051095}"/>
          </ac:spMkLst>
        </pc:spChg>
        <pc:spChg chg="mod">
          <ac:chgData name="Jochen Mariën" userId="a4f8d9ed-3895-4365-b2d5-9432cb8a20d4" providerId="ADAL" clId="{016A7EAF-C2FF-4D22-AF5F-67D9AD87E9D2}" dt="2021-11-01T10:41:16.043" v="593" actId="20577"/>
          <ac:spMkLst>
            <pc:docMk/>
            <pc:sldMk cId="1230963303" sldId="260"/>
            <ac:spMk id="3" creationId="{208B352E-FD47-4711-975F-912AFC436EC1}"/>
          </ac:spMkLst>
        </pc:spChg>
        <pc:spChg chg="mod">
          <ac:chgData name="Jochen Mariën" userId="a4f8d9ed-3895-4365-b2d5-9432cb8a20d4" providerId="ADAL" clId="{016A7EAF-C2FF-4D22-AF5F-67D9AD87E9D2}" dt="2021-11-01T10:41:11.164" v="579" actId="20577"/>
          <ac:spMkLst>
            <pc:docMk/>
            <pc:sldMk cId="1230963303" sldId="260"/>
            <ac:spMk id="4" creationId="{9D961B46-86E6-4B5C-BF79-760CFBB5C2CB}"/>
          </ac:spMkLst>
        </pc:spChg>
      </pc:sldChg>
      <pc:sldChg chg="modSp new mod">
        <pc:chgData name="Jochen Mariën" userId="a4f8d9ed-3895-4365-b2d5-9432cb8a20d4" providerId="ADAL" clId="{016A7EAF-C2FF-4D22-AF5F-67D9AD87E9D2}" dt="2021-11-01T10:49:34.685" v="1117" actId="20577"/>
        <pc:sldMkLst>
          <pc:docMk/>
          <pc:sldMk cId="1327012311" sldId="261"/>
        </pc:sldMkLst>
        <pc:spChg chg="mod">
          <ac:chgData name="Jochen Mariën" userId="a4f8d9ed-3895-4365-b2d5-9432cb8a20d4" providerId="ADAL" clId="{016A7EAF-C2FF-4D22-AF5F-67D9AD87E9D2}" dt="2021-11-01T10:49:34.685" v="1117" actId="20577"/>
          <ac:spMkLst>
            <pc:docMk/>
            <pc:sldMk cId="1327012311" sldId="261"/>
            <ac:spMk id="2" creationId="{49689F9C-0AA1-40D4-B9D6-702B630F9710}"/>
          </ac:spMkLst>
        </pc:spChg>
        <pc:spChg chg="mod">
          <ac:chgData name="Jochen Mariën" userId="a4f8d9ed-3895-4365-b2d5-9432cb8a20d4" providerId="ADAL" clId="{016A7EAF-C2FF-4D22-AF5F-67D9AD87E9D2}" dt="2021-11-01T10:48:14.547" v="832" actId="20577"/>
          <ac:spMkLst>
            <pc:docMk/>
            <pc:sldMk cId="1327012311" sldId="261"/>
            <ac:spMk id="3" creationId="{A887B16B-5B9E-4FBC-B747-C58383867E9A}"/>
          </ac:spMkLst>
        </pc:spChg>
        <pc:spChg chg="mod">
          <ac:chgData name="Jochen Mariën" userId="a4f8d9ed-3895-4365-b2d5-9432cb8a20d4" providerId="ADAL" clId="{016A7EAF-C2FF-4D22-AF5F-67D9AD87E9D2}" dt="2021-11-01T10:48:08.430" v="812" actId="20577"/>
          <ac:spMkLst>
            <pc:docMk/>
            <pc:sldMk cId="1327012311" sldId="261"/>
            <ac:spMk id="4" creationId="{3D341D71-A064-4CC3-99D6-6C514C5B2870}"/>
          </ac:spMkLst>
        </pc:spChg>
      </pc:sldChg>
      <pc:sldChg chg="modSp new mod">
        <pc:chgData name="Jochen Mariën" userId="a4f8d9ed-3895-4365-b2d5-9432cb8a20d4" providerId="ADAL" clId="{016A7EAF-C2FF-4D22-AF5F-67D9AD87E9D2}" dt="2021-11-01T10:55:41.091" v="1373" actId="20577"/>
        <pc:sldMkLst>
          <pc:docMk/>
          <pc:sldMk cId="2841190687" sldId="262"/>
        </pc:sldMkLst>
        <pc:spChg chg="mod">
          <ac:chgData name="Jochen Mariën" userId="a4f8d9ed-3895-4365-b2d5-9432cb8a20d4" providerId="ADAL" clId="{016A7EAF-C2FF-4D22-AF5F-67D9AD87E9D2}" dt="2021-11-01T10:55:41.091" v="1373" actId="20577"/>
          <ac:spMkLst>
            <pc:docMk/>
            <pc:sldMk cId="2841190687" sldId="262"/>
            <ac:spMk id="2" creationId="{BB687ADF-9A9E-4E2E-9C93-3AFD8B0EEED0}"/>
          </ac:spMkLst>
        </pc:spChg>
        <pc:spChg chg="mod">
          <ac:chgData name="Jochen Mariën" userId="a4f8d9ed-3895-4365-b2d5-9432cb8a20d4" providerId="ADAL" clId="{016A7EAF-C2FF-4D22-AF5F-67D9AD87E9D2}" dt="2021-11-01T10:50:36.041" v="1153" actId="20577"/>
          <ac:spMkLst>
            <pc:docMk/>
            <pc:sldMk cId="2841190687" sldId="262"/>
            <ac:spMk id="3" creationId="{B313742F-73BD-4006-852E-2DD922C7C1E0}"/>
          </ac:spMkLst>
        </pc:spChg>
        <pc:spChg chg="mod">
          <ac:chgData name="Jochen Mariën" userId="a4f8d9ed-3895-4365-b2d5-9432cb8a20d4" providerId="ADAL" clId="{016A7EAF-C2FF-4D22-AF5F-67D9AD87E9D2}" dt="2021-11-01T10:50:30.925" v="1138" actId="20577"/>
          <ac:spMkLst>
            <pc:docMk/>
            <pc:sldMk cId="2841190687" sldId="262"/>
            <ac:spMk id="4" creationId="{D5DE0DE4-2298-4BE5-AD43-4741C393A17B}"/>
          </ac:spMkLst>
        </pc:spChg>
      </pc:sldChg>
      <pc:sldChg chg="modSp new mod">
        <pc:chgData name="Jochen Mariën" userId="a4f8d9ed-3895-4365-b2d5-9432cb8a20d4" providerId="ADAL" clId="{016A7EAF-C2FF-4D22-AF5F-67D9AD87E9D2}" dt="2021-11-01T10:54:50.516" v="1355" actId="27636"/>
        <pc:sldMkLst>
          <pc:docMk/>
          <pc:sldMk cId="265953670" sldId="263"/>
        </pc:sldMkLst>
        <pc:spChg chg="mod">
          <ac:chgData name="Jochen Mariën" userId="a4f8d9ed-3895-4365-b2d5-9432cb8a20d4" providerId="ADAL" clId="{016A7EAF-C2FF-4D22-AF5F-67D9AD87E9D2}" dt="2021-11-01T10:54:50.516" v="1355" actId="27636"/>
          <ac:spMkLst>
            <pc:docMk/>
            <pc:sldMk cId="265953670" sldId="263"/>
            <ac:spMk id="2" creationId="{C283C5C5-E5E9-40DF-B837-6201B47A5B1E}"/>
          </ac:spMkLst>
        </pc:spChg>
        <pc:spChg chg="mod">
          <ac:chgData name="Jochen Mariën" userId="a4f8d9ed-3895-4365-b2d5-9432cb8a20d4" providerId="ADAL" clId="{016A7EAF-C2FF-4D22-AF5F-67D9AD87E9D2}" dt="2021-11-01T10:53:17.293" v="1285" actId="20577"/>
          <ac:spMkLst>
            <pc:docMk/>
            <pc:sldMk cId="265953670" sldId="263"/>
            <ac:spMk id="3" creationId="{B119EFA1-A400-45A1-917D-624915881667}"/>
          </ac:spMkLst>
        </pc:spChg>
        <pc:spChg chg="mod">
          <ac:chgData name="Jochen Mariën" userId="a4f8d9ed-3895-4365-b2d5-9432cb8a20d4" providerId="ADAL" clId="{016A7EAF-C2FF-4D22-AF5F-67D9AD87E9D2}" dt="2021-11-01T10:53:09.385" v="1276" actId="20577"/>
          <ac:spMkLst>
            <pc:docMk/>
            <pc:sldMk cId="265953670" sldId="263"/>
            <ac:spMk id="4" creationId="{DBDFAB51-CECC-48DA-A64C-516A90AF17C6}"/>
          </ac:spMkLst>
        </pc:spChg>
      </pc:sldChg>
      <pc:sldChg chg="modSp new mod">
        <pc:chgData name="Jochen Mariën" userId="a4f8d9ed-3895-4365-b2d5-9432cb8a20d4" providerId="ADAL" clId="{016A7EAF-C2FF-4D22-AF5F-67D9AD87E9D2}" dt="2021-11-01T10:54:45.202" v="1351" actId="20577"/>
        <pc:sldMkLst>
          <pc:docMk/>
          <pc:sldMk cId="2133628680" sldId="264"/>
        </pc:sldMkLst>
        <pc:spChg chg="mod">
          <ac:chgData name="Jochen Mariën" userId="a4f8d9ed-3895-4365-b2d5-9432cb8a20d4" providerId="ADAL" clId="{016A7EAF-C2FF-4D22-AF5F-67D9AD87E9D2}" dt="2021-11-01T10:54:45.202" v="1351" actId="20577"/>
          <ac:spMkLst>
            <pc:docMk/>
            <pc:sldMk cId="2133628680" sldId="264"/>
            <ac:spMk id="2" creationId="{C3A2B365-FB98-490F-AB20-C3588A9A64E5}"/>
          </ac:spMkLst>
        </pc:spChg>
        <pc:spChg chg="mod">
          <ac:chgData name="Jochen Mariën" userId="a4f8d9ed-3895-4365-b2d5-9432cb8a20d4" providerId="ADAL" clId="{016A7EAF-C2FF-4D22-AF5F-67D9AD87E9D2}" dt="2021-11-01T10:54:13.798" v="1342" actId="20577"/>
          <ac:spMkLst>
            <pc:docMk/>
            <pc:sldMk cId="2133628680" sldId="264"/>
            <ac:spMk id="3" creationId="{AC9BC427-8A39-447A-AEC5-27E615313996}"/>
          </ac:spMkLst>
        </pc:spChg>
        <pc:spChg chg="mod">
          <ac:chgData name="Jochen Mariën" userId="a4f8d9ed-3895-4365-b2d5-9432cb8a20d4" providerId="ADAL" clId="{016A7EAF-C2FF-4D22-AF5F-67D9AD87E9D2}" dt="2021-11-01T10:53:56.725" v="1295" actId="20577"/>
          <ac:spMkLst>
            <pc:docMk/>
            <pc:sldMk cId="2133628680" sldId="264"/>
            <ac:spMk id="4" creationId="{694B38E1-E21F-43CE-B38D-84D2DD878592}"/>
          </ac:spMkLst>
        </pc:spChg>
      </pc:sldChg>
      <pc:sldChg chg="modSp new mod">
        <pc:chgData name="Jochen Mariën" userId="a4f8d9ed-3895-4365-b2d5-9432cb8a20d4" providerId="ADAL" clId="{016A7EAF-C2FF-4D22-AF5F-67D9AD87E9D2}" dt="2021-11-01T11:40:33.389" v="2154" actId="6549"/>
        <pc:sldMkLst>
          <pc:docMk/>
          <pc:sldMk cId="2936359256" sldId="265"/>
        </pc:sldMkLst>
        <pc:spChg chg="mod">
          <ac:chgData name="Jochen Mariën" userId="a4f8d9ed-3895-4365-b2d5-9432cb8a20d4" providerId="ADAL" clId="{016A7EAF-C2FF-4D22-AF5F-67D9AD87E9D2}" dt="2021-11-01T11:40:33.389" v="2154" actId="6549"/>
          <ac:spMkLst>
            <pc:docMk/>
            <pc:sldMk cId="2936359256" sldId="265"/>
            <ac:spMk id="2" creationId="{39965B0E-2A0F-4E62-B44D-044CB0F121CC}"/>
          </ac:spMkLst>
        </pc:spChg>
        <pc:spChg chg="mod">
          <ac:chgData name="Jochen Mariën" userId="a4f8d9ed-3895-4365-b2d5-9432cb8a20d4" providerId="ADAL" clId="{016A7EAF-C2FF-4D22-AF5F-67D9AD87E9D2}" dt="2021-11-01T10:56:28.206" v="1410"/>
          <ac:spMkLst>
            <pc:docMk/>
            <pc:sldMk cId="2936359256" sldId="265"/>
            <ac:spMk id="3" creationId="{2BAD8D2C-8479-46D6-AF68-1A49538162D2}"/>
          </ac:spMkLst>
        </pc:spChg>
        <pc:spChg chg="mod">
          <ac:chgData name="Jochen Mariën" userId="a4f8d9ed-3895-4365-b2d5-9432cb8a20d4" providerId="ADAL" clId="{016A7EAF-C2FF-4D22-AF5F-67D9AD87E9D2}" dt="2021-11-01T10:56:20.977" v="1406" actId="20577"/>
          <ac:spMkLst>
            <pc:docMk/>
            <pc:sldMk cId="2936359256" sldId="265"/>
            <ac:spMk id="4" creationId="{7F4682AC-ECD9-4C9C-8E3B-8962ECD0FC09}"/>
          </ac:spMkLst>
        </pc:spChg>
      </pc:sldChg>
      <pc:sldChg chg="modSp new mod">
        <pc:chgData name="Jochen Mariën" userId="a4f8d9ed-3895-4365-b2d5-9432cb8a20d4" providerId="ADAL" clId="{016A7EAF-C2FF-4D22-AF5F-67D9AD87E9D2}" dt="2021-11-01T11:40:45.809" v="2156" actId="20577"/>
        <pc:sldMkLst>
          <pc:docMk/>
          <pc:sldMk cId="3554479620" sldId="266"/>
        </pc:sldMkLst>
        <pc:spChg chg="mod">
          <ac:chgData name="Jochen Mariën" userId="a4f8d9ed-3895-4365-b2d5-9432cb8a20d4" providerId="ADAL" clId="{016A7EAF-C2FF-4D22-AF5F-67D9AD87E9D2}" dt="2021-11-01T11:40:45.809" v="2156" actId="20577"/>
          <ac:spMkLst>
            <pc:docMk/>
            <pc:sldMk cId="3554479620" sldId="266"/>
            <ac:spMk id="2" creationId="{AF63D352-7DF0-4E2F-A343-45A5233006B1}"/>
          </ac:spMkLst>
        </pc:spChg>
        <pc:spChg chg="mod">
          <ac:chgData name="Jochen Mariën" userId="a4f8d9ed-3895-4365-b2d5-9432cb8a20d4" providerId="ADAL" clId="{016A7EAF-C2FF-4D22-AF5F-67D9AD87E9D2}" dt="2021-11-01T11:22:03.286" v="1454" actId="20577"/>
          <ac:spMkLst>
            <pc:docMk/>
            <pc:sldMk cId="3554479620" sldId="266"/>
            <ac:spMk id="3" creationId="{B3524FA3-B914-4D29-BC42-F2A70D59FA12}"/>
          </ac:spMkLst>
        </pc:spChg>
        <pc:spChg chg="mod">
          <ac:chgData name="Jochen Mariën" userId="a4f8d9ed-3895-4365-b2d5-9432cb8a20d4" providerId="ADAL" clId="{016A7EAF-C2FF-4D22-AF5F-67D9AD87E9D2}" dt="2021-11-01T11:24:49.749" v="1527" actId="20577"/>
          <ac:spMkLst>
            <pc:docMk/>
            <pc:sldMk cId="3554479620" sldId="266"/>
            <ac:spMk id="4" creationId="{A1836EE3-2C63-4CA4-AF44-2297482C291C}"/>
          </ac:spMkLst>
        </pc:spChg>
      </pc:sldChg>
      <pc:sldChg chg="modSp new mod">
        <pc:chgData name="Jochen Mariën" userId="a4f8d9ed-3895-4365-b2d5-9432cb8a20d4" providerId="ADAL" clId="{016A7EAF-C2FF-4D22-AF5F-67D9AD87E9D2}" dt="2021-11-01T11:24:55.437" v="1528"/>
        <pc:sldMkLst>
          <pc:docMk/>
          <pc:sldMk cId="3777240987" sldId="267"/>
        </pc:sldMkLst>
        <pc:spChg chg="mod">
          <ac:chgData name="Jochen Mariën" userId="a4f8d9ed-3895-4365-b2d5-9432cb8a20d4" providerId="ADAL" clId="{016A7EAF-C2FF-4D22-AF5F-67D9AD87E9D2}" dt="2021-11-01T11:23:55.527" v="1517" actId="27636"/>
          <ac:spMkLst>
            <pc:docMk/>
            <pc:sldMk cId="3777240987" sldId="267"/>
            <ac:spMk id="2" creationId="{3272B52F-640C-4CC2-B104-1D158716004F}"/>
          </ac:spMkLst>
        </pc:spChg>
        <pc:spChg chg="mod">
          <ac:chgData name="Jochen Mariën" userId="a4f8d9ed-3895-4365-b2d5-9432cb8a20d4" providerId="ADAL" clId="{016A7EAF-C2FF-4D22-AF5F-67D9AD87E9D2}" dt="2021-11-01T11:24:15.564" v="1522" actId="20577"/>
          <ac:spMkLst>
            <pc:docMk/>
            <pc:sldMk cId="3777240987" sldId="267"/>
            <ac:spMk id="3" creationId="{86676A78-9C03-4C97-A661-499AE71D44A5}"/>
          </ac:spMkLst>
        </pc:spChg>
        <pc:spChg chg="mod">
          <ac:chgData name="Jochen Mariën" userId="a4f8d9ed-3895-4365-b2d5-9432cb8a20d4" providerId="ADAL" clId="{016A7EAF-C2FF-4D22-AF5F-67D9AD87E9D2}" dt="2021-11-01T11:24:55.437" v="1528"/>
          <ac:spMkLst>
            <pc:docMk/>
            <pc:sldMk cId="3777240987" sldId="267"/>
            <ac:spMk id="4" creationId="{D5154467-F13F-4B6D-BC31-95B0219B9BDE}"/>
          </ac:spMkLst>
        </pc:spChg>
      </pc:sldChg>
      <pc:sldChg chg="modSp new mod">
        <pc:chgData name="Jochen Mariën" userId="a4f8d9ed-3895-4365-b2d5-9432cb8a20d4" providerId="ADAL" clId="{016A7EAF-C2FF-4D22-AF5F-67D9AD87E9D2}" dt="2021-11-01T11:43:14.450" v="2450" actId="20577"/>
        <pc:sldMkLst>
          <pc:docMk/>
          <pc:sldMk cId="4270668177" sldId="268"/>
        </pc:sldMkLst>
        <pc:spChg chg="mod">
          <ac:chgData name="Jochen Mariën" userId="a4f8d9ed-3895-4365-b2d5-9432cb8a20d4" providerId="ADAL" clId="{016A7EAF-C2FF-4D22-AF5F-67D9AD87E9D2}" dt="2021-11-01T11:43:14.450" v="2450" actId="20577"/>
          <ac:spMkLst>
            <pc:docMk/>
            <pc:sldMk cId="4270668177" sldId="268"/>
            <ac:spMk id="2" creationId="{04450328-AE4A-48A4-8B5A-F2BC749C6E41}"/>
          </ac:spMkLst>
        </pc:spChg>
        <pc:spChg chg="mod">
          <ac:chgData name="Jochen Mariën" userId="a4f8d9ed-3895-4365-b2d5-9432cb8a20d4" providerId="ADAL" clId="{016A7EAF-C2FF-4D22-AF5F-67D9AD87E9D2}" dt="2021-11-01T11:25:04.752" v="1543" actId="20577"/>
          <ac:spMkLst>
            <pc:docMk/>
            <pc:sldMk cId="4270668177" sldId="268"/>
            <ac:spMk id="3" creationId="{CA390D0F-8729-4572-AA00-490A098295AB}"/>
          </ac:spMkLst>
        </pc:spChg>
        <pc:spChg chg="mod">
          <ac:chgData name="Jochen Mariën" userId="a4f8d9ed-3895-4365-b2d5-9432cb8a20d4" providerId="ADAL" clId="{016A7EAF-C2FF-4D22-AF5F-67D9AD87E9D2}" dt="2021-11-01T11:24:58.686" v="1529"/>
          <ac:spMkLst>
            <pc:docMk/>
            <pc:sldMk cId="4270668177" sldId="268"/>
            <ac:spMk id="4" creationId="{374094DD-757E-49A3-9D4D-B237BC72DBC5}"/>
          </ac:spMkLst>
        </pc:spChg>
      </pc:sldChg>
      <pc:sldChg chg="addSp delSp modSp new mod modClrScheme chgLayout">
        <pc:chgData name="Jochen Mariën" userId="a4f8d9ed-3895-4365-b2d5-9432cb8a20d4" providerId="ADAL" clId="{016A7EAF-C2FF-4D22-AF5F-67D9AD87E9D2}" dt="2021-11-01T11:43:49.752" v="2485" actId="20577"/>
        <pc:sldMkLst>
          <pc:docMk/>
          <pc:sldMk cId="3776781718" sldId="269"/>
        </pc:sldMkLst>
        <pc:spChg chg="del mod ord">
          <ac:chgData name="Jochen Mariën" userId="a4f8d9ed-3895-4365-b2d5-9432cb8a20d4" providerId="ADAL" clId="{016A7EAF-C2FF-4D22-AF5F-67D9AD87E9D2}" dt="2021-11-01T11:34:28.561" v="1604" actId="700"/>
          <ac:spMkLst>
            <pc:docMk/>
            <pc:sldMk cId="3776781718" sldId="269"/>
            <ac:spMk id="2" creationId="{9195C058-192A-47E1-B9DE-0B1F163B3391}"/>
          </ac:spMkLst>
        </pc:spChg>
        <pc:spChg chg="mod ord">
          <ac:chgData name="Jochen Mariën" userId="a4f8d9ed-3895-4365-b2d5-9432cb8a20d4" providerId="ADAL" clId="{016A7EAF-C2FF-4D22-AF5F-67D9AD87E9D2}" dt="2021-11-01T11:34:46.552" v="1617" actId="20577"/>
          <ac:spMkLst>
            <pc:docMk/>
            <pc:sldMk cId="3776781718" sldId="269"/>
            <ac:spMk id="3" creationId="{6E7147D0-4AA0-4185-BF4D-A9D649A84936}"/>
          </ac:spMkLst>
        </pc:spChg>
        <pc:spChg chg="mod ord">
          <ac:chgData name="Jochen Mariën" userId="a4f8d9ed-3895-4365-b2d5-9432cb8a20d4" providerId="ADAL" clId="{016A7EAF-C2FF-4D22-AF5F-67D9AD87E9D2}" dt="2021-11-01T11:34:28.561" v="1604" actId="700"/>
          <ac:spMkLst>
            <pc:docMk/>
            <pc:sldMk cId="3776781718" sldId="269"/>
            <ac:spMk id="4" creationId="{492819B1-BD89-4226-BEA7-88250E251C15}"/>
          </ac:spMkLst>
        </pc:spChg>
        <pc:spChg chg="add mod ord">
          <ac:chgData name="Jochen Mariën" userId="a4f8d9ed-3895-4365-b2d5-9432cb8a20d4" providerId="ADAL" clId="{016A7EAF-C2FF-4D22-AF5F-67D9AD87E9D2}" dt="2021-11-01T11:43:49.752" v="2485" actId="20577"/>
          <ac:spMkLst>
            <pc:docMk/>
            <pc:sldMk cId="3776781718" sldId="269"/>
            <ac:spMk id="7" creationId="{AE5AE923-2A3F-4DDB-9DE7-F2C0821C6DC2}"/>
          </ac:spMkLst>
        </pc:spChg>
        <pc:spChg chg="add mod ord">
          <ac:chgData name="Jochen Mariën" userId="a4f8d9ed-3895-4365-b2d5-9432cb8a20d4" providerId="ADAL" clId="{016A7EAF-C2FF-4D22-AF5F-67D9AD87E9D2}" dt="2021-11-01T11:36:58.659" v="2012" actId="5793"/>
          <ac:spMkLst>
            <pc:docMk/>
            <pc:sldMk cId="3776781718" sldId="269"/>
            <ac:spMk id="8" creationId="{39713C1D-E1F5-44CD-AC50-4BED738F6AFD}"/>
          </ac:spMkLst>
        </pc:spChg>
        <pc:picChg chg="add mod">
          <ac:chgData name="Jochen Mariën" userId="a4f8d9ed-3895-4365-b2d5-9432cb8a20d4" providerId="ADAL" clId="{016A7EAF-C2FF-4D22-AF5F-67D9AD87E9D2}" dt="2021-11-01T11:34:10.284" v="1603" actId="1076"/>
          <ac:picMkLst>
            <pc:docMk/>
            <pc:sldMk cId="3776781718" sldId="269"/>
            <ac:picMk id="6" creationId="{32DC6B06-DAAF-4326-B149-3F180F2A1176}"/>
          </ac:picMkLst>
        </pc:picChg>
      </pc:sldChg>
      <pc:sldChg chg="modSp new mod">
        <pc:chgData name="Jochen Mariën" userId="a4f8d9ed-3895-4365-b2d5-9432cb8a20d4" providerId="ADAL" clId="{016A7EAF-C2FF-4D22-AF5F-67D9AD87E9D2}" dt="2021-11-01T11:45:35.932" v="2550" actId="20577"/>
        <pc:sldMkLst>
          <pc:docMk/>
          <pc:sldMk cId="1034328158" sldId="270"/>
        </pc:sldMkLst>
        <pc:spChg chg="mod">
          <ac:chgData name="Jochen Mariën" userId="a4f8d9ed-3895-4365-b2d5-9432cb8a20d4" providerId="ADAL" clId="{016A7EAF-C2FF-4D22-AF5F-67D9AD87E9D2}" dt="2021-11-01T11:45:35.932" v="2550" actId="20577"/>
          <ac:spMkLst>
            <pc:docMk/>
            <pc:sldMk cId="1034328158" sldId="270"/>
            <ac:spMk id="2" creationId="{1B1FD3DE-2184-4672-9694-579F5191A9A2}"/>
          </ac:spMkLst>
        </pc:spChg>
        <pc:spChg chg="mod">
          <ac:chgData name="Jochen Mariën" userId="a4f8d9ed-3895-4365-b2d5-9432cb8a20d4" providerId="ADAL" clId="{016A7EAF-C2FF-4D22-AF5F-67D9AD87E9D2}" dt="2021-11-01T11:45:00.472" v="2522" actId="20577"/>
          <ac:spMkLst>
            <pc:docMk/>
            <pc:sldMk cId="1034328158" sldId="270"/>
            <ac:spMk id="3" creationId="{EF528468-4EF7-42BD-B854-06BED350DEDF}"/>
          </ac:spMkLst>
        </pc:spChg>
        <pc:spChg chg="mod">
          <ac:chgData name="Jochen Mariën" userId="a4f8d9ed-3895-4365-b2d5-9432cb8a20d4" providerId="ADAL" clId="{016A7EAF-C2FF-4D22-AF5F-67D9AD87E9D2}" dt="2021-11-01T11:44:42.732" v="2510" actId="20577"/>
          <ac:spMkLst>
            <pc:docMk/>
            <pc:sldMk cId="1034328158" sldId="270"/>
            <ac:spMk id="4" creationId="{371652F4-9A65-4F23-B85D-D11A1C7029B2}"/>
          </ac:spMkLst>
        </pc:spChg>
      </pc:sldChg>
      <pc:sldChg chg="addSp delSp modSp new mod">
        <pc:chgData name="Jochen Mariën" userId="a4f8d9ed-3895-4365-b2d5-9432cb8a20d4" providerId="ADAL" clId="{016A7EAF-C2FF-4D22-AF5F-67D9AD87E9D2}" dt="2021-11-01T11:48:48.283" v="2616" actId="20577"/>
        <pc:sldMkLst>
          <pc:docMk/>
          <pc:sldMk cId="2383466624" sldId="271"/>
        </pc:sldMkLst>
        <pc:spChg chg="mod">
          <ac:chgData name="Jochen Mariën" userId="a4f8d9ed-3895-4365-b2d5-9432cb8a20d4" providerId="ADAL" clId="{016A7EAF-C2FF-4D22-AF5F-67D9AD87E9D2}" dt="2021-11-01T11:48:48.283" v="2616" actId="20577"/>
          <ac:spMkLst>
            <pc:docMk/>
            <pc:sldMk cId="2383466624" sldId="271"/>
            <ac:spMk id="2" creationId="{C2FC5A10-9C37-4901-A425-DABDDABD1B48}"/>
          </ac:spMkLst>
        </pc:spChg>
        <pc:spChg chg="mod">
          <ac:chgData name="Jochen Mariën" userId="a4f8d9ed-3895-4365-b2d5-9432cb8a20d4" providerId="ADAL" clId="{016A7EAF-C2FF-4D22-AF5F-67D9AD87E9D2}" dt="2021-11-01T11:46:22.749" v="2564" actId="20577"/>
          <ac:spMkLst>
            <pc:docMk/>
            <pc:sldMk cId="2383466624" sldId="271"/>
            <ac:spMk id="3" creationId="{FADC8FEB-72BD-4301-8F1B-A7D06DC21AB2}"/>
          </ac:spMkLst>
        </pc:spChg>
        <pc:spChg chg="mod">
          <ac:chgData name="Jochen Mariën" userId="a4f8d9ed-3895-4365-b2d5-9432cb8a20d4" providerId="ADAL" clId="{016A7EAF-C2FF-4D22-AF5F-67D9AD87E9D2}" dt="2021-11-01T11:46:19.309" v="2557"/>
          <ac:spMkLst>
            <pc:docMk/>
            <pc:sldMk cId="2383466624" sldId="271"/>
            <ac:spMk id="4" creationId="{35F8E4B5-A095-413C-B5D4-FEEF6213B993}"/>
          </ac:spMkLst>
        </pc:spChg>
        <pc:spChg chg="add mod">
          <ac:chgData name="Jochen Mariën" userId="a4f8d9ed-3895-4365-b2d5-9432cb8a20d4" providerId="ADAL" clId="{016A7EAF-C2FF-4D22-AF5F-67D9AD87E9D2}" dt="2021-11-01T11:47:16.018" v="2591" actId="14100"/>
          <ac:spMkLst>
            <pc:docMk/>
            <pc:sldMk cId="2383466624" sldId="271"/>
            <ac:spMk id="6" creationId="{FF7D02D0-1698-4BCA-8097-C09E2CB34C89}"/>
          </ac:spMkLst>
        </pc:spChg>
        <pc:spChg chg="add mod">
          <ac:chgData name="Jochen Mariën" userId="a4f8d9ed-3895-4365-b2d5-9432cb8a20d4" providerId="ADAL" clId="{016A7EAF-C2FF-4D22-AF5F-67D9AD87E9D2}" dt="2021-11-01T11:47:22.655" v="2595" actId="14100"/>
          <ac:spMkLst>
            <pc:docMk/>
            <pc:sldMk cId="2383466624" sldId="271"/>
            <ac:spMk id="7" creationId="{E7243307-603B-400A-86F8-AE6D5FAB1247}"/>
          </ac:spMkLst>
        </pc:spChg>
        <pc:picChg chg="add del mod">
          <ac:chgData name="Jochen Mariën" userId="a4f8d9ed-3895-4365-b2d5-9432cb8a20d4" providerId="ADAL" clId="{016A7EAF-C2FF-4D22-AF5F-67D9AD87E9D2}" dt="2021-11-01T11:47:48.514" v="2600" actId="931"/>
          <ac:picMkLst>
            <pc:docMk/>
            <pc:sldMk cId="2383466624" sldId="271"/>
            <ac:picMk id="9" creationId="{56220942-2AEB-42D0-80B8-1B9D50912BEA}"/>
          </ac:picMkLst>
        </pc:picChg>
        <pc:picChg chg="add mod modCrop">
          <ac:chgData name="Jochen Mariën" userId="a4f8d9ed-3895-4365-b2d5-9432cb8a20d4" providerId="ADAL" clId="{016A7EAF-C2FF-4D22-AF5F-67D9AD87E9D2}" dt="2021-11-01T11:48:35.766" v="2610" actId="1076"/>
          <ac:picMkLst>
            <pc:docMk/>
            <pc:sldMk cId="2383466624" sldId="271"/>
            <ac:picMk id="11" creationId="{E1F2B861-3D8D-41C2-A220-0601EABEE226}"/>
          </ac:picMkLst>
        </pc:picChg>
      </pc:sldChg>
      <pc:sldChg chg="modSp new mod">
        <pc:chgData name="Jochen Mariën" userId="a4f8d9ed-3895-4365-b2d5-9432cb8a20d4" providerId="ADAL" clId="{016A7EAF-C2FF-4D22-AF5F-67D9AD87E9D2}" dt="2021-11-01T11:49:52.461" v="2641" actId="20577"/>
        <pc:sldMkLst>
          <pc:docMk/>
          <pc:sldMk cId="2308969998" sldId="272"/>
        </pc:sldMkLst>
        <pc:spChg chg="mod">
          <ac:chgData name="Jochen Mariën" userId="a4f8d9ed-3895-4365-b2d5-9432cb8a20d4" providerId="ADAL" clId="{016A7EAF-C2FF-4D22-AF5F-67D9AD87E9D2}" dt="2021-11-01T11:49:52.461" v="2641" actId="20577"/>
          <ac:spMkLst>
            <pc:docMk/>
            <pc:sldMk cId="2308969998" sldId="272"/>
            <ac:spMk id="2" creationId="{4C527E08-9004-40FB-B2BD-C4F53D7D6745}"/>
          </ac:spMkLst>
        </pc:spChg>
        <pc:spChg chg="mod">
          <ac:chgData name="Jochen Mariën" userId="a4f8d9ed-3895-4365-b2d5-9432cb8a20d4" providerId="ADAL" clId="{016A7EAF-C2FF-4D22-AF5F-67D9AD87E9D2}" dt="2021-11-01T11:49:09.953" v="2625" actId="20577"/>
          <ac:spMkLst>
            <pc:docMk/>
            <pc:sldMk cId="2308969998" sldId="272"/>
            <ac:spMk id="3" creationId="{A546EE1B-1F73-48C2-B62D-6190A2EE8E7A}"/>
          </ac:spMkLst>
        </pc:spChg>
        <pc:spChg chg="mod">
          <ac:chgData name="Jochen Mariën" userId="a4f8d9ed-3895-4365-b2d5-9432cb8a20d4" providerId="ADAL" clId="{016A7EAF-C2FF-4D22-AF5F-67D9AD87E9D2}" dt="2021-11-01T11:49:06.491" v="2618"/>
          <ac:spMkLst>
            <pc:docMk/>
            <pc:sldMk cId="2308969998" sldId="272"/>
            <ac:spMk id="4" creationId="{83FBB648-1456-4C2C-B194-17D3F6A95475}"/>
          </ac:spMkLst>
        </pc:spChg>
      </pc:sldChg>
      <pc:sldChg chg="addSp delSp modSp new mod modClrScheme chgLayout">
        <pc:chgData name="Jochen Mariën" userId="a4f8d9ed-3895-4365-b2d5-9432cb8a20d4" providerId="ADAL" clId="{016A7EAF-C2FF-4D22-AF5F-67D9AD87E9D2}" dt="2021-11-01T11:54:03.347" v="2752" actId="207"/>
        <pc:sldMkLst>
          <pc:docMk/>
          <pc:sldMk cId="2752864486" sldId="273"/>
        </pc:sldMkLst>
        <pc:spChg chg="mod ord">
          <ac:chgData name="Jochen Mariën" userId="a4f8d9ed-3895-4365-b2d5-9432cb8a20d4" providerId="ADAL" clId="{016A7EAF-C2FF-4D22-AF5F-67D9AD87E9D2}" dt="2021-11-01T11:51:48.021" v="2693" actId="14100"/>
          <ac:spMkLst>
            <pc:docMk/>
            <pc:sldMk cId="2752864486" sldId="273"/>
            <ac:spMk id="2" creationId="{676507C3-F679-42FF-9269-D364B483656A}"/>
          </ac:spMkLst>
        </pc:spChg>
        <pc:spChg chg="mod ord">
          <ac:chgData name="Jochen Mariën" userId="a4f8d9ed-3895-4365-b2d5-9432cb8a20d4" providerId="ADAL" clId="{016A7EAF-C2FF-4D22-AF5F-67D9AD87E9D2}" dt="2021-11-01T11:54:03.347" v="2752" actId="207"/>
          <ac:spMkLst>
            <pc:docMk/>
            <pc:sldMk cId="2752864486" sldId="273"/>
            <ac:spMk id="3" creationId="{13C731FD-24DF-4148-B97D-2456E56DFB9A}"/>
          </ac:spMkLst>
        </pc:spChg>
        <pc:spChg chg="mod ord">
          <ac:chgData name="Jochen Mariën" userId="a4f8d9ed-3895-4365-b2d5-9432cb8a20d4" providerId="ADAL" clId="{016A7EAF-C2FF-4D22-AF5F-67D9AD87E9D2}" dt="2021-11-01T11:51:42.723" v="2692" actId="700"/>
          <ac:spMkLst>
            <pc:docMk/>
            <pc:sldMk cId="2752864486" sldId="273"/>
            <ac:spMk id="4" creationId="{5C1E6C8F-3975-4649-AAC3-ECCCC9A60FC5}"/>
          </ac:spMkLst>
        </pc:spChg>
        <pc:spChg chg="add del mod ord">
          <ac:chgData name="Jochen Mariën" userId="a4f8d9ed-3895-4365-b2d5-9432cb8a20d4" providerId="ADAL" clId="{016A7EAF-C2FF-4D22-AF5F-67D9AD87E9D2}" dt="2021-11-01T11:51:42.723" v="2692" actId="700"/>
          <ac:spMkLst>
            <pc:docMk/>
            <pc:sldMk cId="2752864486" sldId="273"/>
            <ac:spMk id="5" creationId="{F962648C-FF9C-4BB5-8E4E-329E89E51DE5}"/>
          </ac:spMkLst>
        </pc:spChg>
        <pc:picChg chg="add mod ord modCrop">
          <ac:chgData name="Jochen Mariën" userId="a4f8d9ed-3895-4365-b2d5-9432cb8a20d4" providerId="ADAL" clId="{016A7EAF-C2FF-4D22-AF5F-67D9AD87E9D2}" dt="2021-11-01T11:53:39.924" v="2699" actId="732"/>
          <ac:picMkLst>
            <pc:docMk/>
            <pc:sldMk cId="2752864486" sldId="273"/>
            <ac:picMk id="7" creationId="{41E8FEDC-ABC9-4D97-9EAD-C069BC5C2B58}"/>
          </ac:picMkLst>
        </pc:picChg>
      </pc:sldChg>
      <pc:sldChg chg="modSp new mod">
        <pc:chgData name="Jochen Mariën" userId="a4f8d9ed-3895-4365-b2d5-9432cb8a20d4" providerId="ADAL" clId="{016A7EAF-C2FF-4D22-AF5F-67D9AD87E9D2}" dt="2021-11-01T11:56:51.563" v="2781"/>
        <pc:sldMkLst>
          <pc:docMk/>
          <pc:sldMk cId="2018437137" sldId="274"/>
        </pc:sldMkLst>
        <pc:spChg chg="mod">
          <ac:chgData name="Jochen Mariën" userId="a4f8d9ed-3895-4365-b2d5-9432cb8a20d4" providerId="ADAL" clId="{016A7EAF-C2FF-4D22-AF5F-67D9AD87E9D2}" dt="2021-11-01T11:55:15.976" v="2776" actId="20577"/>
          <ac:spMkLst>
            <pc:docMk/>
            <pc:sldMk cId="2018437137" sldId="274"/>
            <ac:spMk id="2" creationId="{0E7CD16E-6C71-4609-846C-33BE4E7B921C}"/>
          </ac:spMkLst>
        </pc:spChg>
        <pc:spChg chg="mod">
          <ac:chgData name="Jochen Mariën" userId="a4f8d9ed-3895-4365-b2d5-9432cb8a20d4" providerId="ADAL" clId="{016A7EAF-C2FF-4D22-AF5F-67D9AD87E9D2}" dt="2021-11-01T11:54:32.359" v="2754"/>
          <ac:spMkLst>
            <pc:docMk/>
            <pc:sldMk cId="2018437137" sldId="274"/>
            <ac:spMk id="3" creationId="{A54F94FC-37EE-47E8-96F1-DF07CAFB48B7}"/>
          </ac:spMkLst>
        </pc:spChg>
        <pc:spChg chg="mod">
          <ac:chgData name="Jochen Mariën" userId="a4f8d9ed-3895-4365-b2d5-9432cb8a20d4" providerId="ADAL" clId="{016A7EAF-C2FF-4D22-AF5F-67D9AD87E9D2}" dt="2021-11-01T11:56:51.563" v="2781"/>
          <ac:spMkLst>
            <pc:docMk/>
            <pc:sldMk cId="2018437137" sldId="274"/>
            <ac:spMk id="4" creationId="{6BC669AC-D3F4-4B2D-986C-E7F09377E489}"/>
          </ac:spMkLst>
        </pc:spChg>
      </pc:sldChg>
      <pc:sldChg chg="addSp delSp modSp new mod modClrScheme chgLayout">
        <pc:chgData name="Jochen Mariën" userId="a4f8d9ed-3895-4365-b2d5-9432cb8a20d4" providerId="ADAL" clId="{016A7EAF-C2FF-4D22-AF5F-67D9AD87E9D2}" dt="2021-11-01T12:01:40.129" v="2856" actId="313"/>
        <pc:sldMkLst>
          <pc:docMk/>
          <pc:sldMk cId="2595272704" sldId="275"/>
        </pc:sldMkLst>
        <pc:spChg chg="del mod ord">
          <ac:chgData name="Jochen Mariën" userId="a4f8d9ed-3895-4365-b2d5-9432cb8a20d4" providerId="ADAL" clId="{016A7EAF-C2FF-4D22-AF5F-67D9AD87E9D2}" dt="2021-11-01T11:56:46.451" v="2779" actId="700"/>
          <ac:spMkLst>
            <pc:docMk/>
            <pc:sldMk cId="2595272704" sldId="275"/>
            <ac:spMk id="2" creationId="{EF0FC3EF-4BEE-4E8B-A660-867BA83B6A4A}"/>
          </ac:spMkLst>
        </pc:spChg>
        <pc:spChg chg="mod ord">
          <ac:chgData name="Jochen Mariën" userId="a4f8d9ed-3895-4365-b2d5-9432cb8a20d4" providerId="ADAL" clId="{016A7EAF-C2FF-4D22-AF5F-67D9AD87E9D2}" dt="2021-11-01T11:56:46.451" v="2779" actId="700"/>
          <ac:spMkLst>
            <pc:docMk/>
            <pc:sldMk cId="2595272704" sldId="275"/>
            <ac:spMk id="3" creationId="{6B14C215-23F9-433C-BFF7-64098D1BB361}"/>
          </ac:spMkLst>
        </pc:spChg>
        <pc:spChg chg="del mod ord">
          <ac:chgData name="Jochen Mariën" userId="a4f8d9ed-3895-4365-b2d5-9432cb8a20d4" providerId="ADAL" clId="{016A7EAF-C2FF-4D22-AF5F-67D9AD87E9D2}" dt="2021-11-01T11:56:46.451" v="2779" actId="700"/>
          <ac:spMkLst>
            <pc:docMk/>
            <pc:sldMk cId="2595272704" sldId="275"/>
            <ac:spMk id="4" creationId="{6408233A-4FDB-4457-9430-A377B6F52B6B}"/>
          </ac:spMkLst>
        </pc:spChg>
        <pc:spChg chg="add mod ord">
          <ac:chgData name="Jochen Mariën" userId="a4f8d9ed-3895-4365-b2d5-9432cb8a20d4" providerId="ADAL" clId="{016A7EAF-C2FF-4D22-AF5F-67D9AD87E9D2}" dt="2021-11-01T11:56:56.380" v="2784" actId="20577"/>
          <ac:spMkLst>
            <pc:docMk/>
            <pc:sldMk cId="2595272704" sldId="275"/>
            <ac:spMk id="5" creationId="{6D688E3D-7596-4F24-B325-14251691DA89}"/>
          </ac:spMkLst>
        </pc:spChg>
        <pc:spChg chg="add mod ord">
          <ac:chgData name="Jochen Mariën" userId="a4f8d9ed-3895-4365-b2d5-9432cb8a20d4" providerId="ADAL" clId="{016A7EAF-C2FF-4D22-AF5F-67D9AD87E9D2}" dt="2021-11-01T12:01:40.129" v="2856" actId="313"/>
          <ac:spMkLst>
            <pc:docMk/>
            <pc:sldMk cId="2595272704" sldId="275"/>
            <ac:spMk id="6" creationId="{36BF9ED7-DF95-44B1-81C8-E61F90FDBAF6}"/>
          </ac:spMkLst>
        </pc:spChg>
        <pc:spChg chg="add mod ord">
          <ac:chgData name="Jochen Mariën" userId="a4f8d9ed-3895-4365-b2d5-9432cb8a20d4" providerId="ADAL" clId="{016A7EAF-C2FF-4D22-AF5F-67D9AD87E9D2}" dt="2021-11-01T11:59:06.198" v="2838" actId="20577"/>
          <ac:spMkLst>
            <pc:docMk/>
            <pc:sldMk cId="2595272704" sldId="275"/>
            <ac:spMk id="7" creationId="{20D8728D-FEE8-4CC9-9F7B-1DFB2CA3235F}"/>
          </ac:spMkLst>
        </pc:spChg>
        <pc:picChg chg="add mod">
          <ac:chgData name="Jochen Mariën" userId="a4f8d9ed-3895-4365-b2d5-9432cb8a20d4" providerId="ADAL" clId="{016A7EAF-C2FF-4D22-AF5F-67D9AD87E9D2}" dt="2021-11-01T11:58:21.998" v="2803" actId="1076"/>
          <ac:picMkLst>
            <pc:docMk/>
            <pc:sldMk cId="2595272704" sldId="275"/>
            <ac:picMk id="9" creationId="{C3DED1CA-AC77-4A4E-8AC3-9084173A8400}"/>
          </ac:picMkLst>
        </pc:picChg>
        <pc:picChg chg="add mod">
          <ac:chgData name="Jochen Mariën" userId="a4f8d9ed-3895-4365-b2d5-9432cb8a20d4" providerId="ADAL" clId="{016A7EAF-C2FF-4D22-AF5F-67D9AD87E9D2}" dt="2021-11-01T12:01:16.955" v="2844" actId="14100"/>
          <ac:picMkLst>
            <pc:docMk/>
            <pc:sldMk cId="2595272704" sldId="275"/>
            <ac:picMk id="11" creationId="{B8C37863-D1DF-41EC-B8F6-AE07C4FF39F5}"/>
          </ac:picMkLst>
        </pc:picChg>
      </pc:sldChg>
      <pc:sldChg chg="addSp delSp modSp new mod">
        <pc:chgData name="Jochen Mariën" userId="a4f8d9ed-3895-4365-b2d5-9432cb8a20d4" providerId="ADAL" clId="{016A7EAF-C2FF-4D22-AF5F-67D9AD87E9D2}" dt="2021-11-01T12:07:13.063" v="2919" actId="20577"/>
        <pc:sldMkLst>
          <pc:docMk/>
          <pc:sldMk cId="3615005595" sldId="276"/>
        </pc:sldMkLst>
        <pc:spChg chg="mod">
          <ac:chgData name="Jochen Mariën" userId="a4f8d9ed-3895-4365-b2d5-9432cb8a20d4" providerId="ADAL" clId="{016A7EAF-C2FF-4D22-AF5F-67D9AD87E9D2}" dt="2021-11-01T12:07:13.063" v="2919" actId="20577"/>
          <ac:spMkLst>
            <pc:docMk/>
            <pc:sldMk cId="3615005595" sldId="276"/>
            <ac:spMk id="2" creationId="{1E8DA6E7-C5FD-4B54-96B3-7299C09195C3}"/>
          </ac:spMkLst>
        </pc:spChg>
        <pc:spChg chg="del">
          <ac:chgData name="Jochen Mariën" userId="a4f8d9ed-3895-4365-b2d5-9432cb8a20d4" providerId="ADAL" clId="{016A7EAF-C2FF-4D22-AF5F-67D9AD87E9D2}" dt="2021-11-01T12:06:56.983" v="2914" actId="478"/>
          <ac:spMkLst>
            <pc:docMk/>
            <pc:sldMk cId="3615005595" sldId="276"/>
            <ac:spMk id="3" creationId="{B655E221-74D8-49D0-88FC-93924350D8FE}"/>
          </ac:spMkLst>
        </pc:spChg>
        <pc:spChg chg="mod">
          <ac:chgData name="Jochen Mariën" userId="a4f8d9ed-3895-4365-b2d5-9432cb8a20d4" providerId="ADAL" clId="{016A7EAF-C2FF-4D22-AF5F-67D9AD87E9D2}" dt="2021-11-01T12:07:00.614" v="2915" actId="14100"/>
          <ac:spMkLst>
            <pc:docMk/>
            <pc:sldMk cId="3615005595" sldId="276"/>
            <ac:spMk id="4" creationId="{D8C80883-B3C6-4284-9721-DF923081D0DE}"/>
          </ac:spMkLst>
        </pc:spChg>
        <pc:spChg chg="mod">
          <ac:chgData name="Jochen Mariën" userId="a4f8d9ed-3895-4365-b2d5-9432cb8a20d4" providerId="ADAL" clId="{016A7EAF-C2FF-4D22-AF5F-67D9AD87E9D2}" dt="2021-11-01T12:02:14.498" v="2858"/>
          <ac:spMkLst>
            <pc:docMk/>
            <pc:sldMk cId="3615005595" sldId="276"/>
            <ac:spMk id="5" creationId="{6648AFF7-6836-4D19-871F-CA8840EAFF9E}"/>
          </ac:spMkLst>
        </pc:spChg>
        <pc:picChg chg="add mod">
          <ac:chgData name="Jochen Mariën" userId="a4f8d9ed-3895-4365-b2d5-9432cb8a20d4" providerId="ADAL" clId="{016A7EAF-C2FF-4D22-AF5F-67D9AD87E9D2}" dt="2021-11-01T12:07:06.654" v="2918" actId="1076"/>
          <ac:picMkLst>
            <pc:docMk/>
            <pc:sldMk cId="3615005595" sldId="276"/>
            <ac:picMk id="7" creationId="{191CC9AC-32AD-478A-AFAC-F358C77A3CD8}"/>
          </ac:picMkLst>
        </pc:picChg>
      </pc:sldChg>
      <pc:sldChg chg="addSp delSp modSp new mod modNotesTx">
        <pc:chgData name="Jochen Mariën" userId="a4f8d9ed-3895-4365-b2d5-9432cb8a20d4" providerId="ADAL" clId="{016A7EAF-C2FF-4D22-AF5F-67D9AD87E9D2}" dt="2021-11-01T12:46:26.321" v="2943"/>
        <pc:sldMkLst>
          <pc:docMk/>
          <pc:sldMk cId="4057672217" sldId="277"/>
        </pc:sldMkLst>
        <pc:spChg chg="mod">
          <ac:chgData name="Jochen Mariën" userId="a4f8d9ed-3895-4365-b2d5-9432cb8a20d4" providerId="ADAL" clId="{016A7EAF-C2FF-4D22-AF5F-67D9AD87E9D2}" dt="2021-11-01T12:07:38.295" v="2929" actId="20577"/>
          <ac:spMkLst>
            <pc:docMk/>
            <pc:sldMk cId="4057672217" sldId="277"/>
            <ac:spMk id="2" creationId="{0BE058CE-50D4-4B92-94B8-7A7DFDABE849}"/>
          </ac:spMkLst>
        </pc:spChg>
        <pc:spChg chg="del">
          <ac:chgData name="Jochen Mariën" userId="a4f8d9ed-3895-4365-b2d5-9432cb8a20d4" providerId="ADAL" clId="{016A7EAF-C2FF-4D22-AF5F-67D9AD87E9D2}" dt="2021-11-01T12:08:02.623" v="2935" actId="478"/>
          <ac:spMkLst>
            <pc:docMk/>
            <pc:sldMk cId="4057672217" sldId="277"/>
            <ac:spMk id="3" creationId="{28B55995-43C4-44E0-A233-9F525049B346}"/>
          </ac:spMkLst>
        </pc:spChg>
        <pc:spChg chg="mod">
          <ac:chgData name="Jochen Mariën" userId="a4f8d9ed-3895-4365-b2d5-9432cb8a20d4" providerId="ADAL" clId="{016A7EAF-C2FF-4D22-AF5F-67D9AD87E9D2}" dt="2021-11-01T12:07:58.037" v="2934" actId="14100"/>
          <ac:spMkLst>
            <pc:docMk/>
            <pc:sldMk cId="4057672217" sldId="277"/>
            <ac:spMk id="4" creationId="{FABA7255-81A6-426B-AA66-840EF742DFE1}"/>
          </ac:spMkLst>
        </pc:spChg>
        <pc:spChg chg="mod">
          <ac:chgData name="Jochen Mariën" userId="a4f8d9ed-3895-4365-b2d5-9432cb8a20d4" providerId="ADAL" clId="{016A7EAF-C2FF-4D22-AF5F-67D9AD87E9D2}" dt="2021-11-01T12:07:22.722" v="2921"/>
          <ac:spMkLst>
            <pc:docMk/>
            <pc:sldMk cId="4057672217" sldId="277"/>
            <ac:spMk id="5" creationId="{B25D6F68-633E-4185-BDF5-A9464EC50639}"/>
          </ac:spMkLst>
        </pc:spChg>
        <pc:picChg chg="add mod">
          <ac:chgData name="Jochen Mariën" userId="a4f8d9ed-3895-4365-b2d5-9432cb8a20d4" providerId="ADAL" clId="{016A7EAF-C2FF-4D22-AF5F-67D9AD87E9D2}" dt="2021-11-01T12:08:44.104" v="2939" actId="1076"/>
          <ac:picMkLst>
            <pc:docMk/>
            <pc:sldMk cId="4057672217" sldId="277"/>
            <ac:picMk id="7" creationId="{4D6A5F25-B5B2-41A0-91FA-37721F8A448D}"/>
          </ac:picMkLst>
        </pc:picChg>
      </pc:sldChg>
      <pc:sldChg chg="addSp delSp modSp new mod modClrScheme chgLayout modNotesTx">
        <pc:chgData name="Jochen Mariën" userId="a4f8d9ed-3895-4365-b2d5-9432cb8a20d4" providerId="ADAL" clId="{016A7EAF-C2FF-4D22-AF5F-67D9AD87E9D2}" dt="2021-11-01T20:25:09.231" v="4131" actId="20577"/>
        <pc:sldMkLst>
          <pc:docMk/>
          <pc:sldMk cId="1294596309" sldId="278"/>
        </pc:sldMkLst>
        <pc:spChg chg="del mod ord">
          <ac:chgData name="Jochen Mariën" userId="a4f8d9ed-3895-4365-b2d5-9432cb8a20d4" providerId="ADAL" clId="{016A7EAF-C2FF-4D22-AF5F-67D9AD87E9D2}" dt="2021-11-01T12:47:23.783" v="2958" actId="700"/>
          <ac:spMkLst>
            <pc:docMk/>
            <pc:sldMk cId="1294596309" sldId="278"/>
            <ac:spMk id="2" creationId="{39CD9A96-1D1A-452A-93C1-FF21F1BEC280}"/>
          </ac:spMkLst>
        </pc:spChg>
        <pc:spChg chg="del mod ord">
          <ac:chgData name="Jochen Mariën" userId="a4f8d9ed-3895-4365-b2d5-9432cb8a20d4" providerId="ADAL" clId="{016A7EAF-C2FF-4D22-AF5F-67D9AD87E9D2}" dt="2021-11-01T12:47:23.783" v="2958" actId="700"/>
          <ac:spMkLst>
            <pc:docMk/>
            <pc:sldMk cId="1294596309" sldId="278"/>
            <ac:spMk id="3" creationId="{3CF4244A-BD2E-4C42-972E-F59C35837961}"/>
          </ac:spMkLst>
        </pc:spChg>
        <pc:spChg chg="del">
          <ac:chgData name="Jochen Mariën" userId="a4f8d9ed-3895-4365-b2d5-9432cb8a20d4" providerId="ADAL" clId="{016A7EAF-C2FF-4D22-AF5F-67D9AD87E9D2}" dt="2021-11-01T12:47:23.783" v="2958" actId="700"/>
          <ac:spMkLst>
            <pc:docMk/>
            <pc:sldMk cId="1294596309" sldId="278"/>
            <ac:spMk id="4" creationId="{9BA3328A-2030-48A5-B164-5F373D0BCB79}"/>
          </ac:spMkLst>
        </pc:spChg>
        <pc:spChg chg="mod ord">
          <ac:chgData name="Jochen Mariën" userId="a4f8d9ed-3895-4365-b2d5-9432cb8a20d4" providerId="ADAL" clId="{016A7EAF-C2FF-4D22-AF5F-67D9AD87E9D2}" dt="2021-11-01T20:24:24.191" v="3937" actId="5793"/>
          <ac:spMkLst>
            <pc:docMk/>
            <pc:sldMk cId="1294596309" sldId="278"/>
            <ac:spMk id="5" creationId="{524F3D1F-AC8C-4675-AC06-A1CEA2AD309E}"/>
          </ac:spMkLst>
        </pc:spChg>
        <pc:spChg chg="add mod ord">
          <ac:chgData name="Jochen Mariën" userId="a4f8d9ed-3895-4365-b2d5-9432cb8a20d4" providerId="ADAL" clId="{016A7EAF-C2FF-4D22-AF5F-67D9AD87E9D2}" dt="2021-11-01T12:47:52.479" v="3002" actId="20577"/>
          <ac:spMkLst>
            <pc:docMk/>
            <pc:sldMk cId="1294596309" sldId="278"/>
            <ac:spMk id="6" creationId="{D4C532AA-3B51-442D-AAAC-534885671FD2}"/>
          </ac:spMkLst>
        </pc:spChg>
        <pc:spChg chg="add mod ord">
          <ac:chgData name="Jochen Mariën" userId="a4f8d9ed-3895-4365-b2d5-9432cb8a20d4" providerId="ADAL" clId="{016A7EAF-C2FF-4D22-AF5F-67D9AD87E9D2}" dt="2021-11-01T12:47:33.426" v="2962" actId="20577"/>
          <ac:spMkLst>
            <pc:docMk/>
            <pc:sldMk cId="1294596309" sldId="278"/>
            <ac:spMk id="7" creationId="{9559E9B8-7D56-4E50-9DF5-A978DF6544E8}"/>
          </ac:spMkLst>
        </pc:spChg>
      </pc:sldChg>
      <pc:sldChg chg="modSp new mod">
        <pc:chgData name="Jochen Mariën" userId="a4f8d9ed-3895-4365-b2d5-9432cb8a20d4" providerId="ADAL" clId="{016A7EAF-C2FF-4D22-AF5F-67D9AD87E9D2}" dt="2021-11-01T20:22:10.042" v="3926" actId="5793"/>
        <pc:sldMkLst>
          <pc:docMk/>
          <pc:sldMk cId="2668330545" sldId="279"/>
        </pc:sldMkLst>
        <pc:spChg chg="mod">
          <ac:chgData name="Jochen Mariën" userId="a4f8d9ed-3895-4365-b2d5-9432cb8a20d4" providerId="ADAL" clId="{016A7EAF-C2FF-4D22-AF5F-67D9AD87E9D2}" dt="2021-11-01T20:22:10.042" v="3926" actId="5793"/>
          <ac:spMkLst>
            <pc:docMk/>
            <pc:sldMk cId="2668330545" sldId="279"/>
            <ac:spMk id="2" creationId="{A145C6D4-A956-4E66-ADC1-961BA49A4D31}"/>
          </ac:spMkLst>
        </pc:spChg>
        <pc:spChg chg="mod">
          <ac:chgData name="Jochen Mariën" userId="a4f8d9ed-3895-4365-b2d5-9432cb8a20d4" providerId="ADAL" clId="{016A7EAF-C2FF-4D22-AF5F-67D9AD87E9D2}" dt="2021-11-01T20:19:51.928" v="3450" actId="20577"/>
          <ac:spMkLst>
            <pc:docMk/>
            <pc:sldMk cId="2668330545" sldId="279"/>
            <ac:spMk id="3" creationId="{3DAA4D5E-BF8D-4CFE-956E-35109BB62EDE}"/>
          </ac:spMkLst>
        </pc:spChg>
        <pc:spChg chg="mod">
          <ac:chgData name="Jochen Mariën" userId="a4f8d9ed-3895-4365-b2d5-9432cb8a20d4" providerId="ADAL" clId="{016A7EAF-C2FF-4D22-AF5F-67D9AD87E9D2}" dt="2021-11-01T20:19:42.246" v="3422" actId="20577"/>
          <ac:spMkLst>
            <pc:docMk/>
            <pc:sldMk cId="2668330545" sldId="279"/>
            <ac:spMk id="4" creationId="{CF9E1246-90DD-471F-9C98-C65166FC0337}"/>
          </ac:spMkLst>
        </pc:spChg>
      </pc:sldChg>
      <pc:sldChg chg="modSp new mod">
        <pc:chgData name="Jochen Mariën" userId="a4f8d9ed-3895-4365-b2d5-9432cb8a20d4" providerId="ADAL" clId="{016A7EAF-C2FF-4D22-AF5F-67D9AD87E9D2}" dt="2021-11-01T20:35:51.233" v="4754" actId="20577"/>
        <pc:sldMkLst>
          <pc:docMk/>
          <pc:sldMk cId="2923219254" sldId="280"/>
        </pc:sldMkLst>
        <pc:spChg chg="mod">
          <ac:chgData name="Jochen Mariën" userId="a4f8d9ed-3895-4365-b2d5-9432cb8a20d4" providerId="ADAL" clId="{016A7EAF-C2FF-4D22-AF5F-67D9AD87E9D2}" dt="2021-11-01T20:35:51.233" v="4754" actId="20577"/>
          <ac:spMkLst>
            <pc:docMk/>
            <pc:sldMk cId="2923219254" sldId="280"/>
            <ac:spMk id="2" creationId="{E245DB84-3BF6-4798-9BFC-2C4AFCB23AFC}"/>
          </ac:spMkLst>
        </pc:spChg>
        <pc:spChg chg="mod">
          <ac:chgData name="Jochen Mariën" userId="a4f8d9ed-3895-4365-b2d5-9432cb8a20d4" providerId="ADAL" clId="{016A7EAF-C2FF-4D22-AF5F-67D9AD87E9D2}" dt="2021-11-01T20:25:56.987" v="4152" actId="20577"/>
          <ac:spMkLst>
            <pc:docMk/>
            <pc:sldMk cId="2923219254" sldId="280"/>
            <ac:spMk id="3" creationId="{037A080E-AF53-477B-A315-C686F6081C65}"/>
          </ac:spMkLst>
        </pc:spChg>
        <pc:spChg chg="mod">
          <ac:chgData name="Jochen Mariën" userId="a4f8d9ed-3895-4365-b2d5-9432cb8a20d4" providerId="ADAL" clId="{016A7EAF-C2FF-4D22-AF5F-67D9AD87E9D2}" dt="2021-11-01T20:25:35.173" v="4141" actId="20577"/>
          <ac:spMkLst>
            <pc:docMk/>
            <pc:sldMk cId="2923219254" sldId="280"/>
            <ac:spMk id="4" creationId="{AA495638-C149-43D8-AFF5-D095248DBBC1}"/>
          </ac:spMkLst>
        </pc:spChg>
      </pc:sldChg>
      <pc:sldChg chg="modSp new mod">
        <pc:chgData name="Jochen Mariën" userId="a4f8d9ed-3895-4365-b2d5-9432cb8a20d4" providerId="ADAL" clId="{016A7EAF-C2FF-4D22-AF5F-67D9AD87E9D2}" dt="2021-11-01T20:39:15.611" v="5172" actId="20577"/>
        <pc:sldMkLst>
          <pc:docMk/>
          <pc:sldMk cId="554706803" sldId="281"/>
        </pc:sldMkLst>
        <pc:spChg chg="mod">
          <ac:chgData name="Jochen Mariën" userId="a4f8d9ed-3895-4365-b2d5-9432cb8a20d4" providerId="ADAL" clId="{016A7EAF-C2FF-4D22-AF5F-67D9AD87E9D2}" dt="2021-11-01T20:39:15.611" v="5172" actId="20577"/>
          <ac:spMkLst>
            <pc:docMk/>
            <pc:sldMk cId="554706803" sldId="281"/>
            <ac:spMk id="2" creationId="{22EC7C36-090C-4F22-AB88-CBCD64CAA71F}"/>
          </ac:spMkLst>
        </pc:spChg>
        <pc:spChg chg="mod">
          <ac:chgData name="Jochen Mariën" userId="a4f8d9ed-3895-4365-b2d5-9432cb8a20d4" providerId="ADAL" clId="{016A7EAF-C2FF-4D22-AF5F-67D9AD87E9D2}" dt="2021-11-01T20:36:10.528" v="4780" actId="20577"/>
          <ac:spMkLst>
            <pc:docMk/>
            <pc:sldMk cId="554706803" sldId="281"/>
            <ac:spMk id="3" creationId="{E11C2B3F-B44E-4590-A282-D855E1D5D9D8}"/>
          </ac:spMkLst>
        </pc:spChg>
        <pc:spChg chg="mod">
          <ac:chgData name="Jochen Mariën" userId="a4f8d9ed-3895-4365-b2d5-9432cb8a20d4" providerId="ADAL" clId="{016A7EAF-C2FF-4D22-AF5F-67D9AD87E9D2}" dt="2021-11-01T20:36:00.934" v="4762" actId="20577"/>
          <ac:spMkLst>
            <pc:docMk/>
            <pc:sldMk cId="554706803" sldId="281"/>
            <ac:spMk id="4" creationId="{CB26926B-6F52-48A7-8CF5-EF6F4FFDE81B}"/>
          </ac:spMkLst>
        </pc:spChg>
      </pc:sldChg>
      <pc:sldChg chg="new del">
        <pc:chgData name="Jochen Mariën" userId="a4f8d9ed-3895-4365-b2d5-9432cb8a20d4" providerId="ADAL" clId="{016A7EAF-C2FF-4D22-AF5F-67D9AD87E9D2}" dt="2021-11-01T20:38:27.441" v="5079" actId="680"/>
        <pc:sldMkLst>
          <pc:docMk/>
          <pc:sldMk cId="4191837887" sldId="282"/>
        </pc:sldMkLst>
      </pc:sldChg>
    </pc:docChg>
  </pc:docChgLst>
  <pc:docChgLst>
    <pc:chgData name="Jochen Mariën" userId="a4f8d9ed-3895-4365-b2d5-9432cb8a20d4" providerId="ADAL" clId="{A2B833D6-7924-4F26-8F00-D9C240EABAC5}"/>
    <pc:docChg chg="modSld">
      <pc:chgData name="Jochen Mariën" userId="a4f8d9ed-3895-4365-b2d5-9432cb8a20d4" providerId="ADAL" clId="{A2B833D6-7924-4F26-8F00-D9C240EABAC5}" dt="2022-02-10T12:53:43.015" v="4" actId="20577"/>
      <pc:docMkLst>
        <pc:docMk/>
      </pc:docMkLst>
      <pc:sldChg chg="modSp mod">
        <pc:chgData name="Jochen Mariën" userId="a4f8d9ed-3895-4365-b2d5-9432cb8a20d4" providerId="ADAL" clId="{A2B833D6-7924-4F26-8F00-D9C240EABAC5}" dt="2022-02-10T12:52:31.923" v="0" actId="20577"/>
        <pc:sldMkLst>
          <pc:docMk/>
          <pc:sldMk cId="2133628680" sldId="264"/>
        </pc:sldMkLst>
        <pc:spChg chg="mod">
          <ac:chgData name="Jochen Mariën" userId="a4f8d9ed-3895-4365-b2d5-9432cb8a20d4" providerId="ADAL" clId="{A2B833D6-7924-4F26-8F00-D9C240EABAC5}" dt="2022-02-10T12:52:31.923" v="0" actId="20577"/>
          <ac:spMkLst>
            <pc:docMk/>
            <pc:sldMk cId="2133628680" sldId="264"/>
            <ac:spMk id="2" creationId="{C3A2B365-FB98-490F-AB20-C3588A9A64E5}"/>
          </ac:spMkLst>
        </pc:spChg>
      </pc:sldChg>
      <pc:sldChg chg="modSp mod">
        <pc:chgData name="Jochen Mariën" userId="a4f8d9ed-3895-4365-b2d5-9432cb8a20d4" providerId="ADAL" clId="{A2B833D6-7924-4F26-8F00-D9C240EABAC5}" dt="2022-02-10T12:53:43.015" v="4" actId="20577"/>
        <pc:sldMkLst>
          <pc:docMk/>
          <pc:sldMk cId="2383466624" sldId="271"/>
        </pc:sldMkLst>
        <pc:spChg chg="mod">
          <ac:chgData name="Jochen Mariën" userId="a4f8d9ed-3895-4365-b2d5-9432cb8a20d4" providerId="ADAL" clId="{A2B833D6-7924-4F26-8F00-D9C240EABAC5}" dt="2022-02-10T12:53:43.015" v="4" actId="20577"/>
          <ac:spMkLst>
            <pc:docMk/>
            <pc:sldMk cId="2383466624" sldId="271"/>
            <ac:spMk id="2" creationId="{C2FC5A10-9C37-4901-A425-DABDDABD1B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85364-3CCC-470B-94F7-D62A144FF8B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F90BE-6C56-471E-9989-34ECB02A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https://pypl.github.io/PYPL.html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90BE-6C56-471E-9989-34ECB02ADB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linux</a:t>
            </a:r>
            <a:r>
              <a:rPr lang="en-US" dirty="0"/>
              <a:t>: https://docs.anaconda.com/anaconda/install/linux/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90BE-6C56-471E-9989-34ECB02ADB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1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https://docs.anaconda.com/anaconda/navigator/tutorials/manage-environments/</a:t>
            </a:r>
          </a:p>
          <a:p>
            <a:r>
              <a:rPr lang="en-US" dirty="0"/>
              <a:t>https://www.anaconda.com/blog/moving-conda-environments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90BE-6C56-471E-9989-34ECB02ADB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https://docs.python.org/3/library/venv.html</a:t>
            </a:r>
          </a:p>
          <a:p>
            <a:r>
              <a:rPr lang="en-US" dirty="0"/>
              <a:t>“env” is the name of the virtual environment here, it can be anything. Or use “.” to use the current folder without a name for the </a:t>
            </a:r>
            <a:r>
              <a:rPr lang="en-US" dirty="0" err="1"/>
              <a:t>venv</a:t>
            </a:r>
            <a:r>
              <a:rPr lang="en-US" dirty="0"/>
              <a:t> (less clean).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90BE-6C56-471E-9989-34ECB02ADB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C3E4781-3AA5-4CC5-87E8-33A9927C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E94E272F-B75A-4E57-8F7F-74B3451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CE540E57-272D-46B0-ADFC-B229EEF9C0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899999"/>
            <a:ext cx="53760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FD05A45D-64E7-4C33-9B8C-37BD4C6A22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899999"/>
            <a:ext cx="53772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213E099-D4E4-4CD2-B405-F4A7978F9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883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49F1C515-C386-44BE-893E-23E9404AD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548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3A76050-E5C0-4DAE-9BA3-37671900D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3" name="Tijdelijke aanduiding voor tekst 17">
            <a:extLst>
              <a:ext uri="{FF2B5EF4-FFF2-40B4-BE49-F238E27FC236}">
                <a16:creationId xmlns:a16="http://schemas.microsoft.com/office/drawing/2014/main" id="{DCA98BDB-F2F0-47B0-9638-3893E0C32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360000" tIns="0" rIns="360000" bIns="0" anchor="t" anchorCtr="0">
            <a:spAutoFit/>
          </a:bodyPr>
          <a:lstStyle>
            <a:lvl1pPr algn="l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719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507343"/>
            <a:ext cx="10752000" cy="5829470"/>
          </a:xfrm>
          <a:solidFill>
            <a:schemeClr val="bg1">
              <a:lumMod val="95000"/>
            </a:schemeClr>
          </a:solidFill>
        </p:spPr>
        <p:txBody>
          <a:bodyPr lIns="720000" tIns="720000" rIns="720000" bIns="720000"/>
          <a:lstStyle>
            <a:lvl1pPr marL="0" indent="0">
              <a:buSzPct val="100000"/>
              <a:buFontTx/>
              <a:buNone/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558400" cy="5436829"/>
          </a:xfrm>
          <a:solidFill>
            <a:schemeClr val="bg1">
              <a:lumMod val="95000"/>
            </a:schemeClr>
          </a:solidFill>
        </p:spPr>
        <p:txBody>
          <a:bodyPr lIns="360000" tIns="900000" rIns="54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jdelijke aanduiding voor afbeelding 4">
            <a:extLst>
              <a:ext uri="{FF2B5EF4-FFF2-40B4-BE49-F238E27FC236}">
                <a16:creationId xmlns:a16="http://schemas.microsoft.com/office/drawing/2014/main" id="{8A35AAD3-058F-4826-AB46-14FE5593EB6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38400" y="899997"/>
            <a:ext cx="4834799" cy="543682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C99B6F0-515C-4E82-BE72-3BB6E4B09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799" y="594000"/>
            <a:ext cx="5558399" cy="391389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050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8400" y="507343"/>
            <a:ext cx="4473600" cy="5829470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 marL="0" indent="0"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52425314-5DA9-4203-BA49-4881B378C38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2"/>
            <a:ext cx="5918400" cy="5829471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8378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29374930-9895-44D2-B136-29147121C6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0000" y="1080000"/>
            <a:ext cx="4680000" cy="984885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1" name="Tijdelijke aanduiding voor dianummer 30">
            <a:extLst>
              <a:ext uri="{FF2B5EF4-FFF2-40B4-BE49-F238E27FC236}">
                <a16:creationId xmlns:a16="http://schemas.microsoft.com/office/drawing/2014/main" id="{230D93FD-2A89-49DC-B490-B52B47BEEE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F9F0B4F9-1D9B-4907-A7EE-F0140AA6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5DE7DC23-B179-402E-8C63-C090FED05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6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0000" y="899999"/>
            <a:ext cx="10753200" cy="543682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9B57BD74-BC9A-4FF8-B30E-D09C8D8357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381EC05-8CB9-4E96-8BD7-CF9E7F1A7B7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D762F318-6043-441E-829A-99F0B3B1A3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1703677-C24B-4F3A-9C3A-F58B131B6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303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C05C482C-E6A5-4A8C-BD69-2CC9730E59B2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0FFCF1AD-5EDC-43D1-AD7A-495F71C9B90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9F1B529F-F95D-4333-AEE7-F025929050B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5DB806C-D844-4D5A-9B27-DEDC009CF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 algn="ctr"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tekst 17">
            <a:extLst>
              <a:ext uri="{FF2B5EF4-FFF2-40B4-BE49-F238E27FC236}">
                <a16:creationId xmlns:a16="http://schemas.microsoft.com/office/drawing/2014/main" id="{787E6624-70AC-4E78-9420-ED6EB909C9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540000" tIns="0" rIns="540000" bIns="0" anchor="t" anchorCtr="0">
            <a:spAutoFit/>
          </a:bodyPr>
          <a:lstStyle>
            <a:lvl1pPr algn="ctr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646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1" name="Tijdelijke aanduiding voor tekst 17">
            <a:extLst>
              <a:ext uri="{FF2B5EF4-FFF2-40B4-BE49-F238E27FC236}">
                <a16:creationId xmlns:a16="http://schemas.microsoft.com/office/drawing/2014/main" id="{90FB4182-FA1E-4B62-836A-FC299AD428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00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17">
            <a:extLst>
              <a:ext uri="{FF2B5EF4-FFF2-40B4-BE49-F238E27FC236}">
                <a16:creationId xmlns:a16="http://schemas.microsoft.com/office/drawing/2014/main" id="{4B854F65-663B-40A7-9F09-DB3664C1495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06BD2019-7B01-4801-BBE7-A6394BADEF34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CA2246B-348D-40B7-9941-6E7E0C83805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19254FC2-4EB9-4808-890D-B0CB59F04D6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6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50800"/>
            <a:ext cx="12191999" cy="4881780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0338E9D2-DE50-401B-A335-B7905E78DF1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98B24A2C-0F1C-480C-A953-042A19D161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925ED2DD-A939-4147-B990-24C2080C0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ADFC5CA9-2A29-4CB7-91CC-6538D861D5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916D2C36-C84B-4568-ACA2-22B0E1E7F0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9B44E1-042B-43B8-B54F-3C6DBCBE37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21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E507FC37-3C24-4364-8EE9-06C0D373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7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datum 19">
            <a:extLst>
              <a:ext uri="{FF2B5EF4-FFF2-40B4-BE49-F238E27FC236}">
                <a16:creationId xmlns:a16="http://schemas.microsoft.com/office/drawing/2014/main" id="{3B20E41C-D9E9-47DB-8EA1-26E7A7FF1C1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552189E3-5991-4783-903E-4643725CC04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jdelijke aanduiding voor dianummer 21">
            <a:extLst>
              <a:ext uri="{FF2B5EF4-FFF2-40B4-BE49-F238E27FC236}">
                <a16:creationId xmlns:a16="http://schemas.microsoft.com/office/drawing/2014/main" id="{FF004BBC-23C4-43A2-8305-42064CC623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F649716A-08AF-4147-826B-8966B31C12C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25">
            <a:extLst>
              <a:ext uri="{FF2B5EF4-FFF2-40B4-BE49-F238E27FC236}">
                <a16:creationId xmlns:a16="http://schemas.microsoft.com/office/drawing/2014/main" id="{E3B618DD-31A0-4AA3-B58F-E1328C82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4" name="Tijdelijke aanduiding voor tekst 3">
            <a:extLst>
              <a:ext uri="{FF2B5EF4-FFF2-40B4-BE49-F238E27FC236}">
                <a16:creationId xmlns:a16="http://schemas.microsoft.com/office/drawing/2014/main" id="{C6B1A670-88D1-4030-832F-718475113E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E280D0B1-5122-4851-899B-CF566EE8C6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843811A1-C116-4B84-A8C6-8C568CC590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8255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7235CD8-22E1-4C70-90A1-F2BA51967F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63692"/>
            <a:ext cx="12191999" cy="5768889"/>
          </a:xfrm>
        </p:spPr>
        <p:txBody>
          <a:bodyPr lIns="1080000" tIns="720000" rIns="1080000" bIns="72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6675CD05-387C-48C3-B544-C9CC686EB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6866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50800"/>
            <a:ext cx="7762454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F4680EA1-7501-4090-A742-4CE25417AF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B7F1DE8B-CEB2-4355-AEAB-D92ED1E45F0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B4F4E130-24C9-4F73-BB59-8CA41717F97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A52B906-308B-4FA5-96BE-27B3AF7EADA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7056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4C134D1C-9AC1-41E0-8BE5-28C6571C3A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7220065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sp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4D8F9AE9-EAA0-4129-915D-648F264F94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3628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800223"/>
            <a:ext cx="10753726" cy="4521634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26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5" name="Tijdelijke aanduiding voor datum 34">
            <a:extLst>
              <a:ext uri="{FF2B5EF4-FFF2-40B4-BE49-F238E27FC236}">
                <a16:creationId xmlns:a16="http://schemas.microsoft.com/office/drawing/2014/main" id="{BDD0CB5E-55F5-41B4-A487-32473036F26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6" name="Tijdelijke aanduiding voor voettekst 35">
            <a:extLst>
              <a:ext uri="{FF2B5EF4-FFF2-40B4-BE49-F238E27FC236}">
                <a16:creationId xmlns:a16="http://schemas.microsoft.com/office/drawing/2014/main" id="{C6C64772-271A-404C-B273-DE0BE1CA5E6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ijdelijke aanduiding voor dianummer 36">
            <a:extLst>
              <a:ext uri="{FF2B5EF4-FFF2-40B4-BE49-F238E27FC236}">
                <a16:creationId xmlns:a16="http://schemas.microsoft.com/office/drawing/2014/main" id="{39716FCD-D9F2-46A8-9A83-32E06E2505B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7569720E-F21A-4479-B42C-34F4A4D4D3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el 25">
            <a:extLst>
              <a:ext uri="{FF2B5EF4-FFF2-40B4-BE49-F238E27FC236}">
                <a16:creationId xmlns:a16="http://schemas.microsoft.com/office/drawing/2014/main" id="{D4A48C9A-70AD-4D70-A258-EA9A3E552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1" name="Tijdelijke aanduiding voor tekst 17">
            <a:extLst>
              <a:ext uri="{FF2B5EF4-FFF2-40B4-BE49-F238E27FC236}">
                <a16:creationId xmlns:a16="http://schemas.microsoft.com/office/drawing/2014/main" id="{34F9DE5B-5C4E-448A-A493-C93B980638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4886" y="2318939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4101F96-2C91-404F-B785-5F4ADD9EA7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3709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afbeelding 4">
            <a:extLst>
              <a:ext uri="{FF2B5EF4-FFF2-40B4-BE49-F238E27FC236}">
                <a16:creationId xmlns:a16="http://schemas.microsoft.com/office/drawing/2014/main" id="{924A7B73-253E-4CCF-9D50-487F80D447A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afbeelding 4">
            <a:extLst>
              <a:ext uri="{FF2B5EF4-FFF2-40B4-BE49-F238E27FC236}">
                <a16:creationId xmlns:a16="http://schemas.microsoft.com/office/drawing/2014/main" id="{F49CC611-D7EA-4FE6-9564-DCCBEC05FC3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4" name="Tijdelijke aanduiding voor datum 23">
            <a:extLst>
              <a:ext uri="{FF2B5EF4-FFF2-40B4-BE49-F238E27FC236}">
                <a16:creationId xmlns:a16="http://schemas.microsoft.com/office/drawing/2014/main" id="{5AB55764-4161-4FE0-9C1F-BE445AB5AB95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25" name="Tijdelijke aanduiding voor voettekst 24">
            <a:extLst>
              <a:ext uri="{FF2B5EF4-FFF2-40B4-BE49-F238E27FC236}">
                <a16:creationId xmlns:a16="http://schemas.microsoft.com/office/drawing/2014/main" id="{1F5C53F0-929F-4E23-9B6E-352FAD2C568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jdelijke aanduiding voor dianummer 26">
            <a:extLst>
              <a:ext uri="{FF2B5EF4-FFF2-40B4-BE49-F238E27FC236}">
                <a16:creationId xmlns:a16="http://schemas.microsoft.com/office/drawing/2014/main" id="{25D0C58C-8C69-4C3F-9BFC-526A8AAABF3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9313763-75D7-4D3B-B26B-17643E8EE2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CF80A134-BC38-4A91-BD84-0D05EC6F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6" name="Tijdelijke aanduiding voor tekst 17">
            <a:extLst>
              <a:ext uri="{FF2B5EF4-FFF2-40B4-BE49-F238E27FC236}">
                <a16:creationId xmlns:a16="http://schemas.microsoft.com/office/drawing/2014/main" id="{0391DFC5-C85C-47CD-A82D-8054C32857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0" name="Tijdelijke aanduiding voor tekst 17">
            <a:extLst>
              <a:ext uri="{FF2B5EF4-FFF2-40B4-BE49-F238E27FC236}">
                <a16:creationId xmlns:a16="http://schemas.microsoft.com/office/drawing/2014/main" id="{DDC6C642-B60A-4191-B424-320E89CF7F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FD1E3D1-4E4B-4899-B2D5-FEC7DF8866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3698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056828"/>
            <a:ext cx="10753726" cy="5279999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44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afbeelding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Tijdelijke aanduiding voor tekst 17">
            <a:extLst>
              <a:ext uri="{FF2B5EF4-FFF2-40B4-BE49-F238E27FC236}">
                <a16:creationId xmlns:a16="http://schemas.microsoft.com/office/drawing/2014/main" id="{0CFE76EF-823C-4310-A6D8-69A546686D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7849" y="1592444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7D283A5-7AAE-4F23-89E2-2318D3201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983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25">
            <a:extLst>
              <a:ext uri="{FF2B5EF4-FFF2-40B4-BE49-F238E27FC236}">
                <a16:creationId xmlns:a16="http://schemas.microsoft.com/office/drawing/2014/main" id="{9AA91DA9-9804-475F-BA3E-0FB3043B8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tekst 17">
            <a:extLst>
              <a:ext uri="{FF2B5EF4-FFF2-40B4-BE49-F238E27FC236}">
                <a16:creationId xmlns:a16="http://schemas.microsoft.com/office/drawing/2014/main" id="{56339E45-EB7B-413E-8ABA-D575D603E5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6549" y="1447199"/>
            <a:ext cx="11519451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>
                <a:latin typeface="Nunito Light" panose="00000400000000000000" pitchFamily="2" charset="0"/>
              </a:defRPr>
            </a:lvl4pPr>
            <a:lvl5pPr>
              <a:defRPr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087AF090-3740-4CA4-A231-F07943B9934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C43F1501-CF5E-4875-9E59-FB60C4C8AE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5BF15BB3-630E-4554-ADC8-F935C150A4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DE87B9DF-C578-4E16-877C-3ECCB1F3A8F0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69E2DD68-199D-482B-8BF8-23B14C13D6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019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6A0E9395-6F93-4AFF-A0B3-F5C9128F8B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6913" y="1447199"/>
            <a:ext cx="5399087" cy="4885371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8A0229DE-F45F-45D0-898B-C166D7D00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49" y="1447199"/>
            <a:ext cx="5399087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4F3D778A-333F-4107-B5D9-2A0D209CDC6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EABCE165-5141-461E-93C8-5FA050FF1EE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47D7F85A-81D5-48B9-B728-4D9964DA0CB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8504997-AF73-40CA-9130-AA724A2FA85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16236B3E-9B64-431C-B0C8-53DC02FF8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A8E4DD98-00B6-4444-95EE-75861B9098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4335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450800"/>
            <a:ext cx="12191999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3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F1610C2-AAEC-446E-B522-87BCAD7C75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CC43FD9-3EDD-48B0-BD61-33494CEE8B2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007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07542E7-29FB-4CCE-B989-5CB3F6F1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C1DE6602-0E78-4059-8196-00695E24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5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8C08EEA5-3E73-4F35-BAC7-940732663C7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6" name="Tijdelijke aanduiding voor voettekst 15">
            <a:extLst>
              <a:ext uri="{FF2B5EF4-FFF2-40B4-BE49-F238E27FC236}">
                <a16:creationId xmlns:a16="http://schemas.microsoft.com/office/drawing/2014/main" id="{BDD3C9A1-F59D-49E6-A2A1-E35B49077C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AF828096-8447-4DC8-A39B-A4849112AF6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25">
            <a:extLst>
              <a:ext uri="{FF2B5EF4-FFF2-40B4-BE49-F238E27FC236}">
                <a16:creationId xmlns:a16="http://schemas.microsoft.com/office/drawing/2014/main" id="{DDF65D91-90FE-402E-BC1D-B80BE9AF6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E76EE5DF-6576-4362-A09B-98553810FA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1450800"/>
            <a:ext cx="7762455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7589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9" name="Tijdelijke aanduiding voor dianummer 38">
            <a:extLst>
              <a:ext uri="{FF2B5EF4-FFF2-40B4-BE49-F238E27FC236}">
                <a16:creationId xmlns:a16="http://schemas.microsoft.com/office/drawing/2014/main" id="{10D869F1-F8DE-472B-B99C-406CCA53421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BC24E3A1-B1C3-4788-BFEF-508FFC366B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0" name="Tijdelijke aanduiding voor tekst 17">
            <a:extLst>
              <a:ext uri="{FF2B5EF4-FFF2-40B4-BE49-F238E27FC236}">
                <a16:creationId xmlns:a16="http://schemas.microsoft.com/office/drawing/2014/main" id="{7A9AF19C-2BA1-406E-AC3A-E5EFC33FA1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349" y="2156911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4922FF2F-5F0A-4F40-B7E6-03240A20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9" name="Tijdelijke aanduiding voor voettekst 4">
            <a:extLst>
              <a:ext uri="{FF2B5EF4-FFF2-40B4-BE49-F238E27FC236}">
                <a16:creationId xmlns:a16="http://schemas.microsoft.com/office/drawing/2014/main" id="{AFF3E56A-D245-40C6-9BAF-34762A980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59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B13D744B-E4C0-450B-8805-6C6DA232E32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BCA4FD16-AF8B-482C-8E29-9988900A523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4EB0D7F2-9142-419F-A9A3-E17A69C39FD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el 25">
            <a:extLst>
              <a:ext uri="{FF2B5EF4-FFF2-40B4-BE49-F238E27FC236}">
                <a16:creationId xmlns:a16="http://schemas.microsoft.com/office/drawing/2014/main" id="{B7302737-4818-4D8A-88D3-DC6256533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afbeelding 4">
            <a:extLst>
              <a:ext uri="{FF2B5EF4-FFF2-40B4-BE49-F238E27FC236}">
                <a16:creationId xmlns:a16="http://schemas.microsoft.com/office/drawing/2014/main" id="{A8464103-0ACE-4DD9-8494-4847109D0E9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2" name="Tijdelijke aanduiding voor afbeelding 4">
            <a:extLst>
              <a:ext uri="{FF2B5EF4-FFF2-40B4-BE49-F238E27FC236}">
                <a16:creationId xmlns:a16="http://schemas.microsoft.com/office/drawing/2014/main" id="{05440C86-1203-4D56-84A9-E4466679CF6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FFE4C75F-8FC3-41A6-9235-95F429DA93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24" name="Tijdelijke aanduiding voor tekst 17">
            <a:extLst>
              <a:ext uri="{FF2B5EF4-FFF2-40B4-BE49-F238E27FC236}">
                <a16:creationId xmlns:a16="http://schemas.microsoft.com/office/drawing/2014/main" id="{EF72FD9B-2BB3-4CA9-AD97-FDF62A4293E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65549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1999" cy="6336834"/>
          </a:xfrm>
        </p:spPr>
        <p:txBody>
          <a:bodyPr lIns="1080000" tIns="1080000" rIns="1080000" bIns="108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9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datum 15">
            <a:extLst>
              <a:ext uri="{FF2B5EF4-FFF2-40B4-BE49-F238E27FC236}">
                <a16:creationId xmlns:a16="http://schemas.microsoft.com/office/drawing/2014/main" id="{F00B00FD-F7AD-44CE-8EC6-6606172B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CCC5D764-B091-491C-AE67-81AE9255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42352F86-3D45-4665-9BE3-002631CF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06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7905-8356-451F-B201-CFEE25AF8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BE67E-212B-4133-85B8-E471DC3B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A551-BFCA-4AC0-8266-93A1DB8F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63AA-DDCC-4EE4-9F6C-BE76927A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968A-185C-450F-BFA6-EAB6237E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5E6A275-309F-4BC9-903A-F81D742F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D258B1A-3DA0-4129-87C8-BB944FC312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10753200" cy="5436833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 anchor="t" anchorCtr="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7892D4-1A0A-483F-BB20-AF913FC3C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813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C6E4B0-3779-482B-B7B2-26FD28ED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720000" tIns="45720" rIns="72000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0247AF-425B-4C8D-B176-94A6D872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825625"/>
            <a:ext cx="12191999" cy="3769632"/>
          </a:xfrm>
          <a:prstGeom prst="rect">
            <a:avLst/>
          </a:prstGeom>
        </p:spPr>
        <p:txBody>
          <a:bodyPr vert="horz" lIns="720000" tIns="45720" rIns="72000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217886-ACB3-4AAD-A73F-2232DD2F4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noFill/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1DDB90C8-4F2B-48C1-90CA-5E0E52642E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7686B-E27C-4FC9-B284-1185D433D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noFill/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23B437C9-873E-486F-B7A9-1823BA032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rgbClr val="009CAB"/>
          </a:solidFill>
          <a:ln w="22860">
            <a:noFill/>
          </a:ln>
        </p:spPr>
        <p:txBody>
          <a:bodyPr wrap="none" lIns="0" tIns="0" rIns="0" bIns="108000" anchor="b" anchorCtr="0">
            <a:noAutofit/>
          </a:bodyPr>
          <a:lstStyle>
            <a:lvl1pPr algn="ctr">
              <a:defRPr sz="1200" spc="2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C3C3C"/>
          </a:solidFill>
          <a:latin typeface="Poppins ExtraLight" panose="00000300000000000000" pitchFamily="2" charset="0"/>
          <a:ea typeface="+mj-ea"/>
          <a:cs typeface="Poppins ExtraLight" panose="000003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F04C25"/>
        </a:buClr>
        <a:buSzPct val="75000"/>
        <a:buFont typeface="Wingdings" panose="05000000000000000000" pitchFamily="2" charset="2"/>
        <a:buNone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5000"/>
        <a:buFont typeface="Wingdings" panose="05000000000000000000" pitchFamily="2" charset="2"/>
        <a:buChar char="æ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0000"/>
        <a:buFont typeface="Wingdings" panose="05000000000000000000" pitchFamily="2" charset="2"/>
        <a:buChar char="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3pPr>
      <a:lvl4pPr marL="1044000" indent="-324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3C3C3C"/>
        </a:buClr>
        <a:buFont typeface="Nunito" panose="00000500000000000000" pitchFamily="2" charset="0"/>
        <a:buChar char="‐"/>
        <a:defRPr sz="2100" i="0" u="none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4pPr>
      <a:lvl5pPr marL="1224000" indent="-180000" algn="l" defTabSz="914400" rtl="0" eaLnBrk="1" latinLnBrk="0" hangingPunct="1">
        <a:lnSpc>
          <a:spcPct val="90000"/>
        </a:lnSpc>
        <a:spcBef>
          <a:spcPts val="300"/>
        </a:spcBef>
        <a:spcAft>
          <a:spcPts val="100"/>
        </a:spcAft>
        <a:buClr>
          <a:srgbClr val="3C3C3C"/>
        </a:buClr>
        <a:buSzPct val="120000"/>
        <a:buFont typeface="Nunito" panose="00000500000000000000" pitchFamily="2" charset="0"/>
        <a:buChar char="›"/>
        <a:defRPr sz="1700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rchitecture/microservices/container-docker-introduction/docker-define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71B99D-A116-4D88-9C84-1E5B9619C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7372BC-7398-45C2-828E-912BA5FB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99590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2B365-FB98-490F-AB20-C3588A9A64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Doesn't use any processing power on your laptop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Everyone uses the same dev-environment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Really easy to deploy to racks with a lot of computing power</a:t>
            </a:r>
          </a:p>
          <a:p>
            <a:endParaRPr lang="en-US" dirty="0"/>
          </a:p>
          <a:p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need server infrastructure (and a </a:t>
            </a:r>
            <a:r>
              <a:rPr lang="en-US" dirty="0" err="1"/>
              <a:t>devops</a:t>
            </a:r>
            <a:r>
              <a:rPr lang="en-US" dirty="0"/>
              <a:t> engineer) for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C427-8A39-447A-AEC5-27E61531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 docker on a server (-cluster)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B38E1-E21F-43CE-B38D-84D2DD8785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13362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65B0E-2A0F-4E62-B44D-044CB0F121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When you run docker in windows it automatically installs the Windows Subsystem for Linux and installs docker in there. It works better than it used to.</a:t>
            </a:r>
          </a:p>
          <a:p>
            <a:endParaRPr lang="en-US" dirty="0"/>
          </a:p>
          <a:p>
            <a:r>
              <a:rPr lang="en-US" dirty="0"/>
              <a:t>Anyway, after installing docker: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pull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run -it --rm -p 8888:8888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D8D2C-8479-46D6-AF68-1A495381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682AC-ECD9-4C9C-8E3B-8962ECD0F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93635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3D352-7DF0-4E2F-A343-45A523300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Anaconda joins a lot of different community-efforts in one installer and packs it with a package manager (</a:t>
            </a:r>
            <a:r>
              <a:rPr lang="en-US" dirty="0" err="1"/>
              <a:t>conda</a:t>
            </a:r>
            <a:r>
              <a:rPr lang="en-US" dirty="0"/>
              <a:t>) that adds extra functionality (but doesn't replace pip), but you can install all these manually. This has the advantage that you can upgrade or replace any of them individually.</a:t>
            </a:r>
          </a:p>
          <a:p>
            <a:endParaRPr lang="en-US" dirty="0"/>
          </a:p>
          <a:p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rigorous control over what get's installed and what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your favorite IDE to do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(A lot) more work to get everything installed and cooperating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24FA3-B914-4D29-BC42-F2A70D59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36EE3-2C63-4CA4-AF44-2297482C29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1208" cy="581542"/>
          </a:xfrm>
        </p:spPr>
        <p:txBody>
          <a:bodyPr/>
          <a:lstStyle/>
          <a:p>
            <a:r>
              <a:rPr lang="en-US" dirty="0"/>
              <a:t>Plain Python and pip</a:t>
            </a:r>
          </a:p>
        </p:txBody>
      </p:sp>
    </p:spTree>
    <p:extLst>
      <p:ext uri="{BB962C8B-B14F-4D97-AF65-F5344CB8AC3E}">
        <p14:creationId xmlns:p14="http://schemas.microsoft.com/office/powerpoint/2010/main" val="355447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2B52F-640C-4CC2-B104-1D1587160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and install Python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Adding Python to the path will save you a lot of typing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and install </a:t>
            </a:r>
            <a:r>
              <a:rPr lang="en-US" dirty="0" err="1"/>
              <a:t>VSCode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Also download and install the Python-addons for </a:t>
            </a:r>
            <a:r>
              <a:rPr lang="en-US" dirty="0" err="1"/>
              <a:t>VSCode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will suggest the good ones once you start creating files</a:t>
            </a:r>
          </a:p>
          <a:p>
            <a:endParaRPr lang="en-US" dirty="0"/>
          </a:p>
          <a:p>
            <a:r>
              <a:rPr lang="en-US" dirty="0"/>
              <a:t>Installing an extra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a command prompt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 to the folder where Python is installed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E.g.  C:/Users/Gebruiker/AppData/Local/Programs/Python/Python38-32/python.exe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 python.exe -m pip install -U pandas --user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6A78-9C03-4C97-A661-499AE71D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4467-F13F-4B6D-BC31-95B0219B9B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Plain Python and pip</a:t>
            </a:r>
          </a:p>
        </p:txBody>
      </p:sp>
    </p:spTree>
    <p:extLst>
      <p:ext uri="{BB962C8B-B14F-4D97-AF65-F5344CB8AC3E}">
        <p14:creationId xmlns:p14="http://schemas.microsoft.com/office/powerpoint/2010/main" val="377724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450328-AE4A-48A4-8B5A-F2BC749C6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can create a notebook in </a:t>
            </a:r>
            <a:r>
              <a:rPr lang="en-US" dirty="0" err="1"/>
              <a:t>VSCode</a:t>
            </a:r>
            <a:r>
              <a:rPr lang="en-US" dirty="0"/>
              <a:t>, but you can also work on a notebook in a browser.</a:t>
            </a:r>
          </a:p>
          <a:p>
            <a:endParaRPr lang="en-US" dirty="0"/>
          </a:p>
          <a:p>
            <a:r>
              <a:rPr lang="en-US" dirty="0"/>
              <a:t>You can install </a:t>
            </a:r>
            <a:r>
              <a:rPr lang="en-US" dirty="0" err="1"/>
              <a:t>Jupyter</a:t>
            </a:r>
            <a:r>
              <a:rPr lang="en-US" dirty="0"/>
              <a:t> as a library in Python (using pip) and run it. It </a:t>
            </a:r>
            <a:r>
              <a:rPr lang="en-US" dirty="0" err="1"/>
              <a:t>wil</a:t>
            </a:r>
            <a:r>
              <a:rPr lang="en-US" dirty="0"/>
              <a:t> automatically open a browser…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https://jupyter.org/install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90D0F-8729-4572-AA00-490A0982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Jupyter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094DD-757E-49A3-9D4D-B237BC72DB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1208" cy="581542"/>
          </a:xfrm>
        </p:spPr>
        <p:txBody>
          <a:bodyPr/>
          <a:lstStyle/>
          <a:p>
            <a:r>
              <a:rPr lang="en-US" dirty="0"/>
              <a:t>Plain Python and pip</a:t>
            </a:r>
          </a:p>
        </p:txBody>
      </p:sp>
    </p:spTree>
    <p:extLst>
      <p:ext uri="{BB962C8B-B14F-4D97-AF65-F5344CB8AC3E}">
        <p14:creationId xmlns:p14="http://schemas.microsoft.com/office/powerpoint/2010/main" val="427066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FD3DE-2184-4672-9694-579F5191A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problem:</a:t>
            </a:r>
          </a:p>
          <a:p>
            <a:endParaRPr lang="en-US" dirty="0"/>
          </a:p>
          <a:p>
            <a:r>
              <a:rPr lang="en-US" dirty="0"/>
              <a:t>You wrote some code half a year ago, updated Anaconda (or your libraries) and now the code doesn't work anymore because the libraries have become better (which is good), but they also changed some function-calls.</a:t>
            </a:r>
          </a:p>
          <a:p>
            <a:endParaRPr lang="en-US" dirty="0"/>
          </a:p>
          <a:p>
            <a:r>
              <a:rPr lang="en-US" b="1" dirty="0"/>
              <a:t>The solution:</a:t>
            </a:r>
          </a:p>
          <a:p>
            <a:endParaRPr lang="en-US" dirty="0"/>
          </a:p>
          <a:p>
            <a:r>
              <a:rPr lang="en-US" dirty="0"/>
              <a:t>You create a virtual environment with this Python and that library and store your project inside of that environment. When the project is done, you save the entire environment in a folder that you can reuse later on, with all the libraries in the versions you need.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528468-4EF7-42BD-B854-06BED350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652F4-9A65-4F23-B85D-D11A1C702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60751" cy="581542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103432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FC5A10-9C37-4901-A425-DABDDABD1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73784"/>
            <a:ext cx="12191999" cy="375879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first worked in Python 2 but doesn't in Python 3. Code you wrote many years ago without brackets won't work anymore.</a:t>
            </a:r>
          </a:p>
          <a:p>
            <a:endParaRPr lang="en-US" dirty="0"/>
          </a:p>
          <a:p>
            <a:r>
              <a:rPr lang="en-US" dirty="0"/>
              <a:t>But you want that code to work, even though it's built on older technology and relies on libraries that have been proven to be inefficient or unsafe.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C8FEB-72BD-4301-8F1B-A7D06DC2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8E4B5-A095-413C-B5D4-FEEF6213B9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60751" cy="581542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D02D0-1698-4BCA-8097-C09E2CB34C89}"/>
              </a:ext>
            </a:extLst>
          </p:cNvPr>
          <p:cNvSpPr txBox="1"/>
          <p:nvPr/>
        </p:nvSpPr>
        <p:spPr>
          <a:xfrm>
            <a:off x="576014" y="1820100"/>
            <a:ext cx="4413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 "hello world"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3307-603B-400A-86F8-AE6D5FAB1247}"/>
              </a:ext>
            </a:extLst>
          </p:cNvPr>
          <p:cNvSpPr txBox="1"/>
          <p:nvPr/>
        </p:nvSpPr>
        <p:spPr>
          <a:xfrm>
            <a:off x="6631620" y="1816748"/>
            <a:ext cx="4529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print("hello world")</a:t>
            </a:r>
            <a:endParaRPr lang="en-US" sz="2800" dirty="0"/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E1F2B861-3D8D-41C2-A220-0601EABEE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t="23534" r="23103" b="28479"/>
          <a:stretch/>
        </p:blipFill>
        <p:spPr>
          <a:xfrm>
            <a:off x="5268129" y="1647138"/>
            <a:ext cx="1084611" cy="8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6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27E08-9004-40FB-B2BD-C4F53D7D6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Yes, using older, not-updated libraries can be unsafe.</a:t>
            </a:r>
          </a:p>
          <a:p>
            <a:endParaRPr lang="en-US" dirty="0"/>
          </a:p>
          <a:p>
            <a:r>
              <a:rPr lang="en-US" dirty="0"/>
              <a:t>Yet we're not writing a new banking-App, but extracting data from files and reforming it, so working-but-not-so-safe-code is better than not-working-code.</a:t>
            </a:r>
          </a:p>
          <a:p>
            <a:endParaRPr lang="en-US" dirty="0"/>
          </a:p>
          <a:p>
            <a:r>
              <a:rPr lang="en-US" dirty="0"/>
              <a:t>And you're aware of the fact that you are using an old version, so every time you start a new project, you create a new environment with updated libraries and work in that environment.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46EE1B-1F73-48C2-B62D-6190A2EE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BB648-1456-4C2C-B194-17D3F6A95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60751" cy="581542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30896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E8FEDC-ABC9-4D97-9EAD-C069BC5C2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6"/>
          <a:stretch/>
        </p:blipFill>
        <p:spPr>
          <a:xfrm>
            <a:off x="6365289" y="0"/>
            <a:ext cx="5826710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6507C3-F679-42FF-9269-D364B4836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1450800"/>
            <a:ext cx="6880194" cy="48817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Anaconda navigator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"Environments"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"Create" (at the bottom)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 it "my_venv_1"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Spaces or special characters in the name work, but will give issues when exporting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-file.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"Create"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731FD-24DF-4148-B97D-2456E56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Creating a new virtual environment in Anaconda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6C8F-3975-4649-AAC3-ECCCC9A60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</p:spTree>
    <p:extLst>
      <p:ext uri="{BB962C8B-B14F-4D97-AF65-F5344CB8AC3E}">
        <p14:creationId xmlns:p14="http://schemas.microsoft.com/office/powerpoint/2010/main" val="2752864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7CD16E-6C71-4609-846C-33BE4E7B9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dirty="0" err="1"/>
              <a:t>venv</a:t>
            </a:r>
            <a:r>
              <a:rPr lang="en-US" dirty="0"/>
              <a:t> in "Environments"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 back to home, and...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Now you see the problem: the new environment is empty. You created one, but none of the libraries that Anaconda has are installed. This is unfortunate, because having these is</a:t>
            </a:r>
          </a:p>
          <a:p>
            <a:r>
              <a:rPr lang="en-US" dirty="0"/>
              <a:t>the big advantage in using Anaconda.</a:t>
            </a:r>
          </a:p>
          <a:p>
            <a:endParaRPr lang="en-US" dirty="0"/>
          </a:p>
          <a:p>
            <a:r>
              <a:rPr lang="en-US" dirty="0"/>
              <a:t>... And note how you can clone the new environment you just made, but you can't clone the base. You can, but you have to do it in the prompt.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4F94FC-37EE-47E8-96F1-DF07CAF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669AC-D3F4-4B2D-986C-E7F09377E4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</p:spTree>
    <p:extLst>
      <p:ext uri="{BB962C8B-B14F-4D97-AF65-F5344CB8AC3E}">
        <p14:creationId xmlns:p14="http://schemas.microsoft.com/office/powerpoint/2010/main" val="201843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4F3970-6211-42FC-ACEA-3BC267C5B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We’ll be using Python for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6B10E5-9CC6-45C8-91A0-F5C44227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55BCCE-E133-432C-A578-185CB8AFA8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4016242" cy="581542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011A1E8-743D-4007-99EB-1C325445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39" y="2912301"/>
            <a:ext cx="1035512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0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14C215-23F9-433C-BFF7-64098D1B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library to an environment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BF9ED7-DF95-44B1-81C8-E61F90FDBA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Graphically: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dropdown to select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"Not installed“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"Apply" at the bottom of the screen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D8728D-FEE8-4CC9-9F7B-1DFB2CA3235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Using the terminal: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the arrow next to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"Open Terminal“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Type: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88E3D-7596-4F24-B325-14251691DA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3DED1CA-AC77-4A4E-8AC3-9084173A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6653"/>
            <a:ext cx="6025644" cy="1805709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C37863-D1DF-41EC-B8F6-AE07C4FF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75" y="5237018"/>
            <a:ext cx="5728625" cy="12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A6E7-C5FD-4B54-96B3-7299C091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environments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80883-B3C6-4284-9721-DF923081D0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0000" y="1450801"/>
            <a:ext cx="11346578" cy="48860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the arrow next to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"Open Terminal" (navigate to c:\tmp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env export &gt; </a:t>
            </a:r>
            <a:r>
              <a:rPr lang="en-US" dirty="0" err="1"/>
              <a:t>environment.yml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8AFF7-6836-4D19-871F-CA8840EAFF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91CC9AC-32AD-478A-AFAC-F358C77A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44" y="3202148"/>
            <a:ext cx="4102634" cy="33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58CE-50D4-4B92-94B8-7A7DFDAB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library based on a </a:t>
            </a:r>
            <a:r>
              <a:rPr lang="en-US" dirty="0" err="1"/>
              <a:t>yaml</a:t>
            </a:r>
            <a:r>
              <a:rPr lang="en-US" dirty="0"/>
              <a:t>-file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A7255-81A6-426B-AA66-840EF742DFE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0000" y="1450801"/>
            <a:ext cx="5736000" cy="4886032"/>
          </a:xfrm>
        </p:spPr>
        <p:txBody>
          <a:bodyPr/>
          <a:lstStyle/>
          <a:p>
            <a:r>
              <a:rPr lang="en-US" dirty="0"/>
              <a:t>In anaconda, the Environments-tab: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"Import"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the </a:t>
            </a:r>
            <a:r>
              <a:rPr lang="en-US" dirty="0" err="1"/>
              <a:t>yml</a:t>
            </a:r>
            <a:r>
              <a:rPr lang="en-US" dirty="0"/>
              <a:t>-file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D6F68-633E-4185-BDF5-A9464EC506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D6A5F25-B5B2-41A0-91FA-37721F8A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07" y="3429000"/>
            <a:ext cx="50870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7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F3D1F-AC8C-4675-AC06-A1CEA2AD3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virtual environments in Python is a great way of keeping a project “in working condition” and also of not installing all libraries in the basic Python-interpreter.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new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in that folder (File – open folder)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terminal, type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env/Scripts/activate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prompt changes to “(</a:t>
            </a:r>
            <a:r>
              <a:rPr lang="en-US" dirty="0" err="1">
                <a:cs typeface="Courier New" panose="02070309020205020404" pitchFamily="49" charset="0"/>
              </a:rPr>
              <a:t>foldername</a:t>
            </a:r>
            <a:r>
              <a:rPr lang="en-US" dirty="0">
                <a:cs typeface="Courier New" panose="02070309020205020404" pitchFamily="49" charset="0"/>
              </a:rPr>
              <a:t>) c:\...”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C532AA-3B51-442D-AAAC-53488567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environments in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9E9B8-7D56-4E50-9DF5-A978DF6544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956657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129459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45C6D4-A956-4E66-ADC1-961BA49A4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No, when using anaconda (or </a:t>
            </a:r>
            <a:r>
              <a:rPr lang="en-US" dirty="0" err="1"/>
              <a:t>Jupyter</a:t>
            </a:r>
            <a:r>
              <a:rPr lang="en-US" dirty="0"/>
              <a:t>) in docker, we simply use one container per project. When it needs training move it over to the Kubernetes-cluster with massive GPU, when no longer working on it, store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, by the way: setup a continuous integration-pipeline (the CI in CI/CD) to use the same environment with dozens of developers. Works great…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AA4D5E-BF8D-4CFE-956E-35109BB6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</a:t>
            </a:r>
            <a:r>
              <a:rPr lang="en-US" dirty="0" err="1"/>
              <a:t>venv</a:t>
            </a:r>
            <a:r>
              <a:rPr lang="en-US" dirty="0"/>
              <a:t> in docker?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E1246-90DD-471F-9C98-C65166FC0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66833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45DB84-3BF6-4798-9BFC-2C4AFCB23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Google hosts a cluster of computers (a rather </a:t>
            </a:r>
            <a:r>
              <a:rPr lang="en-US"/>
              <a:t>large one) </a:t>
            </a:r>
            <a:r>
              <a:rPr lang="en-US" dirty="0"/>
              <a:t>and you can use some of that compute to run Python-code. It’s a zero-setup way of doing data science or AI.</a:t>
            </a:r>
          </a:p>
          <a:p>
            <a:endParaRPr lang="en-US" dirty="0"/>
          </a:p>
          <a:p>
            <a:r>
              <a:rPr lang="en-US" dirty="0"/>
              <a:t>It integrates with your google drive, which makes it easy to upload and download existing files. You can also share files this way, or even use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We’ll be using this method in this course. When getting serious about AI, definitely check out the methods mentioned before.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7A080E-AF53-477B-A315-C686F608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colab.research.google.com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95638-C149-43D8-AFF5-D095248DBB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206452" cy="581542"/>
          </a:xfrm>
        </p:spPr>
        <p:txBody>
          <a:bodyPr/>
          <a:lstStyle/>
          <a:p>
            <a:r>
              <a:rPr lang="en-US" dirty="0"/>
              <a:t>The cloud</a:t>
            </a:r>
          </a:p>
        </p:txBody>
      </p:sp>
    </p:spTree>
    <p:extLst>
      <p:ext uri="{BB962C8B-B14F-4D97-AF65-F5344CB8AC3E}">
        <p14:creationId xmlns:p14="http://schemas.microsoft.com/office/powerpoint/2010/main" val="292321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C7C36-090C-4F22-AB88-CBCD64CAA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Plain Python, use pip for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Anaconda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in a </a:t>
            </a:r>
            <a:r>
              <a:rPr lang="en-US" dirty="0" err="1"/>
              <a:t>webbrowser</a:t>
            </a:r>
            <a:r>
              <a:rPr lang="en-US" dirty="0"/>
              <a:t> (Anaconda or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use </a:t>
            </a:r>
            <a:r>
              <a:rPr lang="en-US" dirty="0" err="1"/>
              <a:t>VSCode</a:t>
            </a:r>
            <a:r>
              <a:rPr lang="en-US" dirty="0"/>
              <a:t> (plain Python or Anaconda)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Always use virtual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using </a:t>
            </a:r>
            <a:r>
              <a:rPr lang="en-US" dirty="0" err="1"/>
              <a:t>Github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When working with more than one</a:t>
            </a:r>
            <a:r>
              <a:rPr lang="en-US"/>
              <a:t>: use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C2B3F-B44E-4590-A282-D855E1D5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6926B-6F52-48A7-8CF5-EF6F4FFDE8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175994" cy="58154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5470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B0783-8C07-4EF0-B3CD-CEDA5DE4A3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do AI, you need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alle exist for Python, and are well maintained, mostly open source and extensively documented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Also, everyone is using Python these days, so why shouldn’t we?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there are a number of ways in which to use Python: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 in Docker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Plain Python and pip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Virtual Environments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The cloud (aka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A3DDF-606C-440B-BEDC-8EBF0B0D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E85B6-1367-4739-BD22-8B6DBF23F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4016242" cy="581542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34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147D0-4AA0-4185-BF4D-A9D649A8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notebooks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819B1-BD89-4226-BEA7-88250E251C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713C1D-E1F5-44CD-AC50-4BED738F6A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Notebooks mix code and markdown-style text. This isn’t just good when creating course-material, it’s also very nice when doing AI for yourself (because you can easily document all your attempts).</a:t>
            </a:r>
          </a:p>
          <a:p>
            <a:endParaRPr lang="en-US" dirty="0"/>
          </a:p>
          <a:p>
            <a:r>
              <a:rPr lang="en-US" dirty="0"/>
              <a:t>You can run these in </a:t>
            </a:r>
            <a:r>
              <a:rPr lang="en-US" dirty="0" err="1"/>
              <a:t>VSCode</a:t>
            </a:r>
            <a:r>
              <a:rPr lang="en-US" dirty="0"/>
              <a:t>, or in PyCharm, run them from a virtual environment or from Anaconda, 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5AE923-2A3F-4DDB-9DE7-F2C0821C6D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321868" cy="581542"/>
          </a:xfrm>
        </p:spPr>
        <p:txBody>
          <a:bodyPr/>
          <a:lstStyle/>
          <a:p>
            <a:r>
              <a:rPr lang="en-US" dirty="0"/>
              <a:t>Notebooks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DC6B06-DAAF-4326-B149-3F180F2A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14" y="0"/>
            <a:ext cx="6025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115D91-8B06-4651-A8A7-827EC319F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Anaconda is actually a package manager for Python, helping you to [un]install libraries and update them. But Anaconda is also a </a:t>
            </a:r>
            <a:r>
              <a:rPr lang="en-US" dirty="0" err="1"/>
              <a:t>gui</a:t>
            </a:r>
            <a:r>
              <a:rPr lang="en-US" dirty="0"/>
              <a:t>-program that you can install. In these slides, we'll usually refer to the </a:t>
            </a:r>
            <a:r>
              <a:rPr lang="en-US" dirty="0" err="1"/>
              <a:t>Gui</a:t>
            </a:r>
            <a:r>
              <a:rPr lang="en-US" dirty="0"/>
              <a:t> when we say "Anaconda".</a:t>
            </a:r>
          </a:p>
          <a:p>
            <a:endParaRPr lang="en-US" dirty="0"/>
          </a:p>
          <a:p>
            <a:r>
              <a:rPr lang="en-US" dirty="0"/>
              <a:t>Anaconda (the </a:t>
            </a:r>
            <a:r>
              <a:rPr lang="en-US" dirty="0" err="1"/>
              <a:t>gui</a:t>
            </a:r>
            <a:r>
              <a:rPr lang="en-US" dirty="0"/>
              <a:t>) is the industry default for Data science. Everyone uses it, so it must be good. Installation is pretty straightforward too...</a:t>
            </a:r>
          </a:p>
          <a:p>
            <a:endParaRPr lang="en-US" dirty="0"/>
          </a:p>
          <a:p>
            <a:r>
              <a:rPr lang="en-US" dirty="0"/>
              <a:t>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all the good libraries installed by default</a:t>
            </a:r>
          </a:p>
          <a:p>
            <a:r>
              <a:rPr lang="en-US" dirty="0"/>
              <a:t>Negatives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over your Python-installation, forcing you to always use anaconda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E64E37-E608-4099-8337-428DF7E6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Anaconda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BDF7E-EB98-4DED-84DE-E5DC8181A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328280" cy="581542"/>
          </a:xfrm>
        </p:spPr>
        <p:txBody>
          <a:bodyPr/>
          <a:lstStyle/>
          <a:p>
            <a:r>
              <a:rPr lang="en-US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391503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616CE-143D-416D-BF47-7BE4F6051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the individual edition from anaconda.com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Doubleclick</a:t>
            </a:r>
            <a:r>
              <a:rPr lang="en-US" dirty="0"/>
              <a:t> the installation-file, next a 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the anaconda-navigator and start </a:t>
            </a:r>
            <a:r>
              <a:rPr lang="en-US" dirty="0" err="1"/>
              <a:t>VSCode</a:t>
            </a:r>
            <a:r>
              <a:rPr lang="en-US" dirty="0"/>
              <a:t> from there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Or start </a:t>
            </a:r>
            <a:r>
              <a:rPr lang="en-US" dirty="0" err="1"/>
              <a:t>Jupyter</a:t>
            </a:r>
            <a:r>
              <a:rPr lang="en-US" dirty="0"/>
              <a:t> to run notebooks in a browser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B352E-FD47-4711-975F-912AFC43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61B46-86E6-4B5C-BF79-760CFBB5C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328280" cy="581542"/>
          </a:xfrm>
        </p:spPr>
        <p:txBody>
          <a:bodyPr/>
          <a:lstStyle/>
          <a:p>
            <a:r>
              <a:rPr lang="en-US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123096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689F9C-0AA1-40D4-B9D6-702B630F9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is an IDE Microsoft made a couple of years ago. The idea was to create an open-source IDE that could be used for any programming language on any system.</a:t>
            </a:r>
          </a:p>
          <a:p>
            <a:endParaRPr lang="en-US" dirty="0"/>
          </a:p>
          <a:p>
            <a:r>
              <a:rPr lang="en-US" dirty="0"/>
              <a:t>And they succeeded.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7B16B-5B9E-4FBC-B747-C5838386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41D71-A064-4CC3-99D6-6C514C5B28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328280" cy="581542"/>
          </a:xfrm>
        </p:spPr>
        <p:txBody>
          <a:bodyPr/>
          <a:lstStyle/>
          <a:p>
            <a:r>
              <a:rPr lang="en-US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13270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87ADF-9A9E-4E2E-9C93-3AFD8B0EE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This is.</a:t>
            </a:r>
            <a:r>
              <a:rPr lang="en-US" dirty="0"/>
              <a:t>	</a:t>
            </a:r>
            <a:r>
              <a:rPr lang="en-US" sz="2000" dirty="0"/>
              <a:t>(There are non-MS-explanations, but this one nicely covers the basics.)</a:t>
            </a:r>
          </a:p>
          <a:p>
            <a:endParaRPr lang="en-US" sz="2000" dirty="0"/>
          </a:p>
          <a:p>
            <a:r>
              <a:rPr lang="en-US" sz="2000" b="1" dirty="0"/>
              <a:t>What is Docker?</a:t>
            </a:r>
          </a:p>
          <a:p>
            <a:endParaRPr lang="en-US" sz="2000" dirty="0"/>
          </a:p>
          <a:p>
            <a:r>
              <a:rPr lang="en-US" sz="2000" dirty="0"/>
              <a:t>Docker is an open-source project for automating the deployment of applications as</a:t>
            </a:r>
          </a:p>
          <a:p>
            <a:r>
              <a:rPr lang="en-US" sz="2000" dirty="0"/>
              <a:t>portable, self-sufficient containers that can run on the cloud or on-premises. Docker is</a:t>
            </a:r>
          </a:p>
          <a:p>
            <a:r>
              <a:rPr lang="en-US" sz="2000" dirty="0"/>
              <a:t>also a company that promotes and evolves this technology, working in collaboration</a:t>
            </a:r>
          </a:p>
          <a:p>
            <a:r>
              <a:rPr lang="en-US" sz="2000" dirty="0"/>
              <a:t>with cloud, Linux, and Windows vendors.</a:t>
            </a:r>
          </a:p>
          <a:p>
            <a:endParaRPr lang="en-US" sz="2000" dirty="0"/>
          </a:p>
          <a:p>
            <a:r>
              <a:rPr lang="en-US" sz="2000" b="1" dirty="0"/>
              <a:t>Why use docker?</a:t>
            </a:r>
          </a:p>
          <a:p>
            <a:endParaRPr lang="en-US" sz="2000" dirty="0"/>
          </a:p>
          <a:p>
            <a:r>
              <a:rPr lang="en-US" sz="2000" dirty="0"/>
              <a:t>Because there's a ready-made Anaconda container that simply 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13742F-73BD-4006-852E-2DD922C7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0DE4-2298-4BE5-AD43-4741C393A1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84119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3C5C5-E5E9-40DF-B837-6201B47A5B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easy to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Doesn't take over your local Python-installation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 has all the good libraries installed by 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an extra layer on your system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But only on Windows, in Linux, it's really fluent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bit more work to install additional libraries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19EFA1-A400-45A1-917D-62491588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Plusminus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FAB51-CECC-48DA-A64C-516A90AF1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65953670"/>
      </p:ext>
    </p:extLst>
  </p:cSld>
  <p:clrMapOvr>
    <a:masterClrMapping/>
  </p:clrMapOvr>
</p:sld>
</file>

<file path=ppt/theme/theme1.xml><?xml version="1.0" encoding="utf-8"?>
<a:theme xmlns:a="http://schemas.openxmlformats.org/drawingml/2006/main" name="Thomas More">
  <a:themeElements>
    <a:clrScheme name="Thomas More">
      <a:dk1>
        <a:sysClr val="windowText" lastClr="000000"/>
      </a:dk1>
      <a:lt1>
        <a:sysClr val="window" lastClr="FFFFFF"/>
      </a:lt1>
      <a:dk2>
        <a:srgbClr val="006771"/>
      </a:dk2>
      <a:lt2>
        <a:srgbClr val="E7E6E6"/>
      </a:lt2>
      <a:accent1>
        <a:srgbClr val="F04C25"/>
      </a:accent1>
      <a:accent2>
        <a:srgbClr val="009CAB"/>
      </a:accent2>
      <a:accent3>
        <a:srgbClr val="A5A5A5"/>
      </a:accent3>
      <a:accent4>
        <a:srgbClr val="862803"/>
      </a:accent4>
      <a:accent5>
        <a:srgbClr val="FFD965"/>
      </a:accent5>
      <a:accent6>
        <a:srgbClr val="70AD47"/>
      </a:accent6>
      <a:hlink>
        <a:srgbClr val="009CAB"/>
      </a:hlink>
      <a:folHlink>
        <a:srgbClr val="AA5E84"/>
      </a:folHlink>
    </a:clrScheme>
    <a:fontScheme name="Thomas More">
      <a:majorFont>
        <a:latin typeface="Poppins Light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TM_PPT_sjabloon_2020-10-12 (1)</Template>
  <TotalTime>677</TotalTime>
  <Words>1767</Words>
  <Application>Microsoft Office PowerPoint</Application>
  <PresentationFormat>Widescreen</PresentationFormat>
  <Paragraphs>240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Courier New</vt:lpstr>
      <vt:lpstr>Nunito</vt:lpstr>
      <vt:lpstr>Nunito ExtraLight</vt:lpstr>
      <vt:lpstr>Nunito Light</vt:lpstr>
      <vt:lpstr>Poppins ExtraLight</vt:lpstr>
      <vt:lpstr>Poppins Light</vt:lpstr>
      <vt:lpstr>Poppins Thin</vt:lpstr>
      <vt:lpstr>Wingdings</vt:lpstr>
      <vt:lpstr>Thomas More</vt:lpstr>
      <vt:lpstr>Working environment</vt:lpstr>
      <vt:lpstr>How to AI?</vt:lpstr>
      <vt:lpstr>How to AI?</vt:lpstr>
      <vt:lpstr>We need notebooks</vt:lpstr>
      <vt:lpstr>What is Anaconda</vt:lpstr>
      <vt:lpstr>Installation</vt:lpstr>
      <vt:lpstr>Visual Studio Code</vt:lpstr>
      <vt:lpstr>What is docker?</vt:lpstr>
      <vt:lpstr>Plusminus</vt:lpstr>
      <vt:lpstr>Anaconda in docker on a server (-cluster)</vt:lpstr>
      <vt:lpstr>Installation</vt:lpstr>
      <vt:lpstr>Why?</vt:lpstr>
      <vt:lpstr>How?</vt:lpstr>
      <vt:lpstr>And Jupyter?</vt:lpstr>
      <vt:lpstr>The problem:</vt:lpstr>
      <vt:lpstr>Example</vt:lpstr>
      <vt:lpstr>Unsafe?</vt:lpstr>
      <vt:lpstr>Creating a new virtual environment in Anaconda</vt:lpstr>
      <vt:lpstr>Using a venv in Anaconda</vt:lpstr>
      <vt:lpstr>Adding a library to an environment</vt:lpstr>
      <vt:lpstr>Exporting environments</vt:lpstr>
      <vt:lpstr>Creating a library based on a yaml-file</vt:lpstr>
      <vt:lpstr>Using virtual environments in Python</vt:lpstr>
      <vt:lpstr>Do we need venv in docker?</vt:lpstr>
      <vt:lpstr>colab.research.google.com</vt:lpstr>
      <vt:lpstr>Running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Jochen Mariën</dc:creator>
  <cp:lastModifiedBy>Jochen Mariën</cp:lastModifiedBy>
  <cp:revision>1</cp:revision>
  <dcterms:created xsi:type="dcterms:W3CDTF">2021-11-01T09:27:16Z</dcterms:created>
  <dcterms:modified xsi:type="dcterms:W3CDTF">2022-05-02T12:41:08Z</dcterms:modified>
</cp:coreProperties>
</file>