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690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912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55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202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4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263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986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66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387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095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09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C97B-FDA3-4A8C-B6BD-856448B3A768}" type="datetimeFigureOut">
              <a:rPr lang="sv-SE" smtClean="0"/>
              <a:t>2018-03-11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DC3B5-D599-4900-803D-1F0556E6D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309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145" y="1122363"/>
            <a:ext cx="10156873" cy="2387600"/>
          </a:xfrm>
        </p:spPr>
        <p:txBody>
          <a:bodyPr/>
          <a:lstStyle/>
          <a:p>
            <a:r>
              <a:rPr lang="en-US" smtClean="0"/>
              <a:t>Welcome to Sweden</a:t>
            </a:r>
            <a:br>
              <a:rPr lang="en-US" smtClean="0"/>
            </a:br>
            <a:r>
              <a:rPr lang="en-US" sz="4000" smtClean="0"/>
              <a:t>Tutorials for navigating Swedish online systems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9292"/>
            <a:ext cx="9144000" cy="1248508"/>
          </a:xfrm>
        </p:spPr>
        <p:txBody>
          <a:bodyPr/>
          <a:lstStyle/>
          <a:p>
            <a:r>
              <a:rPr lang="en-US" smtClean="0"/>
              <a:t>By Purple Consulting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407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280904"/>
            <a:ext cx="10692063" cy="1325563"/>
          </a:xfrm>
        </p:spPr>
        <p:txBody>
          <a:bodyPr>
            <a:noAutofit/>
          </a:bodyPr>
          <a:lstStyle/>
          <a:p>
            <a:r>
              <a:rPr lang="en-US" sz="6600" b="1" smtClean="0">
                <a:solidFill>
                  <a:schemeClr val="bg1"/>
                </a:solidFill>
              </a:rPr>
              <a:t>IM – Individuell Människohjälp</a:t>
            </a:r>
            <a:endParaRPr lang="sv-SE" sz="6600" b="1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5547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" y="5350337"/>
            <a:ext cx="12192000" cy="1069144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smtClean="0">
                <a:solidFill>
                  <a:schemeClr val="bg1"/>
                </a:solidFill>
              </a:rPr>
              <a:t>    Improve the possibilities for newly arrived immigrants to become </a:t>
            </a:r>
            <a:br>
              <a:rPr lang="en-US" sz="3200" b="1" smtClean="0">
                <a:solidFill>
                  <a:schemeClr val="bg1"/>
                </a:solidFill>
              </a:rPr>
            </a:br>
            <a:r>
              <a:rPr lang="en-US" sz="3200" b="1" smtClean="0">
                <a:solidFill>
                  <a:schemeClr val="bg1"/>
                </a:solidFill>
              </a:rPr>
              <a:t>    included in society and independent.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77381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5" y="365125"/>
            <a:ext cx="10833295" cy="1325563"/>
          </a:xfrm>
        </p:spPr>
        <p:txBody>
          <a:bodyPr/>
          <a:lstStyle/>
          <a:p>
            <a:r>
              <a:rPr lang="en-US" b="1" smtClean="0"/>
              <a:t>The growing challenge</a:t>
            </a:r>
            <a:endParaRPr lang="sv-S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983545"/>
            <a:ext cx="11169747" cy="472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Navigating the </a:t>
            </a:r>
            <a:r>
              <a:rPr lang="en-US" sz="2800" smtClean="0"/>
              <a:t>key technologies we often take for granted.</a:t>
            </a:r>
          </a:p>
          <a:p>
            <a:pPr marL="0" indent="0">
              <a:buNone/>
            </a:pPr>
            <a:endParaRPr lang="en-US" sz="400" smtClean="0"/>
          </a:p>
          <a:p>
            <a:pPr lvl="2">
              <a:buFont typeface="Yu Gothic" panose="020B0400000000000000" pitchFamily="34" charset="-128"/>
              <a:buChar char="→"/>
            </a:pPr>
            <a:r>
              <a:rPr lang="en-US" sz="2800" smtClean="0"/>
              <a:t> Using internet bank</a:t>
            </a:r>
          </a:p>
          <a:p>
            <a:pPr lvl="2">
              <a:buFont typeface="Yu Gothic" panose="020B0400000000000000" pitchFamily="34" charset="-128"/>
              <a:buChar char="→"/>
            </a:pPr>
            <a:r>
              <a:rPr lang="en-US" sz="2800" smtClean="0"/>
              <a:t> Paying online bills</a:t>
            </a:r>
          </a:p>
          <a:p>
            <a:pPr lvl="2">
              <a:buFont typeface="Yu Gothic" panose="020B0400000000000000" pitchFamily="34" charset="-128"/>
              <a:buChar char="→"/>
            </a:pPr>
            <a:r>
              <a:rPr lang="en-US" sz="2800" smtClean="0"/>
              <a:t> Accessing online services like the Swedish Public Employment </a:t>
            </a:r>
            <a:br>
              <a:rPr lang="en-US" sz="2800" smtClean="0"/>
            </a:br>
            <a:r>
              <a:rPr lang="en-US" sz="2800" smtClean="0"/>
              <a:t>   Service (Arbetsförmedlingen)</a:t>
            </a:r>
          </a:p>
          <a:p>
            <a:pPr lvl="2">
              <a:buFont typeface="Yu Gothic" panose="020B0400000000000000" pitchFamily="34" charset="-128"/>
              <a:buChar char="→"/>
            </a:pPr>
            <a:r>
              <a:rPr lang="en-US" sz="2800"/>
              <a:t> </a:t>
            </a:r>
            <a:r>
              <a:rPr lang="en-US" sz="2800" smtClean="0"/>
              <a:t>Making calls with Skype </a:t>
            </a:r>
          </a:p>
          <a:p>
            <a:pPr lvl="2">
              <a:buFont typeface="Yu Gothic" panose="020B0400000000000000" pitchFamily="34" charset="-128"/>
              <a:buChar char="→"/>
            </a:pPr>
            <a:r>
              <a:rPr lang="en-US" sz="2800"/>
              <a:t> </a:t>
            </a:r>
            <a:r>
              <a:rPr lang="en-US" sz="2800" smtClean="0"/>
              <a:t>Setting up a Facebook account</a:t>
            </a:r>
          </a:p>
          <a:p>
            <a:pPr lvl="2">
              <a:buFont typeface="Yu Gothic" panose="020B0400000000000000" pitchFamily="34" charset="-128"/>
              <a:buChar char="→"/>
            </a:pPr>
            <a:r>
              <a:rPr lang="en-US" sz="2800"/>
              <a:t> </a:t>
            </a:r>
            <a:r>
              <a:rPr lang="en-US" sz="2800" smtClean="0"/>
              <a:t>And more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Value</a:t>
            </a:r>
            <a:endParaRPr lang="sv-S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160 working hours per month – 1000 SEK / time</a:t>
            </a:r>
          </a:p>
          <a:p>
            <a:r>
              <a:rPr lang="en-US" smtClean="0"/>
              <a:t>Deliver a working platform</a:t>
            </a:r>
            <a:endParaRPr lang="en-US" smtClean="0"/>
          </a:p>
          <a:p>
            <a:pPr lvl="1"/>
            <a:r>
              <a:rPr lang="en-US" smtClean="0"/>
              <a:t>Text-to-speech / Speech-to-text</a:t>
            </a:r>
          </a:p>
          <a:p>
            <a:pPr lvl="1"/>
            <a:r>
              <a:rPr lang="en-US" smtClean="0"/>
              <a:t>Simple </a:t>
            </a:r>
            <a:r>
              <a:rPr lang="en-US" smtClean="0"/>
              <a:t>tutorials</a:t>
            </a:r>
          </a:p>
          <a:p>
            <a:pPr lvl="1"/>
            <a:r>
              <a:rPr lang="en-US" smtClean="0"/>
              <a:t>Working product for IM</a:t>
            </a:r>
          </a:p>
          <a:p>
            <a:pPr lvl="1"/>
            <a:r>
              <a:rPr lang="en-US" smtClean="0"/>
              <a:t>Save time and resources for IM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25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Yu Gothic</vt:lpstr>
      <vt:lpstr>Arial</vt:lpstr>
      <vt:lpstr>Calibri</vt:lpstr>
      <vt:lpstr>Calibri Light</vt:lpstr>
      <vt:lpstr>Office Theme</vt:lpstr>
      <vt:lpstr>Welcome to Sweden Tutorials for navigating Swedish online systems</vt:lpstr>
      <vt:lpstr>IM – Individuell Människohjälp</vt:lpstr>
      <vt:lpstr>The growing challenge</vt:lpstr>
      <vt:lpstr>Value</vt:lpstr>
    </vt:vector>
  </TitlesOfParts>
  <Company>Umeå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Sweden</dc:title>
  <dc:creator>Therese Danley</dc:creator>
  <cp:lastModifiedBy>Therese Danley</cp:lastModifiedBy>
  <cp:revision>15</cp:revision>
  <dcterms:created xsi:type="dcterms:W3CDTF">2018-03-10T17:21:49Z</dcterms:created>
  <dcterms:modified xsi:type="dcterms:W3CDTF">2018-03-11T09:06:57Z</dcterms:modified>
</cp:coreProperties>
</file>