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32" r:id="rId5"/>
    <p:sldId id="279" r:id="rId6"/>
    <p:sldId id="331" r:id="rId7"/>
    <p:sldId id="333" r:id="rId8"/>
    <p:sldId id="316" r:id="rId9"/>
    <p:sldId id="318" r:id="rId10"/>
    <p:sldId id="33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C0CA"/>
    <a:srgbClr val="5072E0"/>
    <a:srgbClr val="F6863A"/>
    <a:srgbClr val="C8DAD7"/>
    <a:srgbClr val="CA66C3"/>
    <a:srgbClr val="5FD17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620170-5A99-4724-B12F-CCF7CAEA5517}" v="559" dt="2021-04-26T14:44:08.893"/>
    <p1510:client id="{8968555C-862F-49F8-BAC2-B67ECA344761}" v="20" dt="2021-04-25T22:12:52.778"/>
    <p1510:client id="{8FE0A24E-E4FC-4643-A27B-332EA5972E54}" v="129" dt="2021-04-26T14:39:40.3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26" autoAdjust="0"/>
  </p:normalViewPr>
  <p:slideViewPr>
    <p:cSldViewPr snapToGrid="0">
      <p:cViewPr>
        <p:scale>
          <a:sx n="80" d="100"/>
          <a:sy n="80" d="100"/>
        </p:scale>
        <p:origin x="75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35CBBE-660C-4675-BBED-1B2123464E8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1FB7518-327D-4B8C-BA2F-94BA09014F1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1"/>
            <a:t>Goals of Yelp Analysis</a:t>
          </a:r>
          <a:endParaRPr lang="en-US"/>
        </a:p>
      </dgm:t>
    </dgm:pt>
    <dgm:pt modelId="{2B9BB076-A112-4870-9D87-D9B5832AEBDD}" type="parTrans" cxnId="{6CA81597-0C05-4699-A26E-AD4E40B8E85F}">
      <dgm:prSet/>
      <dgm:spPr/>
      <dgm:t>
        <a:bodyPr/>
        <a:lstStyle/>
        <a:p>
          <a:endParaRPr lang="en-US"/>
        </a:p>
      </dgm:t>
    </dgm:pt>
    <dgm:pt modelId="{CC64EE00-6D6F-4016-B0EE-B98F62EED78D}" type="sibTrans" cxnId="{6CA81597-0C05-4699-A26E-AD4E40B8E85F}">
      <dgm:prSet/>
      <dgm:spPr/>
      <dgm:t>
        <a:bodyPr/>
        <a:lstStyle/>
        <a:p>
          <a:endParaRPr lang="en-US"/>
        </a:p>
      </dgm:t>
    </dgm:pt>
    <dgm:pt modelId="{27E8647F-0863-4708-831D-4665E263CDD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1"/>
            <a:t>Business Findings</a:t>
          </a:r>
          <a:endParaRPr lang="en-US"/>
        </a:p>
      </dgm:t>
    </dgm:pt>
    <dgm:pt modelId="{622F08CC-27AA-42EF-9C36-A5CF6D72BC95}" type="parTrans" cxnId="{8F7EAE8A-4296-429A-A787-CD8D98794D15}">
      <dgm:prSet/>
      <dgm:spPr/>
      <dgm:t>
        <a:bodyPr/>
        <a:lstStyle/>
        <a:p>
          <a:endParaRPr lang="en-US"/>
        </a:p>
      </dgm:t>
    </dgm:pt>
    <dgm:pt modelId="{481A14AF-D314-42BB-ACE0-D2E07A0032E0}" type="sibTrans" cxnId="{8F7EAE8A-4296-429A-A787-CD8D98794D15}">
      <dgm:prSet/>
      <dgm:spPr/>
      <dgm:t>
        <a:bodyPr/>
        <a:lstStyle/>
        <a:p>
          <a:endParaRPr lang="en-US"/>
        </a:p>
      </dgm:t>
    </dgm:pt>
    <dgm:pt modelId="{BFADE2F0-8983-440C-92C9-A9AF3FA6BD7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1"/>
            <a:t>Attribute Analysis </a:t>
          </a:r>
          <a:endParaRPr lang="en-US"/>
        </a:p>
      </dgm:t>
    </dgm:pt>
    <dgm:pt modelId="{D9191EBF-C8F3-45BC-95C1-0FBF6EC5002B}" type="parTrans" cxnId="{5E7C2C9F-406B-4086-A9FF-9E4219DE1052}">
      <dgm:prSet/>
      <dgm:spPr/>
      <dgm:t>
        <a:bodyPr/>
        <a:lstStyle/>
        <a:p>
          <a:endParaRPr lang="en-US"/>
        </a:p>
      </dgm:t>
    </dgm:pt>
    <dgm:pt modelId="{4CFE4307-4947-46AE-A203-9E1D39A40F61}" type="sibTrans" cxnId="{5E7C2C9F-406B-4086-A9FF-9E4219DE1052}">
      <dgm:prSet/>
      <dgm:spPr/>
      <dgm:t>
        <a:bodyPr/>
        <a:lstStyle/>
        <a:p>
          <a:endParaRPr lang="en-US"/>
        </a:p>
      </dgm:t>
    </dgm:pt>
    <dgm:pt modelId="{D07FED25-B2C1-4F02-9F09-0E21A18A418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1"/>
            <a:t>Google Cloud AutoML</a:t>
          </a:r>
          <a:endParaRPr lang="en-US"/>
        </a:p>
      </dgm:t>
    </dgm:pt>
    <dgm:pt modelId="{4BFF568E-AF70-440E-882A-1ED612FD02C1}" type="parTrans" cxnId="{6471963F-CA91-4FB5-9C64-C289043A80AC}">
      <dgm:prSet/>
      <dgm:spPr/>
      <dgm:t>
        <a:bodyPr/>
        <a:lstStyle/>
        <a:p>
          <a:endParaRPr lang="en-US"/>
        </a:p>
      </dgm:t>
    </dgm:pt>
    <dgm:pt modelId="{BAFF28AC-7754-44CC-B368-6767BB7835BE}" type="sibTrans" cxnId="{6471963F-CA91-4FB5-9C64-C289043A80AC}">
      <dgm:prSet/>
      <dgm:spPr/>
      <dgm:t>
        <a:bodyPr/>
        <a:lstStyle/>
        <a:p>
          <a:endParaRPr lang="en-US"/>
        </a:p>
      </dgm:t>
    </dgm:pt>
    <dgm:pt modelId="{C2D3AFEE-54C5-4D19-97B1-84BE9B8779F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1"/>
            <a:t>Next Steps</a:t>
          </a:r>
          <a:endParaRPr lang="en-US"/>
        </a:p>
      </dgm:t>
    </dgm:pt>
    <dgm:pt modelId="{F40BD03A-E8DF-4138-8123-A242C499868E}" type="parTrans" cxnId="{6DEFC22D-E623-42DD-9E40-E66BB98DE9EA}">
      <dgm:prSet/>
      <dgm:spPr/>
      <dgm:t>
        <a:bodyPr/>
        <a:lstStyle/>
        <a:p>
          <a:endParaRPr lang="en-US"/>
        </a:p>
      </dgm:t>
    </dgm:pt>
    <dgm:pt modelId="{6B62A3FF-1BF1-45E9-BCEE-0D5DE0B003D4}" type="sibTrans" cxnId="{6DEFC22D-E623-42DD-9E40-E66BB98DE9EA}">
      <dgm:prSet/>
      <dgm:spPr/>
      <dgm:t>
        <a:bodyPr/>
        <a:lstStyle/>
        <a:p>
          <a:endParaRPr lang="en-US"/>
        </a:p>
      </dgm:t>
    </dgm:pt>
    <dgm:pt modelId="{769BE2C8-19A3-4445-8FF0-1888E56F26FE}" type="pres">
      <dgm:prSet presAssocID="{D435CBBE-660C-4675-BBED-1B2123464E8E}" presName="root" presStyleCnt="0">
        <dgm:presLayoutVars>
          <dgm:dir/>
          <dgm:resizeHandles val="exact"/>
        </dgm:presLayoutVars>
      </dgm:prSet>
      <dgm:spPr/>
    </dgm:pt>
    <dgm:pt modelId="{D9D64782-42B9-42C8-AF0B-AC9D9377D70E}" type="pres">
      <dgm:prSet presAssocID="{C1FB7518-327D-4B8C-BA2F-94BA09014F17}" presName="compNode" presStyleCnt="0"/>
      <dgm:spPr/>
    </dgm:pt>
    <dgm:pt modelId="{A7B6DCCE-63E0-4206-99CB-3485EA4B0E02}" type="pres">
      <dgm:prSet presAssocID="{C1FB7518-327D-4B8C-BA2F-94BA09014F17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55BE615-AF0C-4B98-A377-9AC62588AD70}" type="pres">
      <dgm:prSet presAssocID="{C1FB7518-327D-4B8C-BA2F-94BA09014F1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9640ADE-0CA8-47EA-A732-08EFDBB02AB2}" type="pres">
      <dgm:prSet presAssocID="{C1FB7518-327D-4B8C-BA2F-94BA09014F17}" presName="spaceRect" presStyleCnt="0"/>
      <dgm:spPr/>
    </dgm:pt>
    <dgm:pt modelId="{FBDB6452-3EF3-4C19-B5CD-0CEA41C5D44F}" type="pres">
      <dgm:prSet presAssocID="{C1FB7518-327D-4B8C-BA2F-94BA09014F17}" presName="textRect" presStyleLbl="revTx" presStyleIdx="0" presStyleCnt="5">
        <dgm:presLayoutVars>
          <dgm:chMax val="1"/>
          <dgm:chPref val="1"/>
        </dgm:presLayoutVars>
      </dgm:prSet>
      <dgm:spPr/>
    </dgm:pt>
    <dgm:pt modelId="{D954F707-A701-4827-AF4B-224BD28DC4F9}" type="pres">
      <dgm:prSet presAssocID="{CC64EE00-6D6F-4016-B0EE-B98F62EED78D}" presName="sibTrans" presStyleCnt="0"/>
      <dgm:spPr/>
    </dgm:pt>
    <dgm:pt modelId="{7B226AA5-8783-4AEB-B51E-4E924F363738}" type="pres">
      <dgm:prSet presAssocID="{27E8647F-0863-4708-831D-4665E263CDD2}" presName="compNode" presStyleCnt="0"/>
      <dgm:spPr/>
    </dgm:pt>
    <dgm:pt modelId="{9180F38C-CD9B-494C-9B1C-8315A83B9C8B}" type="pres">
      <dgm:prSet presAssocID="{27E8647F-0863-4708-831D-4665E263CDD2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41AC7F4-30B5-4AD1-BB29-ADF4C54FBB49}" type="pres">
      <dgm:prSet presAssocID="{27E8647F-0863-4708-831D-4665E263CDD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78E7F55-3CE4-4281-B8D1-F85CCEF0A87E}" type="pres">
      <dgm:prSet presAssocID="{27E8647F-0863-4708-831D-4665E263CDD2}" presName="spaceRect" presStyleCnt="0"/>
      <dgm:spPr/>
    </dgm:pt>
    <dgm:pt modelId="{321F7A7E-A60D-4615-958F-9FBE85C0F394}" type="pres">
      <dgm:prSet presAssocID="{27E8647F-0863-4708-831D-4665E263CDD2}" presName="textRect" presStyleLbl="revTx" presStyleIdx="1" presStyleCnt="5">
        <dgm:presLayoutVars>
          <dgm:chMax val="1"/>
          <dgm:chPref val="1"/>
        </dgm:presLayoutVars>
      </dgm:prSet>
      <dgm:spPr/>
    </dgm:pt>
    <dgm:pt modelId="{CBACEE94-D577-47B0-A97B-9BB557A641A6}" type="pres">
      <dgm:prSet presAssocID="{481A14AF-D314-42BB-ACE0-D2E07A0032E0}" presName="sibTrans" presStyleCnt="0"/>
      <dgm:spPr/>
    </dgm:pt>
    <dgm:pt modelId="{E5A0F271-EDFE-4832-A747-D2E868C33E5B}" type="pres">
      <dgm:prSet presAssocID="{BFADE2F0-8983-440C-92C9-A9AF3FA6BD7B}" presName="compNode" presStyleCnt="0"/>
      <dgm:spPr/>
    </dgm:pt>
    <dgm:pt modelId="{8BBB5CD6-3E34-47BF-85F6-45D7F1A5E817}" type="pres">
      <dgm:prSet presAssocID="{BFADE2F0-8983-440C-92C9-A9AF3FA6BD7B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2C8553E-C42A-4B21-A2DD-696F976DC262}" type="pres">
      <dgm:prSet presAssocID="{BFADE2F0-8983-440C-92C9-A9AF3FA6BD7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13D5460-E780-4399-AB71-E18B0F122792}" type="pres">
      <dgm:prSet presAssocID="{BFADE2F0-8983-440C-92C9-A9AF3FA6BD7B}" presName="spaceRect" presStyleCnt="0"/>
      <dgm:spPr/>
    </dgm:pt>
    <dgm:pt modelId="{E2B457A3-FB18-469A-845B-061094884CBA}" type="pres">
      <dgm:prSet presAssocID="{BFADE2F0-8983-440C-92C9-A9AF3FA6BD7B}" presName="textRect" presStyleLbl="revTx" presStyleIdx="2" presStyleCnt="5">
        <dgm:presLayoutVars>
          <dgm:chMax val="1"/>
          <dgm:chPref val="1"/>
        </dgm:presLayoutVars>
      </dgm:prSet>
      <dgm:spPr/>
    </dgm:pt>
    <dgm:pt modelId="{7180B784-BB8B-47C6-A160-8FADDA3FC322}" type="pres">
      <dgm:prSet presAssocID="{4CFE4307-4947-46AE-A203-9E1D39A40F61}" presName="sibTrans" presStyleCnt="0"/>
      <dgm:spPr/>
    </dgm:pt>
    <dgm:pt modelId="{3E1B5E60-AEFE-4228-BC0B-7773F86F171E}" type="pres">
      <dgm:prSet presAssocID="{D07FED25-B2C1-4F02-9F09-0E21A18A418B}" presName="compNode" presStyleCnt="0"/>
      <dgm:spPr/>
    </dgm:pt>
    <dgm:pt modelId="{A8EA9186-D9E3-4D6B-8813-447D12286426}" type="pres">
      <dgm:prSet presAssocID="{D07FED25-B2C1-4F02-9F09-0E21A18A418B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85E230D-C9ED-4D89-90D5-CD0EC365D88F}" type="pres">
      <dgm:prSet presAssocID="{D07FED25-B2C1-4F02-9F09-0E21A18A418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4223527D-6BBE-40EE-8E95-4847E5FEA814}" type="pres">
      <dgm:prSet presAssocID="{D07FED25-B2C1-4F02-9F09-0E21A18A418B}" presName="spaceRect" presStyleCnt="0"/>
      <dgm:spPr/>
    </dgm:pt>
    <dgm:pt modelId="{1AE53BBA-C317-4FFD-8C96-298FD89B5DA1}" type="pres">
      <dgm:prSet presAssocID="{D07FED25-B2C1-4F02-9F09-0E21A18A418B}" presName="textRect" presStyleLbl="revTx" presStyleIdx="3" presStyleCnt="5">
        <dgm:presLayoutVars>
          <dgm:chMax val="1"/>
          <dgm:chPref val="1"/>
        </dgm:presLayoutVars>
      </dgm:prSet>
      <dgm:spPr/>
    </dgm:pt>
    <dgm:pt modelId="{1ADF9E0D-9363-4F97-8432-A3FAE26C3B25}" type="pres">
      <dgm:prSet presAssocID="{BAFF28AC-7754-44CC-B368-6767BB7835BE}" presName="sibTrans" presStyleCnt="0"/>
      <dgm:spPr/>
    </dgm:pt>
    <dgm:pt modelId="{80E31BA2-EF14-4444-BD91-50DC874FF111}" type="pres">
      <dgm:prSet presAssocID="{C2D3AFEE-54C5-4D19-97B1-84BE9B8779F8}" presName="compNode" presStyleCnt="0"/>
      <dgm:spPr/>
    </dgm:pt>
    <dgm:pt modelId="{B030B261-58A1-49D2-ACD5-1966789AE4C0}" type="pres">
      <dgm:prSet presAssocID="{C2D3AFEE-54C5-4D19-97B1-84BE9B8779F8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28BD10E-EFCD-45A3-86D0-203C21F25E74}" type="pres">
      <dgm:prSet presAssocID="{C2D3AFEE-54C5-4D19-97B1-84BE9B8779F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A4287AFD-AACC-4810-A8D0-A334CB23DB2B}" type="pres">
      <dgm:prSet presAssocID="{C2D3AFEE-54C5-4D19-97B1-84BE9B8779F8}" presName="spaceRect" presStyleCnt="0"/>
      <dgm:spPr/>
    </dgm:pt>
    <dgm:pt modelId="{FA1570EE-11D6-42D3-B621-33E35C0B2EF4}" type="pres">
      <dgm:prSet presAssocID="{C2D3AFEE-54C5-4D19-97B1-84BE9B8779F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C189603-144A-4CF9-9C57-C00348065918}" type="presOf" srcId="{D07FED25-B2C1-4F02-9F09-0E21A18A418B}" destId="{1AE53BBA-C317-4FFD-8C96-298FD89B5DA1}" srcOrd="0" destOrd="0" presId="urn:microsoft.com/office/officeart/2018/5/layout/IconLeafLabelList"/>
    <dgm:cxn modelId="{6DEFC22D-E623-42DD-9E40-E66BB98DE9EA}" srcId="{D435CBBE-660C-4675-BBED-1B2123464E8E}" destId="{C2D3AFEE-54C5-4D19-97B1-84BE9B8779F8}" srcOrd="4" destOrd="0" parTransId="{F40BD03A-E8DF-4138-8123-A242C499868E}" sibTransId="{6B62A3FF-1BF1-45E9-BCEE-0D5DE0B003D4}"/>
    <dgm:cxn modelId="{6471963F-CA91-4FB5-9C64-C289043A80AC}" srcId="{D435CBBE-660C-4675-BBED-1B2123464E8E}" destId="{D07FED25-B2C1-4F02-9F09-0E21A18A418B}" srcOrd="3" destOrd="0" parTransId="{4BFF568E-AF70-440E-882A-1ED612FD02C1}" sibTransId="{BAFF28AC-7754-44CC-B368-6767BB7835BE}"/>
    <dgm:cxn modelId="{EF45A75D-9246-4B1F-869A-BD32A172CAD0}" type="presOf" srcId="{27E8647F-0863-4708-831D-4665E263CDD2}" destId="{321F7A7E-A60D-4615-958F-9FBE85C0F394}" srcOrd="0" destOrd="0" presId="urn:microsoft.com/office/officeart/2018/5/layout/IconLeafLabelList"/>
    <dgm:cxn modelId="{8F7EAE8A-4296-429A-A787-CD8D98794D15}" srcId="{D435CBBE-660C-4675-BBED-1B2123464E8E}" destId="{27E8647F-0863-4708-831D-4665E263CDD2}" srcOrd="1" destOrd="0" parTransId="{622F08CC-27AA-42EF-9C36-A5CF6D72BC95}" sibTransId="{481A14AF-D314-42BB-ACE0-D2E07A0032E0}"/>
    <dgm:cxn modelId="{50456191-3349-4B9B-8581-6DA850BC1E55}" type="presOf" srcId="{C1FB7518-327D-4B8C-BA2F-94BA09014F17}" destId="{FBDB6452-3EF3-4C19-B5CD-0CEA41C5D44F}" srcOrd="0" destOrd="0" presId="urn:microsoft.com/office/officeart/2018/5/layout/IconLeafLabelList"/>
    <dgm:cxn modelId="{6CA81597-0C05-4699-A26E-AD4E40B8E85F}" srcId="{D435CBBE-660C-4675-BBED-1B2123464E8E}" destId="{C1FB7518-327D-4B8C-BA2F-94BA09014F17}" srcOrd="0" destOrd="0" parTransId="{2B9BB076-A112-4870-9D87-D9B5832AEBDD}" sibTransId="{CC64EE00-6D6F-4016-B0EE-B98F62EED78D}"/>
    <dgm:cxn modelId="{5E7C2C9F-406B-4086-A9FF-9E4219DE1052}" srcId="{D435CBBE-660C-4675-BBED-1B2123464E8E}" destId="{BFADE2F0-8983-440C-92C9-A9AF3FA6BD7B}" srcOrd="2" destOrd="0" parTransId="{D9191EBF-C8F3-45BC-95C1-0FBF6EC5002B}" sibTransId="{4CFE4307-4947-46AE-A203-9E1D39A40F61}"/>
    <dgm:cxn modelId="{B3E0FBE3-61F6-43F1-885C-9D9E60C4345F}" type="presOf" srcId="{C2D3AFEE-54C5-4D19-97B1-84BE9B8779F8}" destId="{FA1570EE-11D6-42D3-B621-33E35C0B2EF4}" srcOrd="0" destOrd="0" presId="urn:microsoft.com/office/officeart/2018/5/layout/IconLeafLabelList"/>
    <dgm:cxn modelId="{7C683FE8-80A1-4620-9240-C5817C1D022F}" type="presOf" srcId="{D435CBBE-660C-4675-BBED-1B2123464E8E}" destId="{769BE2C8-19A3-4445-8FF0-1888E56F26FE}" srcOrd="0" destOrd="0" presId="urn:microsoft.com/office/officeart/2018/5/layout/IconLeafLabelList"/>
    <dgm:cxn modelId="{CC6DC4EE-A106-4BEB-A1AB-39F1068E70C9}" type="presOf" srcId="{BFADE2F0-8983-440C-92C9-A9AF3FA6BD7B}" destId="{E2B457A3-FB18-469A-845B-061094884CBA}" srcOrd="0" destOrd="0" presId="urn:microsoft.com/office/officeart/2018/5/layout/IconLeafLabelList"/>
    <dgm:cxn modelId="{44D71175-1E21-4313-AC0B-A24FA37F42E0}" type="presParOf" srcId="{769BE2C8-19A3-4445-8FF0-1888E56F26FE}" destId="{D9D64782-42B9-42C8-AF0B-AC9D9377D70E}" srcOrd="0" destOrd="0" presId="urn:microsoft.com/office/officeart/2018/5/layout/IconLeafLabelList"/>
    <dgm:cxn modelId="{56DD4941-BB0D-4C88-BBE5-1E943ECEED7C}" type="presParOf" srcId="{D9D64782-42B9-42C8-AF0B-AC9D9377D70E}" destId="{A7B6DCCE-63E0-4206-99CB-3485EA4B0E02}" srcOrd="0" destOrd="0" presId="urn:microsoft.com/office/officeart/2018/5/layout/IconLeafLabelList"/>
    <dgm:cxn modelId="{0E88E70C-3997-4A41-A016-BEE4FA16F6F3}" type="presParOf" srcId="{D9D64782-42B9-42C8-AF0B-AC9D9377D70E}" destId="{D55BE615-AF0C-4B98-A377-9AC62588AD70}" srcOrd="1" destOrd="0" presId="urn:microsoft.com/office/officeart/2018/5/layout/IconLeafLabelList"/>
    <dgm:cxn modelId="{9BC4B775-ED6B-4917-A889-5E91DDF6B158}" type="presParOf" srcId="{D9D64782-42B9-42C8-AF0B-AC9D9377D70E}" destId="{79640ADE-0CA8-47EA-A732-08EFDBB02AB2}" srcOrd="2" destOrd="0" presId="urn:microsoft.com/office/officeart/2018/5/layout/IconLeafLabelList"/>
    <dgm:cxn modelId="{7960B01B-D6CF-4EF4-B601-A0F97CECF453}" type="presParOf" srcId="{D9D64782-42B9-42C8-AF0B-AC9D9377D70E}" destId="{FBDB6452-3EF3-4C19-B5CD-0CEA41C5D44F}" srcOrd="3" destOrd="0" presId="urn:microsoft.com/office/officeart/2018/5/layout/IconLeafLabelList"/>
    <dgm:cxn modelId="{E590CD58-EA16-4F6D-AB6D-24E69A63F351}" type="presParOf" srcId="{769BE2C8-19A3-4445-8FF0-1888E56F26FE}" destId="{D954F707-A701-4827-AF4B-224BD28DC4F9}" srcOrd="1" destOrd="0" presId="urn:microsoft.com/office/officeart/2018/5/layout/IconLeafLabelList"/>
    <dgm:cxn modelId="{2841B17A-00E4-41F8-A8FB-406C9D6971B4}" type="presParOf" srcId="{769BE2C8-19A3-4445-8FF0-1888E56F26FE}" destId="{7B226AA5-8783-4AEB-B51E-4E924F363738}" srcOrd="2" destOrd="0" presId="urn:microsoft.com/office/officeart/2018/5/layout/IconLeafLabelList"/>
    <dgm:cxn modelId="{D70F5E7F-7A6D-4ED0-BDA3-B6335307DDEE}" type="presParOf" srcId="{7B226AA5-8783-4AEB-B51E-4E924F363738}" destId="{9180F38C-CD9B-494C-9B1C-8315A83B9C8B}" srcOrd="0" destOrd="0" presId="urn:microsoft.com/office/officeart/2018/5/layout/IconLeafLabelList"/>
    <dgm:cxn modelId="{BA7DA033-21FC-4992-ACBA-900138E1EE78}" type="presParOf" srcId="{7B226AA5-8783-4AEB-B51E-4E924F363738}" destId="{C41AC7F4-30B5-4AD1-BB29-ADF4C54FBB49}" srcOrd="1" destOrd="0" presId="urn:microsoft.com/office/officeart/2018/5/layout/IconLeafLabelList"/>
    <dgm:cxn modelId="{B5ADA03D-A84F-485A-9BFE-5B3BF45DC4C2}" type="presParOf" srcId="{7B226AA5-8783-4AEB-B51E-4E924F363738}" destId="{978E7F55-3CE4-4281-B8D1-F85CCEF0A87E}" srcOrd="2" destOrd="0" presId="urn:microsoft.com/office/officeart/2018/5/layout/IconLeafLabelList"/>
    <dgm:cxn modelId="{266F12FE-6291-4873-9C2D-100CE79BFC52}" type="presParOf" srcId="{7B226AA5-8783-4AEB-B51E-4E924F363738}" destId="{321F7A7E-A60D-4615-958F-9FBE85C0F394}" srcOrd="3" destOrd="0" presId="urn:microsoft.com/office/officeart/2018/5/layout/IconLeafLabelList"/>
    <dgm:cxn modelId="{6BE3C246-F401-4EE0-BB06-C9DB6361B2DB}" type="presParOf" srcId="{769BE2C8-19A3-4445-8FF0-1888E56F26FE}" destId="{CBACEE94-D577-47B0-A97B-9BB557A641A6}" srcOrd="3" destOrd="0" presId="urn:microsoft.com/office/officeart/2018/5/layout/IconLeafLabelList"/>
    <dgm:cxn modelId="{0AA118C8-1817-412A-A745-FA766B29BB01}" type="presParOf" srcId="{769BE2C8-19A3-4445-8FF0-1888E56F26FE}" destId="{E5A0F271-EDFE-4832-A747-D2E868C33E5B}" srcOrd="4" destOrd="0" presId="urn:microsoft.com/office/officeart/2018/5/layout/IconLeafLabelList"/>
    <dgm:cxn modelId="{B1366575-C838-4EA4-B7F5-DECA4EFAA16D}" type="presParOf" srcId="{E5A0F271-EDFE-4832-A747-D2E868C33E5B}" destId="{8BBB5CD6-3E34-47BF-85F6-45D7F1A5E817}" srcOrd="0" destOrd="0" presId="urn:microsoft.com/office/officeart/2018/5/layout/IconLeafLabelList"/>
    <dgm:cxn modelId="{32E6587F-84E9-40B4-93BD-B2BCB2F49431}" type="presParOf" srcId="{E5A0F271-EDFE-4832-A747-D2E868C33E5B}" destId="{A2C8553E-C42A-4B21-A2DD-696F976DC262}" srcOrd="1" destOrd="0" presId="urn:microsoft.com/office/officeart/2018/5/layout/IconLeafLabelList"/>
    <dgm:cxn modelId="{204DE64D-5884-4A7F-A765-9D4578B510BF}" type="presParOf" srcId="{E5A0F271-EDFE-4832-A747-D2E868C33E5B}" destId="{013D5460-E780-4399-AB71-E18B0F122792}" srcOrd="2" destOrd="0" presId="urn:microsoft.com/office/officeart/2018/5/layout/IconLeafLabelList"/>
    <dgm:cxn modelId="{A25EA58A-3A1B-495B-8744-7C5092587047}" type="presParOf" srcId="{E5A0F271-EDFE-4832-A747-D2E868C33E5B}" destId="{E2B457A3-FB18-469A-845B-061094884CBA}" srcOrd="3" destOrd="0" presId="urn:microsoft.com/office/officeart/2018/5/layout/IconLeafLabelList"/>
    <dgm:cxn modelId="{CE5E2F87-76BF-4D92-8085-29E943417B06}" type="presParOf" srcId="{769BE2C8-19A3-4445-8FF0-1888E56F26FE}" destId="{7180B784-BB8B-47C6-A160-8FADDA3FC322}" srcOrd="5" destOrd="0" presId="urn:microsoft.com/office/officeart/2018/5/layout/IconLeafLabelList"/>
    <dgm:cxn modelId="{30CBE752-E765-4275-824B-4F72041C1C55}" type="presParOf" srcId="{769BE2C8-19A3-4445-8FF0-1888E56F26FE}" destId="{3E1B5E60-AEFE-4228-BC0B-7773F86F171E}" srcOrd="6" destOrd="0" presId="urn:microsoft.com/office/officeart/2018/5/layout/IconLeafLabelList"/>
    <dgm:cxn modelId="{F319031E-BB42-4983-BDA1-60F5939993F4}" type="presParOf" srcId="{3E1B5E60-AEFE-4228-BC0B-7773F86F171E}" destId="{A8EA9186-D9E3-4D6B-8813-447D12286426}" srcOrd="0" destOrd="0" presId="urn:microsoft.com/office/officeart/2018/5/layout/IconLeafLabelList"/>
    <dgm:cxn modelId="{D6ABAEA8-BA9A-4944-898D-1B17B6F6B5D4}" type="presParOf" srcId="{3E1B5E60-AEFE-4228-BC0B-7773F86F171E}" destId="{985E230D-C9ED-4D89-90D5-CD0EC365D88F}" srcOrd="1" destOrd="0" presId="urn:microsoft.com/office/officeart/2018/5/layout/IconLeafLabelList"/>
    <dgm:cxn modelId="{366BC754-4568-465E-805B-47DC6052DBDB}" type="presParOf" srcId="{3E1B5E60-AEFE-4228-BC0B-7773F86F171E}" destId="{4223527D-6BBE-40EE-8E95-4847E5FEA814}" srcOrd="2" destOrd="0" presId="urn:microsoft.com/office/officeart/2018/5/layout/IconLeafLabelList"/>
    <dgm:cxn modelId="{C11F6E9E-68F9-4CBC-A63C-ADBB75B0163E}" type="presParOf" srcId="{3E1B5E60-AEFE-4228-BC0B-7773F86F171E}" destId="{1AE53BBA-C317-4FFD-8C96-298FD89B5DA1}" srcOrd="3" destOrd="0" presId="urn:microsoft.com/office/officeart/2018/5/layout/IconLeafLabelList"/>
    <dgm:cxn modelId="{18372134-9422-4868-B459-DEEA0BA88830}" type="presParOf" srcId="{769BE2C8-19A3-4445-8FF0-1888E56F26FE}" destId="{1ADF9E0D-9363-4F97-8432-A3FAE26C3B25}" srcOrd="7" destOrd="0" presId="urn:microsoft.com/office/officeart/2018/5/layout/IconLeafLabelList"/>
    <dgm:cxn modelId="{C5665B82-8DFF-4751-A7A4-43430336E40F}" type="presParOf" srcId="{769BE2C8-19A3-4445-8FF0-1888E56F26FE}" destId="{80E31BA2-EF14-4444-BD91-50DC874FF111}" srcOrd="8" destOrd="0" presId="urn:microsoft.com/office/officeart/2018/5/layout/IconLeafLabelList"/>
    <dgm:cxn modelId="{C53B152D-1D15-48B7-8B5A-93921EDCC7D3}" type="presParOf" srcId="{80E31BA2-EF14-4444-BD91-50DC874FF111}" destId="{B030B261-58A1-49D2-ACD5-1966789AE4C0}" srcOrd="0" destOrd="0" presId="urn:microsoft.com/office/officeart/2018/5/layout/IconLeafLabelList"/>
    <dgm:cxn modelId="{20D3003C-A45D-4E8E-841F-BE7E62AA8506}" type="presParOf" srcId="{80E31BA2-EF14-4444-BD91-50DC874FF111}" destId="{228BD10E-EFCD-45A3-86D0-203C21F25E74}" srcOrd="1" destOrd="0" presId="urn:microsoft.com/office/officeart/2018/5/layout/IconLeafLabelList"/>
    <dgm:cxn modelId="{A587A3F4-5523-4532-B2B0-EA95277DE0E6}" type="presParOf" srcId="{80E31BA2-EF14-4444-BD91-50DC874FF111}" destId="{A4287AFD-AACC-4810-A8D0-A334CB23DB2B}" srcOrd="2" destOrd="0" presId="urn:microsoft.com/office/officeart/2018/5/layout/IconLeafLabelList"/>
    <dgm:cxn modelId="{8CD6E75B-D4D9-46A5-8ECB-A493B3DF5FC5}" type="presParOf" srcId="{80E31BA2-EF14-4444-BD91-50DC874FF111}" destId="{FA1570EE-11D6-42D3-B621-33E35C0B2EF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53172B-6EEE-433A-AF6C-E2D3B206476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0394A6-314F-4141-A5B2-EBFAE5BF33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Refactor Models to Key Indicators</a:t>
          </a:r>
        </a:p>
      </dgm:t>
    </dgm:pt>
    <dgm:pt modelId="{7AD486F0-99C3-4729-97C2-23AF5EA9635D}" type="parTrans" cxnId="{886A1201-47F1-4BFF-9082-DBA673EAD51A}">
      <dgm:prSet/>
      <dgm:spPr/>
      <dgm:t>
        <a:bodyPr/>
        <a:lstStyle/>
        <a:p>
          <a:endParaRPr lang="en-US"/>
        </a:p>
      </dgm:t>
    </dgm:pt>
    <dgm:pt modelId="{D0E74554-7A5B-4D5D-8CEE-551865306A1D}" type="sibTrans" cxnId="{886A1201-47F1-4BFF-9082-DBA673EAD51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DFFE7B4-626F-45B4-B898-40F0DA2948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/>
              <a:cs typeface="Arial"/>
            </a:rPr>
            <a:t>Update Cloud Model for Real-Time Streaming</a:t>
          </a:r>
        </a:p>
      </dgm:t>
    </dgm:pt>
    <dgm:pt modelId="{8C846DC8-D7A5-4FC6-8EBB-007DA795A4CC}" type="parTrans" cxnId="{2F0E5495-F9BF-4383-82C5-0137A693B56A}">
      <dgm:prSet/>
      <dgm:spPr/>
      <dgm:t>
        <a:bodyPr/>
        <a:lstStyle/>
        <a:p>
          <a:endParaRPr lang="en-US"/>
        </a:p>
      </dgm:t>
    </dgm:pt>
    <dgm:pt modelId="{41F3D9D2-2CAA-438F-B022-210BBE9C4B04}" type="sibTrans" cxnId="{2F0E5495-F9BF-4383-82C5-0137A693B56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1FFD3C5-5529-492F-A5A2-D4F1D93AF5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Continuous Improvement to Increase Market Share for Low Performing Categories</a:t>
          </a:r>
        </a:p>
      </dgm:t>
    </dgm:pt>
    <dgm:pt modelId="{325CEFB3-37B4-474E-88D9-3CD78911A83F}" type="parTrans" cxnId="{225979F4-D431-484F-AB02-C0B7AAF47FFB}">
      <dgm:prSet/>
      <dgm:spPr/>
      <dgm:t>
        <a:bodyPr/>
        <a:lstStyle/>
        <a:p>
          <a:endParaRPr lang="en-US"/>
        </a:p>
      </dgm:t>
    </dgm:pt>
    <dgm:pt modelId="{5D771C1C-49C6-43B4-9509-DE4616160BE5}" type="sibTrans" cxnId="{225979F4-D431-484F-AB02-C0B7AAF47FF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95A8E8F-7889-4329-BE23-FA36022D7F2C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Sofia Pro Medium"/>
            </a:rPr>
            <a:t>Complete Feature Analysis by Category</a:t>
          </a:r>
          <a:endParaRPr lang="en-US" dirty="0"/>
        </a:p>
      </dgm:t>
    </dgm:pt>
    <dgm:pt modelId="{65CB94D5-0477-4B41-B892-C7A3AFACD026}" type="parTrans" cxnId="{6480432C-271F-4C2B-95BD-B72B664117EC}">
      <dgm:prSet/>
      <dgm:spPr/>
      <dgm:t>
        <a:bodyPr/>
        <a:lstStyle/>
        <a:p>
          <a:endParaRPr lang="en-US"/>
        </a:p>
      </dgm:t>
    </dgm:pt>
    <dgm:pt modelId="{5C76FFBC-1891-47E9-8E8B-7E42F57B3A5B}" type="sibTrans" cxnId="{6480432C-271F-4C2B-95BD-B72B664117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A15A63F-4569-4F3A-9DEA-F943FCC3FA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Questions</a:t>
          </a:r>
        </a:p>
      </dgm:t>
    </dgm:pt>
    <dgm:pt modelId="{05A56158-7AF1-4A95-8C72-7E46723E3F84}" type="parTrans" cxnId="{AE1A7327-0F5C-4999-820C-B918767944DD}">
      <dgm:prSet/>
      <dgm:spPr/>
      <dgm:t>
        <a:bodyPr/>
        <a:lstStyle/>
        <a:p>
          <a:endParaRPr lang="en-US"/>
        </a:p>
      </dgm:t>
    </dgm:pt>
    <dgm:pt modelId="{2EBD4EDC-9BFA-48ED-BA87-E6C4522A553A}" type="sibTrans" cxnId="{AE1A7327-0F5C-4999-820C-B918767944DD}">
      <dgm:prSet/>
      <dgm:spPr/>
      <dgm:t>
        <a:bodyPr/>
        <a:lstStyle/>
        <a:p>
          <a:endParaRPr lang="en-US"/>
        </a:p>
      </dgm:t>
    </dgm:pt>
    <dgm:pt modelId="{03165720-FE76-470A-AEB4-4192F274EC8E}" type="pres">
      <dgm:prSet presAssocID="{7353172B-6EEE-433A-AF6C-E2D3B2064762}" presName="root" presStyleCnt="0">
        <dgm:presLayoutVars>
          <dgm:dir/>
          <dgm:resizeHandles val="exact"/>
        </dgm:presLayoutVars>
      </dgm:prSet>
      <dgm:spPr/>
    </dgm:pt>
    <dgm:pt modelId="{38F13676-E7D0-4A7B-8D0E-30BDD4777916}" type="pres">
      <dgm:prSet presAssocID="{AD0394A6-314F-4141-A5B2-EBFAE5BF3337}" presName="compNode" presStyleCnt="0"/>
      <dgm:spPr/>
    </dgm:pt>
    <dgm:pt modelId="{D4730C76-09E0-4E72-8568-A42C055A939C}" type="pres">
      <dgm:prSet presAssocID="{AD0394A6-314F-4141-A5B2-EBFAE5BF333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8BDBCDA-81C9-48DB-B38E-49E513828FDB}" type="pres">
      <dgm:prSet presAssocID="{AD0394A6-314F-4141-A5B2-EBFAE5BF3337}" presName="spaceRect" presStyleCnt="0"/>
      <dgm:spPr/>
    </dgm:pt>
    <dgm:pt modelId="{C0FFA018-D504-4177-A0DD-E3B6E5C97788}" type="pres">
      <dgm:prSet presAssocID="{AD0394A6-314F-4141-A5B2-EBFAE5BF3337}" presName="textRect" presStyleLbl="revTx" presStyleIdx="0" presStyleCnt="5">
        <dgm:presLayoutVars>
          <dgm:chMax val="1"/>
          <dgm:chPref val="1"/>
        </dgm:presLayoutVars>
      </dgm:prSet>
      <dgm:spPr/>
    </dgm:pt>
    <dgm:pt modelId="{05C3221C-12ED-425C-B541-9C68FF7F5A87}" type="pres">
      <dgm:prSet presAssocID="{D0E74554-7A5B-4D5D-8CEE-551865306A1D}" presName="sibTrans" presStyleCnt="0"/>
      <dgm:spPr/>
    </dgm:pt>
    <dgm:pt modelId="{134F5D4B-19AF-48AA-8BBC-DCD9BAE7621D}" type="pres">
      <dgm:prSet presAssocID="{A95A8E8F-7889-4329-BE23-FA36022D7F2C}" presName="compNode" presStyleCnt="0"/>
      <dgm:spPr/>
    </dgm:pt>
    <dgm:pt modelId="{1048BC91-31B7-4A94-B493-49E58C8D72E2}" type="pres">
      <dgm:prSet presAssocID="{A95A8E8F-7889-4329-BE23-FA36022D7F2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AA9C858F-BDE2-4921-929E-0C92363804F7}" type="pres">
      <dgm:prSet presAssocID="{A95A8E8F-7889-4329-BE23-FA36022D7F2C}" presName="spaceRect" presStyleCnt="0"/>
      <dgm:spPr/>
    </dgm:pt>
    <dgm:pt modelId="{4D64DB4C-0A8C-495E-A322-3EB3023DC917}" type="pres">
      <dgm:prSet presAssocID="{A95A8E8F-7889-4329-BE23-FA36022D7F2C}" presName="textRect" presStyleLbl="revTx" presStyleIdx="1" presStyleCnt="5">
        <dgm:presLayoutVars>
          <dgm:chMax val="1"/>
          <dgm:chPref val="1"/>
        </dgm:presLayoutVars>
      </dgm:prSet>
      <dgm:spPr/>
    </dgm:pt>
    <dgm:pt modelId="{39EC32FD-3526-4F3C-ABD5-D52F8E7B7C65}" type="pres">
      <dgm:prSet presAssocID="{5C76FFBC-1891-47E9-8E8B-7E42F57B3A5B}" presName="sibTrans" presStyleCnt="0"/>
      <dgm:spPr/>
    </dgm:pt>
    <dgm:pt modelId="{1DE0EA15-2391-4296-B711-2B058EC696F7}" type="pres">
      <dgm:prSet presAssocID="{2DFFE7B4-626F-45B4-B898-40F0DA294866}" presName="compNode" presStyleCnt="0"/>
      <dgm:spPr/>
    </dgm:pt>
    <dgm:pt modelId="{5512D66A-6BB8-4D3A-9AF6-9E32C7B5A4CA}" type="pres">
      <dgm:prSet presAssocID="{2DFFE7B4-626F-45B4-B898-40F0DA29486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AE6D12A-A828-452E-81E3-D242DDB45F32}" type="pres">
      <dgm:prSet presAssocID="{2DFFE7B4-626F-45B4-B898-40F0DA294866}" presName="spaceRect" presStyleCnt="0"/>
      <dgm:spPr/>
    </dgm:pt>
    <dgm:pt modelId="{E8FBD5E6-F292-4A68-AD02-E7A8AAC68A29}" type="pres">
      <dgm:prSet presAssocID="{2DFFE7B4-626F-45B4-B898-40F0DA294866}" presName="textRect" presStyleLbl="revTx" presStyleIdx="2" presStyleCnt="5">
        <dgm:presLayoutVars>
          <dgm:chMax val="1"/>
          <dgm:chPref val="1"/>
        </dgm:presLayoutVars>
      </dgm:prSet>
      <dgm:spPr/>
    </dgm:pt>
    <dgm:pt modelId="{95447F48-2918-4646-A83C-4FFB90ABE517}" type="pres">
      <dgm:prSet presAssocID="{41F3D9D2-2CAA-438F-B022-210BBE9C4B04}" presName="sibTrans" presStyleCnt="0"/>
      <dgm:spPr/>
    </dgm:pt>
    <dgm:pt modelId="{C510F9B4-DC77-4855-8981-DA2C021146DB}" type="pres">
      <dgm:prSet presAssocID="{E1FFD3C5-5529-492F-A5A2-D4F1D93AF548}" presName="compNode" presStyleCnt="0"/>
      <dgm:spPr/>
    </dgm:pt>
    <dgm:pt modelId="{F8853A21-6A58-4BE6-A808-84BB2C94C7D7}" type="pres">
      <dgm:prSet presAssocID="{E1FFD3C5-5529-492F-A5A2-D4F1D93AF54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s with arrows outline"/>
        </a:ext>
      </dgm:extLst>
    </dgm:pt>
    <dgm:pt modelId="{361F149A-2E56-4502-9E8D-674144DC2030}" type="pres">
      <dgm:prSet presAssocID="{E1FFD3C5-5529-492F-A5A2-D4F1D93AF548}" presName="spaceRect" presStyleCnt="0"/>
      <dgm:spPr/>
    </dgm:pt>
    <dgm:pt modelId="{DBCFD9DD-84B1-44F0-980D-6707F1793D06}" type="pres">
      <dgm:prSet presAssocID="{E1FFD3C5-5529-492F-A5A2-D4F1D93AF548}" presName="textRect" presStyleLbl="revTx" presStyleIdx="3" presStyleCnt="5">
        <dgm:presLayoutVars>
          <dgm:chMax val="1"/>
          <dgm:chPref val="1"/>
        </dgm:presLayoutVars>
      </dgm:prSet>
      <dgm:spPr/>
    </dgm:pt>
    <dgm:pt modelId="{FE4E3006-4090-443F-AE3E-A86A03B0CFE3}" type="pres">
      <dgm:prSet presAssocID="{5D771C1C-49C6-43B4-9509-DE4616160BE5}" presName="sibTrans" presStyleCnt="0"/>
      <dgm:spPr/>
    </dgm:pt>
    <dgm:pt modelId="{9741DC9B-B1C8-445A-9ED5-5497E0B730B5}" type="pres">
      <dgm:prSet presAssocID="{5A15A63F-4569-4F3A-9DEA-F943FCC3FAF3}" presName="compNode" presStyleCnt="0"/>
      <dgm:spPr/>
    </dgm:pt>
    <dgm:pt modelId="{D211C32F-7922-4460-8786-C05053AC3AEC}" type="pres">
      <dgm:prSet presAssocID="{5A15A63F-4569-4F3A-9DEA-F943FCC3FAF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FB8DC54C-4DE5-4E2F-A501-F0D750277AA9}" type="pres">
      <dgm:prSet presAssocID="{5A15A63F-4569-4F3A-9DEA-F943FCC3FAF3}" presName="spaceRect" presStyleCnt="0"/>
      <dgm:spPr/>
    </dgm:pt>
    <dgm:pt modelId="{228984ED-39F8-4E58-840C-7EBB7F63FC0A}" type="pres">
      <dgm:prSet presAssocID="{5A15A63F-4569-4F3A-9DEA-F943FCC3FAF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86A1201-47F1-4BFF-9082-DBA673EAD51A}" srcId="{7353172B-6EEE-433A-AF6C-E2D3B2064762}" destId="{AD0394A6-314F-4141-A5B2-EBFAE5BF3337}" srcOrd="0" destOrd="0" parTransId="{7AD486F0-99C3-4729-97C2-23AF5EA9635D}" sibTransId="{D0E74554-7A5B-4D5D-8CEE-551865306A1D}"/>
    <dgm:cxn modelId="{89E3E707-5911-4524-8CCF-541C8AC21BE8}" type="presOf" srcId="{7353172B-6EEE-433A-AF6C-E2D3B2064762}" destId="{03165720-FE76-470A-AEB4-4192F274EC8E}" srcOrd="0" destOrd="0" presId="urn:microsoft.com/office/officeart/2018/2/layout/IconLabelList"/>
    <dgm:cxn modelId="{8FCC3C09-56E8-4ED9-9854-EEA71FB5F22B}" type="presOf" srcId="{AD0394A6-314F-4141-A5B2-EBFAE5BF3337}" destId="{C0FFA018-D504-4177-A0DD-E3B6E5C97788}" srcOrd="0" destOrd="0" presId="urn:microsoft.com/office/officeart/2018/2/layout/IconLabelList"/>
    <dgm:cxn modelId="{1BF4030B-1267-4E00-A2DF-490AFA08A2D8}" type="presOf" srcId="{E1FFD3C5-5529-492F-A5A2-D4F1D93AF548}" destId="{DBCFD9DD-84B1-44F0-980D-6707F1793D06}" srcOrd="0" destOrd="0" presId="urn:microsoft.com/office/officeart/2018/2/layout/IconLabelList"/>
    <dgm:cxn modelId="{AE1A7327-0F5C-4999-820C-B918767944DD}" srcId="{7353172B-6EEE-433A-AF6C-E2D3B2064762}" destId="{5A15A63F-4569-4F3A-9DEA-F943FCC3FAF3}" srcOrd="4" destOrd="0" parTransId="{05A56158-7AF1-4A95-8C72-7E46723E3F84}" sibTransId="{2EBD4EDC-9BFA-48ED-BA87-E6C4522A553A}"/>
    <dgm:cxn modelId="{6480432C-271F-4C2B-95BD-B72B664117EC}" srcId="{7353172B-6EEE-433A-AF6C-E2D3B2064762}" destId="{A95A8E8F-7889-4329-BE23-FA36022D7F2C}" srcOrd="1" destOrd="0" parTransId="{65CB94D5-0477-4B41-B892-C7A3AFACD026}" sibTransId="{5C76FFBC-1891-47E9-8E8B-7E42F57B3A5B}"/>
    <dgm:cxn modelId="{20BDEA7A-C81C-45DE-8BA6-CA6CE0364068}" type="presOf" srcId="{5A15A63F-4569-4F3A-9DEA-F943FCC3FAF3}" destId="{228984ED-39F8-4E58-840C-7EBB7F63FC0A}" srcOrd="0" destOrd="0" presId="urn:microsoft.com/office/officeart/2018/2/layout/IconLabelList"/>
    <dgm:cxn modelId="{2F0E5495-F9BF-4383-82C5-0137A693B56A}" srcId="{7353172B-6EEE-433A-AF6C-E2D3B2064762}" destId="{2DFFE7B4-626F-45B4-B898-40F0DA294866}" srcOrd="2" destOrd="0" parTransId="{8C846DC8-D7A5-4FC6-8EBB-007DA795A4CC}" sibTransId="{41F3D9D2-2CAA-438F-B022-210BBE9C4B04}"/>
    <dgm:cxn modelId="{F27A2AE5-F04F-4538-8260-8D77487E4DC7}" type="presOf" srcId="{A95A8E8F-7889-4329-BE23-FA36022D7F2C}" destId="{4D64DB4C-0A8C-495E-A322-3EB3023DC917}" srcOrd="0" destOrd="0" presId="urn:microsoft.com/office/officeart/2018/2/layout/IconLabelList"/>
    <dgm:cxn modelId="{225979F4-D431-484F-AB02-C0B7AAF47FFB}" srcId="{7353172B-6EEE-433A-AF6C-E2D3B2064762}" destId="{E1FFD3C5-5529-492F-A5A2-D4F1D93AF548}" srcOrd="3" destOrd="0" parTransId="{325CEFB3-37B4-474E-88D9-3CD78911A83F}" sibTransId="{5D771C1C-49C6-43B4-9509-DE4616160BE5}"/>
    <dgm:cxn modelId="{A630B4FF-0F14-4989-9AA5-E066FDFA2FD8}" type="presOf" srcId="{2DFFE7B4-626F-45B4-B898-40F0DA294866}" destId="{E8FBD5E6-F292-4A68-AD02-E7A8AAC68A29}" srcOrd="0" destOrd="0" presId="urn:microsoft.com/office/officeart/2018/2/layout/IconLabelList"/>
    <dgm:cxn modelId="{E1A03647-C61C-4C32-8A60-CFA48D88BF02}" type="presParOf" srcId="{03165720-FE76-470A-AEB4-4192F274EC8E}" destId="{38F13676-E7D0-4A7B-8D0E-30BDD4777916}" srcOrd="0" destOrd="0" presId="urn:microsoft.com/office/officeart/2018/2/layout/IconLabelList"/>
    <dgm:cxn modelId="{CF6A58D9-4BBA-4979-B699-0A878D0424B5}" type="presParOf" srcId="{38F13676-E7D0-4A7B-8D0E-30BDD4777916}" destId="{D4730C76-09E0-4E72-8568-A42C055A939C}" srcOrd="0" destOrd="0" presId="urn:microsoft.com/office/officeart/2018/2/layout/IconLabelList"/>
    <dgm:cxn modelId="{CCDF56DE-7283-4A91-9B14-518469DB9079}" type="presParOf" srcId="{38F13676-E7D0-4A7B-8D0E-30BDD4777916}" destId="{A8BDBCDA-81C9-48DB-B38E-49E513828FDB}" srcOrd="1" destOrd="0" presId="urn:microsoft.com/office/officeart/2018/2/layout/IconLabelList"/>
    <dgm:cxn modelId="{FC8F24C6-8A2E-4B75-BE3F-8192578B16A3}" type="presParOf" srcId="{38F13676-E7D0-4A7B-8D0E-30BDD4777916}" destId="{C0FFA018-D504-4177-A0DD-E3B6E5C97788}" srcOrd="2" destOrd="0" presId="urn:microsoft.com/office/officeart/2018/2/layout/IconLabelList"/>
    <dgm:cxn modelId="{CB05DA81-8DEF-4A81-A5AE-2A35314862B3}" type="presParOf" srcId="{03165720-FE76-470A-AEB4-4192F274EC8E}" destId="{05C3221C-12ED-425C-B541-9C68FF7F5A87}" srcOrd="1" destOrd="0" presId="urn:microsoft.com/office/officeart/2018/2/layout/IconLabelList"/>
    <dgm:cxn modelId="{BC4B7476-C35E-46A5-A469-D9FC62AE9A0F}" type="presParOf" srcId="{03165720-FE76-470A-AEB4-4192F274EC8E}" destId="{134F5D4B-19AF-48AA-8BBC-DCD9BAE7621D}" srcOrd="2" destOrd="0" presId="urn:microsoft.com/office/officeart/2018/2/layout/IconLabelList"/>
    <dgm:cxn modelId="{84D234AE-4B9C-4E34-A074-2C9E054BB048}" type="presParOf" srcId="{134F5D4B-19AF-48AA-8BBC-DCD9BAE7621D}" destId="{1048BC91-31B7-4A94-B493-49E58C8D72E2}" srcOrd="0" destOrd="0" presId="urn:microsoft.com/office/officeart/2018/2/layout/IconLabelList"/>
    <dgm:cxn modelId="{ED189ADB-7A76-4C91-AB92-1008BC9F816E}" type="presParOf" srcId="{134F5D4B-19AF-48AA-8BBC-DCD9BAE7621D}" destId="{AA9C858F-BDE2-4921-929E-0C92363804F7}" srcOrd="1" destOrd="0" presId="urn:microsoft.com/office/officeart/2018/2/layout/IconLabelList"/>
    <dgm:cxn modelId="{DF6C288C-B6EF-4C43-8C99-4D7B2F0E43FD}" type="presParOf" srcId="{134F5D4B-19AF-48AA-8BBC-DCD9BAE7621D}" destId="{4D64DB4C-0A8C-495E-A322-3EB3023DC917}" srcOrd="2" destOrd="0" presId="urn:microsoft.com/office/officeart/2018/2/layout/IconLabelList"/>
    <dgm:cxn modelId="{B57B980F-4B70-4051-AE90-1E7CE7FB795B}" type="presParOf" srcId="{03165720-FE76-470A-AEB4-4192F274EC8E}" destId="{39EC32FD-3526-4F3C-ABD5-D52F8E7B7C65}" srcOrd="3" destOrd="0" presId="urn:microsoft.com/office/officeart/2018/2/layout/IconLabelList"/>
    <dgm:cxn modelId="{CF4877DD-2934-4EC7-9182-10DBADD892AD}" type="presParOf" srcId="{03165720-FE76-470A-AEB4-4192F274EC8E}" destId="{1DE0EA15-2391-4296-B711-2B058EC696F7}" srcOrd="4" destOrd="0" presId="urn:microsoft.com/office/officeart/2018/2/layout/IconLabelList"/>
    <dgm:cxn modelId="{6E3042FB-3297-4705-BBAC-CA2CC45E02E6}" type="presParOf" srcId="{1DE0EA15-2391-4296-B711-2B058EC696F7}" destId="{5512D66A-6BB8-4D3A-9AF6-9E32C7B5A4CA}" srcOrd="0" destOrd="0" presId="urn:microsoft.com/office/officeart/2018/2/layout/IconLabelList"/>
    <dgm:cxn modelId="{BF25A1C2-13DF-4E37-A328-AB96C048B0B4}" type="presParOf" srcId="{1DE0EA15-2391-4296-B711-2B058EC696F7}" destId="{0AE6D12A-A828-452E-81E3-D242DDB45F32}" srcOrd="1" destOrd="0" presId="urn:microsoft.com/office/officeart/2018/2/layout/IconLabelList"/>
    <dgm:cxn modelId="{4DF1E3F6-06EE-41DE-9AC1-B9915F055F24}" type="presParOf" srcId="{1DE0EA15-2391-4296-B711-2B058EC696F7}" destId="{E8FBD5E6-F292-4A68-AD02-E7A8AAC68A29}" srcOrd="2" destOrd="0" presId="urn:microsoft.com/office/officeart/2018/2/layout/IconLabelList"/>
    <dgm:cxn modelId="{1038FEC5-0DB1-4911-922D-4FE697B21C03}" type="presParOf" srcId="{03165720-FE76-470A-AEB4-4192F274EC8E}" destId="{95447F48-2918-4646-A83C-4FFB90ABE517}" srcOrd="5" destOrd="0" presId="urn:microsoft.com/office/officeart/2018/2/layout/IconLabelList"/>
    <dgm:cxn modelId="{4D0EE72C-BEAD-46E1-BE41-DE6C265C03F2}" type="presParOf" srcId="{03165720-FE76-470A-AEB4-4192F274EC8E}" destId="{C510F9B4-DC77-4855-8981-DA2C021146DB}" srcOrd="6" destOrd="0" presId="urn:microsoft.com/office/officeart/2018/2/layout/IconLabelList"/>
    <dgm:cxn modelId="{DCB83C90-EA0E-4B26-A0ED-03DBC9E3244D}" type="presParOf" srcId="{C510F9B4-DC77-4855-8981-DA2C021146DB}" destId="{F8853A21-6A58-4BE6-A808-84BB2C94C7D7}" srcOrd="0" destOrd="0" presId="urn:microsoft.com/office/officeart/2018/2/layout/IconLabelList"/>
    <dgm:cxn modelId="{A687E46D-62DC-4480-84D2-D642C2062C6F}" type="presParOf" srcId="{C510F9B4-DC77-4855-8981-DA2C021146DB}" destId="{361F149A-2E56-4502-9E8D-674144DC2030}" srcOrd="1" destOrd="0" presId="urn:microsoft.com/office/officeart/2018/2/layout/IconLabelList"/>
    <dgm:cxn modelId="{DB8D5903-894F-455E-89BC-8CD001939C6B}" type="presParOf" srcId="{C510F9B4-DC77-4855-8981-DA2C021146DB}" destId="{DBCFD9DD-84B1-44F0-980D-6707F1793D06}" srcOrd="2" destOrd="0" presId="urn:microsoft.com/office/officeart/2018/2/layout/IconLabelList"/>
    <dgm:cxn modelId="{558A2C2E-027D-4EDE-A6A9-93E5A466F3A4}" type="presParOf" srcId="{03165720-FE76-470A-AEB4-4192F274EC8E}" destId="{FE4E3006-4090-443F-AE3E-A86A03B0CFE3}" srcOrd="7" destOrd="0" presId="urn:microsoft.com/office/officeart/2018/2/layout/IconLabelList"/>
    <dgm:cxn modelId="{1E0443C9-876E-445A-BAB0-4D659A279659}" type="presParOf" srcId="{03165720-FE76-470A-AEB4-4192F274EC8E}" destId="{9741DC9B-B1C8-445A-9ED5-5497E0B730B5}" srcOrd="8" destOrd="0" presId="urn:microsoft.com/office/officeart/2018/2/layout/IconLabelList"/>
    <dgm:cxn modelId="{C5BED66D-3326-42DC-896A-2E8362E9224D}" type="presParOf" srcId="{9741DC9B-B1C8-445A-9ED5-5497E0B730B5}" destId="{D211C32F-7922-4460-8786-C05053AC3AEC}" srcOrd="0" destOrd="0" presId="urn:microsoft.com/office/officeart/2018/2/layout/IconLabelList"/>
    <dgm:cxn modelId="{74E67688-FF79-4380-80B1-6BF52A21A60F}" type="presParOf" srcId="{9741DC9B-B1C8-445A-9ED5-5497E0B730B5}" destId="{FB8DC54C-4DE5-4E2F-A501-F0D750277AA9}" srcOrd="1" destOrd="0" presId="urn:microsoft.com/office/officeart/2018/2/layout/IconLabelList"/>
    <dgm:cxn modelId="{86BFA184-B04C-45CB-8468-3582A0E7FC3F}" type="presParOf" srcId="{9741DC9B-B1C8-445A-9ED5-5497E0B730B5}" destId="{228984ED-39F8-4E58-840C-7EBB7F63FC0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DCCE-63E0-4206-99CB-3485EA4B0E02}">
      <dsp:nvSpPr>
        <dsp:cNvPr id="0" name=""/>
        <dsp:cNvSpPr/>
      </dsp:nvSpPr>
      <dsp:spPr>
        <a:xfrm>
          <a:off x="674745" y="9674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5BE615-AF0C-4B98-A377-9AC62588AD70}">
      <dsp:nvSpPr>
        <dsp:cNvPr id="0" name=""/>
        <dsp:cNvSpPr/>
      </dsp:nvSpPr>
      <dsp:spPr>
        <a:xfrm>
          <a:off x="908745" y="120146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DB6452-3EF3-4C19-B5CD-0CEA41C5D44F}">
      <dsp:nvSpPr>
        <dsp:cNvPr id="0" name=""/>
        <dsp:cNvSpPr/>
      </dsp:nvSpPr>
      <dsp:spPr>
        <a:xfrm>
          <a:off x="323745" y="24074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i="1" kern="1200"/>
            <a:t>Goals of Yelp Analysis</a:t>
          </a:r>
          <a:endParaRPr lang="en-US" sz="1700" kern="1200"/>
        </a:p>
      </dsp:txBody>
      <dsp:txXfrm>
        <a:off x="323745" y="2407461"/>
        <a:ext cx="1800000" cy="720000"/>
      </dsp:txXfrm>
    </dsp:sp>
    <dsp:sp modelId="{9180F38C-CD9B-494C-9B1C-8315A83B9C8B}">
      <dsp:nvSpPr>
        <dsp:cNvPr id="0" name=""/>
        <dsp:cNvSpPr/>
      </dsp:nvSpPr>
      <dsp:spPr>
        <a:xfrm>
          <a:off x="2789745" y="9674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AC7F4-30B5-4AD1-BB29-ADF4C54FBB49}">
      <dsp:nvSpPr>
        <dsp:cNvPr id="0" name=""/>
        <dsp:cNvSpPr/>
      </dsp:nvSpPr>
      <dsp:spPr>
        <a:xfrm>
          <a:off x="3023745" y="120146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F7A7E-A60D-4615-958F-9FBE85C0F394}">
      <dsp:nvSpPr>
        <dsp:cNvPr id="0" name=""/>
        <dsp:cNvSpPr/>
      </dsp:nvSpPr>
      <dsp:spPr>
        <a:xfrm>
          <a:off x="2438745" y="24074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i="1" kern="1200"/>
            <a:t>Business Findings</a:t>
          </a:r>
          <a:endParaRPr lang="en-US" sz="1700" kern="1200"/>
        </a:p>
      </dsp:txBody>
      <dsp:txXfrm>
        <a:off x="2438745" y="2407461"/>
        <a:ext cx="1800000" cy="720000"/>
      </dsp:txXfrm>
    </dsp:sp>
    <dsp:sp modelId="{8BBB5CD6-3E34-47BF-85F6-45D7F1A5E817}">
      <dsp:nvSpPr>
        <dsp:cNvPr id="0" name=""/>
        <dsp:cNvSpPr/>
      </dsp:nvSpPr>
      <dsp:spPr>
        <a:xfrm>
          <a:off x="4904745" y="9674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8553E-C42A-4B21-A2DD-696F976DC262}">
      <dsp:nvSpPr>
        <dsp:cNvPr id="0" name=""/>
        <dsp:cNvSpPr/>
      </dsp:nvSpPr>
      <dsp:spPr>
        <a:xfrm>
          <a:off x="5138745" y="120146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457A3-FB18-469A-845B-061094884CBA}">
      <dsp:nvSpPr>
        <dsp:cNvPr id="0" name=""/>
        <dsp:cNvSpPr/>
      </dsp:nvSpPr>
      <dsp:spPr>
        <a:xfrm>
          <a:off x="4553745" y="24074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i="1" kern="1200"/>
            <a:t>Attribute Analysis </a:t>
          </a:r>
          <a:endParaRPr lang="en-US" sz="1700" kern="1200"/>
        </a:p>
      </dsp:txBody>
      <dsp:txXfrm>
        <a:off x="4553745" y="2407461"/>
        <a:ext cx="1800000" cy="720000"/>
      </dsp:txXfrm>
    </dsp:sp>
    <dsp:sp modelId="{A8EA9186-D9E3-4D6B-8813-447D12286426}">
      <dsp:nvSpPr>
        <dsp:cNvPr id="0" name=""/>
        <dsp:cNvSpPr/>
      </dsp:nvSpPr>
      <dsp:spPr>
        <a:xfrm>
          <a:off x="7019745" y="9674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E230D-C9ED-4D89-90D5-CD0EC365D88F}">
      <dsp:nvSpPr>
        <dsp:cNvPr id="0" name=""/>
        <dsp:cNvSpPr/>
      </dsp:nvSpPr>
      <dsp:spPr>
        <a:xfrm>
          <a:off x="7253745" y="120146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53BBA-C317-4FFD-8C96-298FD89B5DA1}">
      <dsp:nvSpPr>
        <dsp:cNvPr id="0" name=""/>
        <dsp:cNvSpPr/>
      </dsp:nvSpPr>
      <dsp:spPr>
        <a:xfrm>
          <a:off x="6668745" y="24074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i="1" kern="1200"/>
            <a:t>Google Cloud AutoML</a:t>
          </a:r>
          <a:endParaRPr lang="en-US" sz="1700" kern="1200"/>
        </a:p>
      </dsp:txBody>
      <dsp:txXfrm>
        <a:off x="6668745" y="2407461"/>
        <a:ext cx="1800000" cy="720000"/>
      </dsp:txXfrm>
    </dsp:sp>
    <dsp:sp modelId="{B030B261-58A1-49D2-ACD5-1966789AE4C0}">
      <dsp:nvSpPr>
        <dsp:cNvPr id="0" name=""/>
        <dsp:cNvSpPr/>
      </dsp:nvSpPr>
      <dsp:spPr>
        <a:xfrm>
          <a:off x="9134745" y="9674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8BD10E-EFCD-45A3-86D0-203C21F25E74}">
      <dsp:nvSpPr>
        <dsp:cNvPr id="0" name=""/>
        <dsp:cNvSpPr/>
      </dsp:nvSpPr>
      <dsp:spPr>
        <a:xfrm>
          <a:off x="9368745" y="120146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570EE-11D6-42D3-B621-33E35C0B2EF4}">
      <dsp:nvSpPr>
        <dsp:cNvPr id="0" name=""/>
        <dsp:cNvSpPr/>
      </dsp:nvSpPr>
      <dsp:spPr>
        <a:xfrm>
          <a:off x="8783745" y="24074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i="1" kern="1200"/>
            <a:t>Next Steps</a:t>
          </a:r>
          <a:endParaRPr lang="en-US" sz="1700" kern="1200"/>
        </a:p>
      </dsp:txBody>
      <dsp:txXfrm>
        <a:off x="8783745" y="2407461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30C76-09E0-4E72-8568-A42C055A939C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FA018-D504-4177-A0DD-E3B6E5C97788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Refactor Models to Key Indicators</a:t>
          </a:r>
        </a:p>
      </dsp:txBody>
      <dsp:txXfrm>
        <a:off x="127800" y="2355670"/>
        <a:ext cx="1800000" cy="720000"/>
      </dsp:txXfrm>
    </dsp:sp>
    <dsp:sp modelId="{1048BC91-31B7-4A94-B493-49E58C8D72E2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4DB4C-0A8C-495E-A322-3EB3023DC917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Sofia Pro Medium"/>
            </a:rPr>
            <a:t>Complete Feature Analysis by Category</a:t>
          </a:r>
          <a:endParaRPr lang="en-US" sz="1200" kern="1200" dirty="0"/>
        </a:p>
      </dsp:txBody>
      <dsp:txXfrm>
        <a:off x="2242800" y="2355670"/>
        <a:ext cx="1800000" cy="720000"/>
      </dsp:txXfrm>
    </dsp:sp>
    <dsp:sp modelId="{5512D66A-6BB8-4D3A-9AF6-9E32C7B5A4CA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FBD5E6-F292-4A68-AD02-E7A8AAC68A29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/>
              <a:cs typeface="Arial"/>
            </a:rPr>
            <a:t>Update Cloud Model for Real-Time Streaming</a:t>
          </a:r>
        </a:p>
      </dsp:txBody>
      <dsp:txXfrm>
        <a:off x="4357800" y="2355670"/>
        <a:ext cx="1800000" cy="720000"/>
      </dsp:txXfrm>
    </dsp:sp>
    <dsp:sp modelId="{F8853A21-6A58-4BE6-A808-84BB2C94C7D7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FD9DD-84B1-44F0-980D-6707F1793D06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Continuous Improvement to Increase Market Share for Low Performing Categories</a:t>
          </a:r>
        </a:p>
      </dsp:txBody>
      <dsp:txXfrm>
        <a:off x="6472800" y="2355670"/>
        <a:ext cx="1800000" cy="720000"/>
      </dsp:txXfrm>
    </dsp:sp>
    <dsp:sp modelId="{D211C32F-7922-4460-8786-C05053AC3AEC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984ED-39F8-4E58-840C-7EBB7F63FC0A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Questions</a:t>
          </a:r>
        </a:p>
      </dsp:txBody>
      <dsp:txXfrm>
        <a:off x="8587800" y="235567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00454A-C262-F54D-9ADE-EBC3337CAB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36504-ED42-D141-82F4-6E2BA6D3C4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72FAD-DCF8-0B44-BFA4-401ACEC59A0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E11E2-C8D0-D444-AAE2-D5DB1D716D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DCC42-BE75-6A40-9F87-4ED3BE03EF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CF3D7-7B60-994D-8776-EF17CC11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70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873C6-065A-4E18-84DB-1517130884A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0F4B0-AB08-4C7B-ABF3-1310AA3B1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8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Whyatt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0F4B0-AB08-4C7B-ABF3-1310AA3B17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05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Whyatt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0F4B0-AB08-4C7B-ABF3-1310AA3B17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56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Camille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0F4B0-AB08-4C7B-ABF3-1310AA3B17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57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Camille</a:t>
            </a:r>
          </a:p>
          <a:p>
            <a:r>
              <a:rPr lang="en-US" dirty="0"/>
              <a:t>Yelp Reviews</a:t>
            </a:r>
          </a:p>
          <a:p>
            <a:pPr lvl="1" rtl="0"/>
            <a:r>
              <a:rPr lang="en-US" dirty="0">
                <a:latin typeface="Arial"/>
                <a:cs typeface="Arial"/>
              </a:rPr>
              <a:t>Word associations among highest and lowest ranked reviews</a:t>
            </a:r>
          </a:p>
          <a:p>
            <a:pPr lvl="0"/>
            <a:r>
              <a:rPr lang="en-US" dirty="0"/>
              <a:t>Yelp Business Attributes &amp; Yelp Business</a:t>
            </a:r>
          </a:p>
          <a:p>
            <a:pPr lvl="1"/>
            <a:r>
              <a:rPr lang="en-US" dirty="0"/>
              <a:t>Top, Middle, and Bottom ranked business by category. </a:t>
            </a:r>
          </a:p>
          <a:p>
            <a:pPr lvl="1"/>
            <a:r>
              <a:rPr lang="en-US" dirty="0"/>
              <a:t>Middle will be explained in paper</a:t>
            </a:r>
          </a:p>
          <a:p>
            <a:pPr lvl="0"/>
            <a:r>
              <a:rPr lang="en-US" dirty="0"/>
              <a:t>Yelp User, Yelp Business</a:t>
            </a:r>
          </a:p>
          <a:p>
            <a:pPr lvl="1"/>
            <a:r>
              <a:rPr lang="en-US" dirty="0"/>
              <a:t>Google Cloud AutoML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0F4B0-AB08-4C7B-ABF3-1310AA3B17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02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Shatoja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0F4B0-AB08-4C7B-ABF3-1310AA3B17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09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Megan</a:t>
            </a:r>
          </a:p>
          <a:p>
            <a:r>
              <a:rPr lang="en-US"/>
              <a:t>For User dataset there isn’t a strong connection between our independent and dependent variable. Suggest Yelp focus on connecting users with platforms for more than extreme experiences.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0F4B0-AB08-4C7B-ABF3-1310AA3B17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08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Kaysi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0F4B0-AB08-4C7B-ABF3-1310AA3B17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82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F4182-4BED-9D46-8D4A-BC3C73061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07576"/>
            <a:ext cx="12192000" cy="3617539"/>
          </a:xfrm>
        </p:spPr>
        <p:txBody>
          <a:bodyPr rIns="914400"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4FE7B-BD06-8049-B5BE-7F2369E92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7A4AD-9D98-8B4E-A401-AED0C685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1875-0139-AD4F-8DE5-7505678AF7D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FCF8E-11C3-4D4F-92B2-476130EC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450D7-EE97-E748-A5CB-A3059D04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1CFF-52C7-BF4A-860D-6D294A9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9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7105-600F-DF44-BC42-C07796ABEE02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AD73-B941-7B4F-93DE-235C7F4FB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5C558-2609-6D4B-9A77-BAD0D9DD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1875-0139-AD4F-8DE5-7505678AF7D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F98FB-ADC0-0A47-A216-EB536C19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118E2-BBF1-4340-A5E6-F875C157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1CFF-52C7-BF4A-860D-6D294A9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6261-F97A-2248-AFB8-5B395E97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2A025-F6C0-BF4E-9EA1-76B2E30CC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62B84-D09C-D142-BAC2-DC2B1D5A1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F2AD9-B5AA-2D42-8466-1FEDFD2D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1875-0139-AD4F-8DE5-7505678AF7D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59186-2EDF-3F43-A0E5-820DD108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1597B-E5CD-9D4E-A876-3160D7BC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1CFF-52C7-BF4A-860D-6D294A9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8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6261-F97A-2248-AFB8-5B395E97DD31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2A025-F6C0-BF4E-9EA1-76B2E30CC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62B84-D09C-D142-BAC2-DC2B1D5A1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F2AD9-B5AA-2D42-8466-1FEDFD2D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1875-0139-AD4F-8DE5-7505678AF7D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59186-2EDF-3F43-A0E5-820DD108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1597B-E5CD-9D4E-A876-3160D7BC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1CFF-52C7-BF4A-860D-6D294A9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5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6261-F97A-2248-AFB8-5B395E97DD31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2A025-F6C0-BF4E-9EA1-76B2E30CC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62B84-D09C-D142-BAC2-DC2B1D5A1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F2AD9-B5AA-2D42-8466-1FEDFD2D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1875-0139-AD4F-8DE5-7505678AF7D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59186-2EDF-3F43-A0E5-820DD108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1597B-E5CD-9D4E-A876-3160D7BC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1CFF-52C7-BF4A-860D-6D294A9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48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6261-F97A-2248-AFB8-5B395E97DD31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2A025-F6C0-BF4E-9EA1-76B2E30CC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62B84-D09C-D142-BAC2-DC2B1D5A1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F2AD9-B5AA-2D42-8466-1FEDFD2D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1875-0139-AD4F-8DE5-7505678AF7D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59186-2EDF-3F43-A0E5-820DD108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1597B-E5CD-9D4E-A876-3160D7BC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1CFF-52C7-BF4A-860D-6D294A9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92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6261-F97A-2248-AFB8-5B395E97DD31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2A025-F6C0-BF4E-9EA1-76B2E30CC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62B84-D09C-D142-BAC2-DC2B1D5A1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F2AD9-B5AA-2D42-8466-1FEDFD2D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1875-0139-AD4F-8DE5-7505678AF7D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59186-2EDF-3F43-A0E5-820DD108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1597B-E5CD-9D4E-A876-3160D7BC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1CFF-52C7-BF4A-860D-6D294A9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22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71BA-5ADF-E84A-B288-E147C6F8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4B8D9-DE28-0E4D-B56F-69A829D34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69060-8478-0142-AC49-A5B0100CF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3528F-FD28-4E4A-B26A-9B04326C9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1942D-5BD2-5745-AE83-4B127BEF0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5F381-65AD-0449-AF11-70620059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1875-0139-AD4F-8DE5-7505678AF7D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D44D0-EA17-154A-8984-4D070182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491AAC-0D06-0045-8264-0D8281E6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1CFF-52C7-BF4A-860D-6D294A9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16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71BA-5ADF-E84A-B288-E147C6F8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4B8D9-DE28-0E4D-B56F-69A829D34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69060-8478-0142-AC49-A5B0100CF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3528F-FD28-4E4A-B26A-9B04326C9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1942D-5BD2-5745-AE83-4B127BEF0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5F381-65AD-0449-AF11-70620059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1875-0139-AD4F-8DE5-7505678AF7D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D44D0-EA17-154A-8984-4D070182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491AAC-0D06-0045-8264-0D8281E6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1CFF-52C7-BF4A-860D-6D294A9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66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71BA-5ADF-E84A-B288-E147C6F8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4B8D9-DE28-0E4D-B56F-69A829D34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69060-8478-0142-AC49-A5B0100CF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3528F-FD28-4E4A-B26A-9B04326C9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1942D-5BD2-5745-AE83-4B127BEF0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5F381-65AD-0449-AF11-70620059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1875-0139-AD4F-8DE5-7505678AF7D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D44D0-EA17-154A-8984-4D070182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491AAC-0D06-0045-8264-0D8281E6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1CFF-52C7-BF4A-860D-6D294A9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632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71BA-5ADF-E84A-B288-E147C6F8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4B8D9-DE28-0E4D-B56F-69A829D34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69060-8478-0142-AC49-A5B0100CF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3528F-FD28-4E4A-B26A-9B04326C9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1942D-5BD2-5745-AE83-4B127BEF0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5F381-65AD-0449-AF11-70620059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1875-0139-AD4F-8DE5-7505678AF7D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D44D0-EA17-154A-8984-4D070182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491AAC-0D06-0045-8264-0D8281E6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1CFF-52C7-BF4A-860D-6D294A9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3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F4182-4BED-9D46-8D4A-BC3C73061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07576"/>
            <a:ext cx="12192000" cy="3617539"/>
          </a:xfrm>
          <a:blipFill>
            <a:blip r:embed="rId2"/>
            <a:stretch>
              <a:fillRect/>
            </a:stretch>
          </a:blipFill>
        </p:spPr>
        <p:txBody>
          <a:bodyPr rIns="914400"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4FE7B-BD06-8049-B5BE-7F2369E92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7A4AD-9D98-8B4E-A401-AED0C685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1875-0139-AD4F-8DE5-7505678AF7D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FCF8E-11C3-4D4F-92B2-476130EC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450D7-EE97-E748-A5CB-A3059D04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1CFF-52C7-BF4A-860D-6D294A9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32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71BA-5ADF-E84A-B288-E147C6F8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4B8D9-DE28-0E4D-B56F-69A829D34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69060-8478-0142-AC49-A5B0100CF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3528F-FD28-4E4A-B26A-9B04326C9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1942D-5BD2-5745-AE83-4B127BEF0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5F381-65AD-0449-AF11-70620059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1875-0139-AD4F-8DE5-7505678AF7D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D44D0-EA17-154A-8984-4D070182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491AAC-0D06-0045-8264-0D8281E6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1CFF-52C7-BF4A-860D-6D294A9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22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C8DC-ECA6-CF41-8470-ED94B8D4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2D574-938B-7F45-ACBA-DAD682F6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1875-0139-AD4F-8DE5-7505678AF7D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3B721-35B8-334C-B401-D55C5BD9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F5E19-25B8-104A-93BE-E16EF910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1CFF-52C7-BF4A-860D-6D294A9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306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C8DC-ECA6-CF41-8470-ED94B8D41693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2D574-938B-7F45-ACBA-DAD682F6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1875-0139-AD4F-8DE5-7505678AF7D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3B721-35B8-334C-B401-D55C5BD9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F5E19-25B8-104A-93BE-E16EF910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1CFF-52C7-BF4A-860D-6D294A9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426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C8DC-ECA6-CF41-8470-ED94B8D41693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2D574-938B-7F45-ACBA-DAD682F6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1875-0139-AD4F-8DE5-7505678AF7D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3B721-35B8-334C-B401-D55C5BD9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F5E19-25B8-104A-93BE-E16EF910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1CFF-52C7-BF4A-860D-6D294A9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68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C8DC-ECA6-CF41-8470-ED94B8D41693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2D574-938B-7F45-ACBA-DAD682F6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1875-0139-AD4F-8DE5-7505678AF7D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3B721-35B8-334C-B401-D55C5BD9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F5E19-25B8-104A-93BE-E16EF910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1CFF-52C7-BF4A-860D-6D294A9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56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C8DC-ECA6-CF41-8470-ED94B8D41693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2D574-938B-7F45-ACBA-DAD682F6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1875-0139-AD4F-8DE5-7505678AF7D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3B721-35B8-334C-B401-D55C5BD9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F5E19-25B8-104A-93BE-E16EF910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1CFF-52C7-BF4A-860D-6D294A9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405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DC215-B046-F642-977F-69AA0EBFC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1875-0139-AD4F-8DE5-7505678AF7D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5E1BA1-ABB5-254E-BF02-C470C242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9CFA6-9BC6-6A42-8102-7F9C9C1D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1CFF-52C7-BF4A-860D-6D294A9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030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D520-5EC7-2B40-87F9-14F43AC2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6E0CD-1605-3A44-812D-8FAE988E2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E4A0A-0DB4-5641-878F-891A87BE8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ED951-A9DD-DB4F-B446-03A99415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1875-0139-AD4F-8DE5-7505678AF7D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09049-EB75-3447-A645-1F64D393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D9F98-2632-A546-9BDA-A9A5D250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1CFF-52C7-BF4A-860D-6D294A9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224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D520-5EC7-2B40-87F9-14F43AC2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blipFill>
            <a:blip r:embed="rId2"/>
            <a:stretch>
              <a:fillRect/>
            </a:stretch>
          </a:blipFill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6E0CD-1605-3A44-812D-8FAE988E2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E4A0A-0DB4-5641-878F-891A87BE8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ED951-A9DD-DB4F-B446-03A99415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1875-0139-AD4F-8DE5-7505678AF7D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09049-EB75-3447-A645-1F64D393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D9F98-2632-A546-9BDA-A9A5D250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1CFF-52C7-BF4A-860D-6D294A9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705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D520-5EC7-2B40-87F9-14F43AC2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blipFill>
            <a:blip r:embed="rId2"/>
            <a:stretch>
              <a:fillRect/>
            </a:stretch>
          </a:blipFill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6E0CD-1605-3A44-812D-8FAE988E2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E4A0A-0DB4-5641-878F-891A87BE8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ED951-A9DD-DB4F-B446-03A99415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1875-0139-AD4F-8DE5-7505678AF7D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09049-EB75-3447-A645-1F64D393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D9F98-2632-A546-9BDA-A9A5D250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1CFF-52C7-BF4A-860D-6D294A9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5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F4182-4BED-9D46-8D4A-BC3C73061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07576"/>
            <a:ext cx="12192000" cy="3617539"/>
          </a:xfrm>
          <a:blipFill>
            <a:blip r:embed="rId2"/>
            <a:stretch>
              <a:fillRect/>
            </a:stretch>
          </a:blipFill>
        </p:spPr>
        <p:txBody>
          <a:bodyPr rIns="914400"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4FE7B-BD06-8049-B5BE-7F2369E92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7A4AD-9D98-8B4E-A401-AED0C685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1875-0139-AD4F-8DE5-7505678AF7D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FCF8E-11C3-4D4F-92B2-476130EC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450D7-EE97-E748-A5CB-A3059D04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1CFF-52C7-BF4A-860D-6D294A9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918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D520-5EC7-2B40-87F9-14F43AC2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blipFill>
            <a:blip r:embed="rId2"/>
            <a:stretch>
              <a:fillRect/>
            </a:stretch>
          </a:blipFill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6E0CD-1605-3A44-812D-8FAE988E2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E4A0A-0DB4-5641-878F-891A87BE8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ED951-A9DD-DB4F-B446-03A99415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1875-0139-AD4F-8DE5-7505678AF7D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09049-EB75-3447-A645-1F64D393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D9F98-2632-A546-9BDA-A9A5D250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1CFF-52C7-BF4A-860D-6D294A9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03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D520-5EC7-2B40-87F9-14F43AC2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blipFill>
            <a:blip r:embed="rId2"/>
            <a:stretch>
              <a:fillRect/>
            </a:stretch>
          </a:blipFill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6E0CD-1605-3A44-812D-8FAE988E2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E4A0A-0DB4-5641-878F-891A87BE8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ED951-A9DD-DB4F-B446-03A99415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1875-0139-AD4F-8DE5-7505678AF7D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09049-EB75-3447-A645-1F64D393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D9F98-2632-A546-9BDA-A9A5D250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1CFF-52C7-BF4A-860D-6D294A9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9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F4182-4BED-9D46-8D4A-BC3C73061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07576"/>
            <a:ext cx="12192000" cy="3617539"/>
          </a:xfrm>
          <a:blipFill>
            <a:blip r:embed="rId2"/>
            <a:stretch>
              <a:fillRect/>
            </a:stretch>
          </a:blipFill>
        </p:spPr>
        <p:txBody>
          <a:bodyPr rIns="914400"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4FE7B-BD06-8049-B5BE-7F2369E92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7A4AD-9D98-8B4E-A401-AED0C685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1875-0139-AD4F-8DE5-7505678AF7D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FCF8E-11C3-4D4F-92B2-476130EC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450D7-EE97-E748-A5CB-A3059D04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1CFF-52C7-BF4A-860D-6D294A9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0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F4182-4BED-9D46-8D4A-BC3C73061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07576"/>
            <a:ext cx="12192000" cy="3617539"/>
          </a:xfrm>
          <a:blipFill>
            <a:blip r:embed="rId2"/>
            <a:stretch>
              <a:fillRect/>
            </a:stretch>
          </a:blipFill>
        </p:spPr>
        <p:txBody>
          <a:bodyPr rIns="914400"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4FE7B-BD06-8049-B5BE-7F2369E92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7A4AD-9D98-8B4E-A401-AED0C685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1875-0139-AD4F-8DE5-7505678AF7D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FCF8E-11C3-4D4F-92B2-476130EC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450D7-EE97-E748-A5CB-A3059D04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1CFF-52C7-BF4A-860D-6D294A9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9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7105-600F-DF44-BC42-C07796AB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AD73-B941-7B4F-93DE-235C7F4FB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5C558-2609-6D4B-9A77-BAD0D9DD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1875-0139-AD4F-8DE5-7505678AF7D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F98FB-ADC0-0A47-A216-EB536C19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118E2-BBF1-4340-A5E6-F875C157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1CFF-52C7-BF4A-860D-6D294A9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2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7105-600F-DF44-BC42-C07796ABEE02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AD73-B941-7B4F-93DE-235C7F4FB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5C558-2609-6D4B-9A77-BAD0D9DD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1875-0139-AD4F-8DE5-7505678AF7D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F98FB-ADC0-0A47-A216-EB536C19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118E2-BBF1-4340-A5E6-F875C157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1CFF-52C7-BF4A-860D-6D294A9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7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7105-600F-DF44-BC42-C07796ABEE02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AD73-B941-7B4F-93DE-235C7F4FB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5C558-2609-6D4B-9A77-BAD0D9DD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1875-0139-AD4F-8DE5-7505678AF7D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F98FB-ADC0-0A47-A216-EB536C19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118E2-BBF1-4340-A5E6-F875C157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1CFF-52C7-BF4A-860D-6D294A9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0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7105-600F-DF44-BC42-C07796ABEE02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AD73-B941-7B4F-93DE-235C7F4FB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5C558-2609-6D4B-9A77-BAD0D9DD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1875-0139-AD4F-8DE5-7505678AF7D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F98FB-ADC0-0A47-A216-EB536C19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118E2-BBF1-4340-A5E6-F875C157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1CFF-52C7-BF4A-860D-6D294A9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5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3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5D4D5-96E7-CF44-94FA-87BC97607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prstGeom prst="rect">
            <a:avLst/>
          </a:prstGeom>
          <a:blipFill>
            <a:blip r:embed="rId33"/>
            <a:stretch>
              <a:fillRect/>
            </a:stretch>
          </a:blipFill>
        </p:spPr>
        <p:txBody>
          <a:bodyPr vert="horz" lIns="91440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F74F8-40F3-C347-AD22-85F5AEA7E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27F70-4C62-9A4C-85F7-0D220F3B0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C1875-0139-AD4F-8DE5-7505678AF7D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26E68-F70E-5345-9BA5-C1BC17480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0FA56-8E6D-C547-A176-DAD86A31B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21CFF-52C7-BF4A-860D-6D294A927E5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DF4743BA-5959-A442-B372-832808762440}"/>
              </a:ext>
            </a:extLst>
          </p:cNvPr>
          <p:cNvPicPr>
            <a:picLocks noChangeAspect="1"/>
          </p:cNvPicPr>
          <p:nvPr userDrawn="1"/>
        </p:nvPicPr>
        <p:blipFill>
          <a:blip r:embed="rId34"/>
          <a:stretch>
            <a:fillRect/>
          </a:stretch>
        </p:blipFill>
        <p:spPr>
          <a:xfrm>
            <a:off x="9816146" y="6248774"/>
            <a:ext cx="1658678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6E24A-508B-FA4E-8B72-CC8E83079AA1}"/>
              </a:ext>
            </a:extLst>
          </p:cNvPr>
          <p:cNvPicPr>
            <a:picLocks noChangeAspect="1"/>
          </p:cNvPicPr>
          <p:nvPr userDrawn="1"/>
        </p:nvPicPr>
        <p:blipFill>
          <a:blip r:embed="rId35"/>
          <a:stretch>
            <a:fillRect/>
          </a:stretch>
        </p:blipFill>
        <p:spPr>
          <a:xfrm>
            <a:off x="838200" y="6264275"/>
            <a:ext cx="127254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3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0" r:id="rId4"/>
    <p:sldLayoutId id="2147483661" r:id="rId5"/>
    <p:sldLayoutId id="2147483650" r:id="rId6"/>
    <p:sldLayoutId id="2147483662" r:id="rId7"/>
    <p:sldLayoutId id="2147483663" r:id="rId8"/>
    <p:sldLayoutId id="2147483664" r:id="rId9"/>
    <p:sldLayoutId id="2147483665" r:id="rId10"/>
    <p:sldLayoutId id="2147483652" r:id="rId11"/>
    <p:sldLayoutId id="2147483666" r:id="rId12"/>
    <p:sldLayoutId id="2147483667" r:id="rId13"/>
    <p:sldLayoutId id="2147483668" r:id="rId14"/>
    <p:sldLayoutId id="2147483669" r:id="rId15"/>
    <p:sldLayoutId id="2147483653" r:id="rId16"/>
    <p:sldLayoutId id="2147483670" r:id="rId17"/>
    <p:sldLayoutId id="2147483671" r:id="rId18"/>
    <p:sldLayoutId id="2147483672" r:id="rId19"/>
    <p:sldLayoutId id="2147483673" r:id="rId20"/>
    <p:sldLayoutId id="2147483654" r:id="rId21"/>
    <p:sldLayoutId id="2147483674" r:id="rId22"/>
    <p:sldLayoutId id="2147483675" r:id="rId23"/>
    <p:sldLayoutId id="2147483676" r:id="rId24"/>
    <p:sldLayoutId id="2147483677" r:id="rId25"/>
    <p:sldLayoutId id="2147483655" r:id="rId26"/>
    <p:sldLayoutId id="2147483656" r:id="rId27"/>
    <p:sldLayoutId id="2147483678" r:id="rId28"/>
    <p:sldLayoutId id="2147483679" r:id="rId29"/>
    <p:sldLayoutId id="2147483680" r:id="rId30"/>
    <p:sldLayoutId id="2147483681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ofia Pro Light" panose="020B0000000000000000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ofia Pro Light" panose="020B0000000000000000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ofia Pro Light" panose="020B0000000000000000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fia Pro Light" panose="020B0000000000000000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fia Pro Light" panose="020B0000000000000000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665B86A-2007-427E-910A-D16E448A96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55" r="3207"/>
          <a:stretch/>
        </p:blipFill>
        <p:spPr>
          <a:xfrm>
            <a:off x="20" y="584909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A3ADF-ABE5-4D9A-A91D-9BF657647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6272" y="3651047"/>
            <a:ext cx="5370576" cy="911117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Camille Jackson, Kaysi Castor, Megan Jones, </a:t>
            </a:r>
            <a:r>
              <a:rPr lang="en-US" sz="2000" err="1">
                <a:solidFill>
                  <a:srgbClr val="FFFFFF"/>
                </a:solidFill>
              </a:rPr>
              <a:t>Shatoja</a:t>
            </a:r>
            <a:r>
              <a:rPr lang="en-US" sz="2000">
                <a:solidFill>
                  <a:srgbClr val="FFFFFF"/>
                </a:solidFill>
              </a:rPr>
              <a:t> Staten, </a:t>
            </a:r>
            <a:r>
              <a:rPr lang="en-US" sz="2000" err="1">
                <a:solidFill>
                  <a:srgbClr val="FFFFFF"/>
                </a:solidFill>
              </a:rPr>
              <a:t>Whyatt</a:t>
            </a:r>
            <a:r>
              <a:rPr lang="en-US" sz="2000">
                <a:solidFill>
                  <a:srgbClr val="FFFFFF"/>
                </a:solidFill>
              </a:rPr>
              <a:t> Foster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CEC71-EBD5-4E81-8133-EA3F81A22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3747" y="1408814"/>
            <a:ext cx="5683102" cy="2235277"/>
          </a:xfrm>
        </p:spPr>
        <p:txBody>
          <a:bodyPr>
            <a:normAutofit/>
          </a:bodyPr>
          <a:lstStyle/>
          <a:p>
            <a:pPr algn="l"/>
            <a:r>
              <a:rPr lang="en-US" sz="5400">
                <a:solidFill>
                  <a:srgbClr val="FFFFFF"/>
                </a:solidFill>
              </a:rPr>
              <a:t>Yelp Big Data Review</a:t>
            </a:r>
          </a:p>
        </p:txBody>
      </p:sp>
    </p:spTree>
    <p:extLst>
      <p:ext uri="{BB962C8B-B14F-4D97-AF65-F5344CB8AC3E}">
        <p14:creationId xmlns:p14="http://schemas.microsoft.com/office/powerpoint/2010/main" val="285043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6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1412DC-EA12-483B-BA93-BDC8548C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Agenda</a:t>
            </a:r>
          </a:p>
        </p:txBody>
      </p:sp>
      <p:grpSp>
        <p:nvGrpSpPr>
          <p:cNvPr id="45" name="Group 48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42" name="Content Placeholder 4">
            <a:extLst>
              <a:ext uri="{FF2B5EF4-FFF2-40B4-BE49-F238E27FC236}">
                <a16:creationId xmlns:a16="http://schemas.microsoft.com/office/drawing/2014/main" id="{9D1FA847-4706-47F0-9F4D-2C6D5848DC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150336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853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8E16-A02B-4C29-8C10-D23506F5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Yelp Reviews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F684A-7DFA-41C4-8BFE-211EBB1FE1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latin typeface="Sofia Pro Light"/>
              </a:rPr>
              <a:t>Highest Rating Review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97C7F-39D8-4211-8407-7BE788946A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Sofia Pro Light"/>
              </a:rPr>
              <a:t>Lowest Rating Review</a:t>
            </a:r>
            <a:endParaRPr lang="en-US" dirty="0"/>
          </a:p>
        </p:txBody>
      </p:sp>
      <p:pic>
        <p:nvPicPr>
          <p:cNvPr id="3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96826C34-3490-4640-A78D-B824697B5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159" y="2249139"/>
            <a:ext cx="4516820" cy="3923136"/>
          </a:xfrm>
          <a:prstGeom prst="rect">
            <a:avLst/>
          </a:prstGeom>
        </p:spPr>
      </p:pic>
      <p:pic>
        <p:nvPicPr>
          <p:cNvPr id="5" name="Picture 6" descr="Text, company name&#10;&#10;Description automatically generated">
            <a:extLst>
              <a:ext uri="{FF2B5EF4-FFF2-40B4-BE49-F238E27FC236}">
                <a16:creationId xmlns:a16="http://schemas.microsoft.com/office/drawing/2014/main" id="{734C3C86-C8F1-49D3-8803-CDDD1A97F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883" y="2412961"/>
            <a:ext cx="4175234" cy="385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4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189B9F3E-87D4-4075-8E72-603A351FB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636" y="3034498"/>
            <a:ext cx="2899382" cy="2614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6FD1F9-2A71-4BD9-8029-1915151A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Yelp Business Analysis -</a:t>
            </a:r>
            <a:br>
              <a:rPr lang="en-US" sz="4000"/>
            </a:br>
            <a:r>
              <a:rPr lang="en-US" sz="4000">
                <a:solidFill>
                  <a:srgbClr val="FFFFFF"/>
                </a:solidFill>
              </a:rPr>
              <a:t>Top and Bottom Categories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C404817-9FB9-4174-8DB9-BDB3AB1AE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3172" y="3339264"/>
            <a:ext cx="3116672" cy="200454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8D8F03D-81D1-4E7C-8B0F-A5894C49D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408" y="3031461"/>
            <a:ext cx="2772183" cy="26201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3DB83F1-3813-4449-A8D8-3D63E5D221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2900" y="3363104"/>
            <a:ext cx="3015924" cy="195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5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3D84C-44D7-495E-8475-6D3A71394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latin typeface="+mj-lt"/>
                <a:ea typeface="+mj-ea"/>
                <a:cs typeface="+mj-cs"/>
              </a:rPr>
              <a:t>Yelp Business Analysis</a:t>
            </a:r>
          </a:p>
        </p:txBody>
      </p:sp>
      <p:pic>
        <p:nvPicPr>
          <p:cNvPr id="3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D66864F-F629-487B-A55C-C7B7B66D2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7297" y="1675227"/>
            <a:ext cx="813740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8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157C08-C951-48FA-A239-F1D279BA4491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10"/>
          <a:stretch/>
        </p:blipFill>
        <p:spPr>
          <a:xfrm>
            <a:off x="858838" y="2166938"/>
            <a:ext cx="5186363" cy="3457575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0BC6C65-425C-414F-98FE-1347CF93AB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116638" y="2166938"/>
            <a:ext cx="5216525" cy="3457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3D9FB1-9B0C-401C-AB67-3AF98601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latin typeface="+mj-lt"/>
                <a:ea typeface="+mj-ea"/>
                <a:cs typeface="+mj-cs"/>
              </a:rPr>
              <a:t>Yelp User AutoML</a:t>
            </a:r>
            <a:endParaRPr lang="en-US" sz="4000" kern="12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D0952C-DE0E-42E9-861F-54606A154642}"/>
              </a:ext>
            </a:extLst>
          </p:cNvPr>
          <p:cNvSpPr txBox="1"/>
          <p:nvPr/>
        </p:nvSpPr>
        <p:spPr>
          <a:xfrm>
            <a:off x="1099457" y="1719943"/>
            <a:ext cx="443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Business Review – Target Stars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0FF412-5D04-480F-B512-36C041D9BCEC}"/>
              </a:ext>
            </a:extLst>
          </p:cNvPr>
          <p:cNvSpPr txBox="1"/>
          <p:nvPr/>
        </p:nvSpPr>
        <p:spPr>
          <a:xfrm>
            <a:off x="6825343" y="1687677"/>
            <a:ext cx="443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User – Target Average Stars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2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4BFB-9408-461F-A1A5-CAA3873E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Steps &amp; Recommendation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D46FE5-091B-4A65-BAAA-FC2A9F12CC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370293"/>
              </p:ext>
            </p:extLst>
          </p:nvPr>
        </p:nvGraphicFramePr>
        <p:xfrm>
          <a:off x="748553" y="181441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314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CB Stackable">
      <a:dk1>
        <a:srgbClr val="404040"/>
      </a:dk1>
      <a:lt1>
        <a:srgbClr val="FFFFFF"/>
      </a:lt1>
      <a:dk2>
        <a:srgbClr val="0038A6"/>
      </a:dk2>
      <a:lt2>
        <a:srgbClr val="A3A9AD"/>
      </a:lt2>
      <a:accent1>
        <a:srgbClr val="C00000"/>
      </a:accent1>
      <a:accent2>
        <a:srgbClr val="002060"/>
      </a:accent2>
      <a:accent3>
        <a:srgbClr val="61B3E3"/>
      </a:accent3>
      <a:accent4>
        <a:srgbClr val="006F24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ofia Pro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9FCC3B5979EA44A6BE80BF16C3069B" ma:contentTypeVersion="4" ma:contentTypeDescription="Create a new document." ma:contentTypeScope="" ma:versionID="b97501bd875610ce804756eb81fc8aba">
  <xsd:schema xmlns:xsd="http://www.w3.org/2001/XMLSchema" xmlns:xs="http://www.w3.org/2001/XMLSchema" xmlns:p="http://schemas.microsoft.com/office/2006/metadata/properties" xmlns:ns2="089eb427-fa8e-4bef-b1f2-37be67f20263" targetNamespace="http://schemas.microsoft.com/office/2006/metadata/properties" ma:root="true" ma:fieldsID="cef27022b9ea797d00e2b9f8dfd41d9e" ns2:_="">
    <xsd:import namespace="089eb427-fa8e-4bef-b1f2-37be67f202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9eb427-fa8e-4bef-b1f2-37be67f202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08DAE7-0CF2-4DC1-9A22-5B0297884489}">
  <ds:schemaRefs>
    <ds:schemaRef ds:uri="089eb427-fa8e-4bef-b1f2-37be67f2026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C6712AB-9501-4D07-B390-1C605C3828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DBACC5-5A9E-4C8A-A1A8-4A39752F38BA}">
  <ds:schemaRefs>
    <ds:schemaRef ds:uri="089eb427-fa8e-4bef-b1f2-37be67f2026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181</Words>
  <Application>Microsoft Office PowerPoint</Application>
  <PresentationFormat>Widescreen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Sofia Pro Light</vt:lpstr>
      <vt:lpstr>Sofia Pro Medium</vt:lpstr>
      <vt:lpstr>Office Theme</vt:lpstr>
      <vt:lpstr>Yelp Big Data Review</vt:lpstr>
      <vt:lpstr>Agenda</vt:lpstr>
      <vt:lpstr>Yelp Reviews Analysis</vt:lpstr>
      <vt:lpstr>Yelp Business Analysis - Top and Bottom Categories</vt:lpstr>
      <vt:lpstr>Yelp Business Analysis</vt:lpstr>
      <vt:lpstr>Yelp User AutoML</vt:lpstr>
      <vt:lpstr>Next Steps &amp;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Jackie Davis</dc:creator>
  <cp:lastModifiedBy>Megan Jones</cp:lastModifiedBy>
  <cp:revision>2</cp:revision>
  <dcterms:created xsi:type="dcterms:W3CDTF">2020-08-10T21:02:44Z</dcterms:created>
  <dcterms:modified xsi:type="dcterms:W3CDTF">2021-04-26T14:44:08Z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0x0101004A9FCC3B5979EA44A6BE80BF16C3069B</vt:lpwstr>
  </property>
</Properties>
</file>