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337" r:id="rId5"/>
    <p:sldId id="279" r:id="rId6"/>
    <p:sldId id="329" r:id="rId7"/>
    <p:sldId id="321" r:id="rId8"/>
    <p:sldId id="344" r:id="rId9"/>
    <p:sldId id="331" r:id="rId10"/>
    <p:sldId id="335" r:id="rId11"/>
    <p:sldId id="338" r:id="rId12"/>
    <p:sldId id="345" r:id="rId13"/>
    <p:sldId id="327" r:id="rId14"/>
    <p:sldId id="319" r:id="rId15"/>
    <p:sldId id="322" r:id="rId16"/>
    <p:sldId id="330" r:id="rId17"/>
    <p:sldId id="324" r:id="rId18"/>
    <p:sldId id="347" r:id="rId19"/>
    <p:sldId id="339" r:id="rId20"/>
    <p:sldId id="346" r:id="rId21"/>
    <p:sldId id="342" r:id="rId22"/>
    <p:sldId id="32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gan Jones" initials="MJ" lastIdx="2" clrIdx="0">
    <p:extLst>
      <p:ext uri="{19B8F6BF-5375-455C-9EA6-DF929625EA0E}">
        <p15:presenceInfo xmlns:p15="http://schemas.microsoft.com/office/powerpoint/2012/main" userId="Megan Jon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C0CA"/>
    <a:srgbClr val="5072E0"/>
    <a:srgbClr val="F6863A"/>
    <a:srgbClr val="C8DAD7"/>
    <a:srgbClr val="CA66C3"/>
    <a:srgbClr val="5FD17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2F0AAA-7226-43FA-B06F-8E514CCF7813}" v="478" dt="2021-04-27T01:34:14.0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79" autoAdjust="0"/>
    <p:restoredTop sz="57161" autoAdjust="0"/>
  </p:normalViewPr>
  <p:slideViewPr>
    <p:cSldViewPr snapToGrid="0" snapToObjects="1">
      <p:cViewPr>
        <p:scale>
          <a:sx n="70" d="100"/>
          <a:sy n="70" d="100"/>
        </p:scale>
        <p:origin x="974" y="-744"/>
      </p:cViewPr>
      <p:guideLst/>
    </p:cSldViewPr>
  </p:slideViewPr>
  <p:outlineViewPr>
    <p:cViewPr>
      <p:scale>
        <a:sx n="33" d="100"/>
        <a:sy n="33" d="100"/>
      </p:scale>
      <p:origin x="0" y="-418"/>
    </p:cViewPr>
  </p:outlineViewPr>
  <p:notesTextViewPr>
    <p:cViewPr>
      <p:scale>
        <a:sx n="1" d="1"/>
        <a:sy n="1" d="1"/>
      </p:scale>
      <p:origin x="0" y="0"/>
    </p:cViewPr>
  </p:notesTextViewPr>
  <p:sorterViewPr>
    <p:cViewPr>
      <p:scale>
        <a:sx n="70" d="100"/>
        <a:sy n="70" d="100"/>
      </p:scale>
      <p:origin x="0" y="-77"/>
    </p:cViewPr>
  </p:sorterViewPr>
  <p:notesViewPr>
    <p:cSldViewPr snapToGrid="0" snapToObjects="1">
      <p:cViewPr varScale="1">
        <p:scale>
          <a:sx n="92" d="100"/>
          <a:sy n="92" d="100"/>
        </p:scale>
        <p:origin x="266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24T10:31:59.381" idx="2">
    <p:pos x="10" y="10"/>
    <p:text>Note to Megan update slide to include visuals for other groups</p:text>
    <p:extLst>
      <p:ext uri="{C676402C-5697-4E1C-873F-D02D1690AC5C}">
        <p15:threadingInfo xmlns:p15="http://schemas.microsoft.com/office/powerpoint/2012/main" timeZoneBias="240"/>
      </p:ext>
    </p:extLst>
  </p:cm>
</p:cmLst>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ata3.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ata4.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50.png"/><Relationship Id="rId7" Type="http://schemas.openxmlformats.org/officeDocument/2006/relationships/image" Target="../media/image52.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43.sv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51.svg"/><Relationship Id="rId9" Type="http://schemas.openxmlformats.org/officeDocument/2006/relationships/image" Target="../media/image46.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3.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4.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50.png"/><Relationship Id="rId7" Type="http://schemas.openxmlformats.org/officeDocument/2006/relationships/image" Target="../media/image52.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43.sv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51.svg"/><Relationship Id="rId9" Type="http://schemas.openxmlformats.org/officeDocument/2006/relationships/image" Target="../media/image46.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017060-508D-490A-BB91-D627A643180E}"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AE4E89E4-50F0-4E5E-8B24-C323680A6D82}">
      <dgm:prSet/>
      <dgm:spPr/>
      <dgm:t>
        <a:bodyPr/>
        <a:lstStyle/>
        <a:p>
          <a:r>
            <a:rPr lang="en-US" dirty="0"/>
            <a:t>Reduce Risk for Stakeholders</a:t>
          </a:r>
        </a:p>
      </dgm:t>
    </dgm:pt>
    <dgm:pt modelId="{57947001-81F6-41C2-BCC3-12F9A2E86908}" type="parTrans" cxnId="{4C196CC5-48A9-4936-807F-A80B3BBEB9DC}">
      <dgm:prSet/>
      <dgm:spPr/>
      <dgm:t>
        <a:bodyPr/>
        <a:lstStyle/>
        <a:p>
          <a:endParaRPr lang="en-US"/>
        </a:p>
      </dgm:t>
    </dgm:pt>
    <dgm:pt modelId="{872773AC-26DB-4AAB-A4EC-AFA5E373C8BB}" type="sibTrans" cxnId="{4C196CC5-48A9-4936-807F-A80B3BBEB9DC}">
      <dgm:prSet/>
      <dgm:spPr/>
      <dgm:t>
        <a:bodyPr/>
        <a:lstStyle/>
        <a:p>
          <a:endParaRPr lang="en-US"/>
        </a:p>
      </dgm:t>
    </dgm:pt>
    <dgm:pt modelId="{10269C81-1A26-4610-9023-64C9E8EDF653}">
      <dgm:prSet/>
      <dgm:spPr/>
      <dgm:t>
        <a:bodyPr/>
        <a:lstStyle/>
        <a:p>
          <a:r>
            <a:rPr lang="en-US" dirty="0"/>
            <a:t>Identify Key Factors for High-Risk Clients</a:t>
          </a:r>
        </a:p>
      </dgm:t>
    </dgm:pt>
    <dgm:pt modelId="{CDDC4209-2A08-41D9-B2F4-398F83177408}" type="parTrans" cxnId="{D4B0396A-1CCD-4896-A473-BFA5DE1103CD}">
      <dgm:prSet/>
      <dgm:spPr/>
      <dgm:t>
        <a:bodyPr/>
        <a:lstStyle/>
        <a:p>
          <a:endParaRPr lang="en-US"/>
        </a:p>
      </dgm:t>
    </dgm:pt>
    <dgm:pt modelId="{6F30E7E0-650F-4F36-9B41-FDD19E79C538}" type="sibTrans" cxnId="{D4B0396A-1CCD-4896-A473-BFA5DE1103CD}">
      <dgm:prSet/>
      <dgm:spPr/>
      <dgm:t>
        <a:bodyPr/>
        <a:lstStyle/>
        <a:p>
          <a:endParaRPr lang="en-US"/>
        </a:p>
      </dgm:t>
    </dgm:pt>
    <dgm:pt modelId="{C7799929-6E03-435C-B90D-5C0BBBD47BB9}">
      <dgm:prSet/>
      <dgm:spPr/>
      <dgm:t>
        <a:bodyPr/>
        <a:lstStyle/>
        <a:p>
          <a:r>
            <a:rPr lang="en-US" dirty="0"/>
            <a:t>Streamline Implementation with AutoML</a:t>
          </a:r>
        </a:p>
      </dgm:t>
    </dgm:pt>
    <dgm:pt modelId="{345780F4-3CBA-49CC-895E-8009CAAAB8DA}" type="parTrans" cxnId="{C67FA833-B48D-46FA-B264-2CEA52879D05}">
      <dgm:prSet/>
      <dgm:spPr/>
      <dgm:t>
        <a:bodyPr/>
        <a:lstStyle/>
        <a:p>
          <a:endParaRPr lang="en-US"/>
        </a:p>
      </dgm:t>
    </dgm:pt>
    <dgm:pt modelId="{D11B2EEA-7365-4018-9730-57B226B1F3EF}" type="sibTrans" cxnId="{C67FA833-B48D-46FA-B264-2CEA52879D05}">
      <dgm:prSet/>
      <dgm:spPr/>
      <dgm:t>
        <a:bodyPr/>
        <a:lstStyle/>
        <a:p>
          <a:endParaRPr lang="en-US"/>
        </a:p>
      </dgm:t>
    </dgm:pt>
    <dgm:pt modelId="{3798C017-CB20-4CC7-931D-91155B3C81E6}">
      <dgm:prSet/>
      <dgm:spPr/>
      <dgm:t>
        <a:bodyPr/>
        <a:lstStyle/>
        <a:p>
          <a:r>
            <a:rPr lang="en-US" dirty="0"/>
            <a:t>Provide an Automated Solution to Credit Approval</a:t>
          </a:r>
        </a:p>
      </dgm:t>
    </dgm:pt>
    <dgm:pt modelId="{803B396D-0FBD-4B69-96C0-2DEBF03D590A}" type="parTrans" cxnId="{166794C2-9CA6-445E-845D-4FAA0A63DA26}">
      <dgm:prSet/>
      <dgm:spPr/>
      <dgm:t>
        <a:bodyPr/>
        <a:lstStyle/>
        <a:p>
          <a:endParaRPr lang="en-US"/>
        </a:p>
      </dgm:t>
    </dgm:pt>
    <dgm:pt modelId="{223CF2CB-DA39-41CF-A62C-27D19C9CF257}" type="sibTrans" cxnId="{166794C2-9CA6-445E-845D-4FAA0A63DA26}">
      <dgm:prSet/>
      <dgm:spPr/>
      <dgm:t>
        <a:bodyPr/>
        <a:lstStyle/>
        <a:p>
          <a:endParaRPr lang="en-US"/>
        </a:p>
      </dgm:t>
    </dgm:pt>
    <dgm:pt modelId="{1E7FE0E7-C7A7-4A30-BD09-5271306B2115}" type="pres">
      <dgm:prSet presAssocID="{B7017060-508D-490A-BB91-D627A643180E}" presName="outerComposite" presStyleCnt="0">
        <dgm:presLayoutVars>
          <dgm:chMax val="5"/>
          <dgm:dir/>
          <dgm:resizeHandles val="exact"/>
        </dgm:presLayoutVars>
      </dgm:prSet>
      <dgm:spPr/>
    </dgm:pt>
    <dgm:pt modelId="{4223F731-B326-4688-A28E-76526A5CFDA7}" type="pres">
      <dgm:prSet presAssocID="{B7017060-508D-490A-BB91-D627A643180E}" presName="dummyMaxCanvas" presStyleCnt="0">
        <dgm:presLayoutVars/>
      </dgm:prSet>
      <dgm:spPr/>
    </dgm:pt>
    <dgm:pt modelId="{96F964A0-84B3-4B1E-90D1-DFF708B13913}" type="pres">
      <dgm:prSet presAssocID="{B7017060-508D-490A-BB91-D627A643180E}" presName="FourNodes_1" presStyleLbl="node1" presStyleIdx="0" presStyleCnt="4">
        <dgm:presLayoutVars>
          <dgm:bulletEnabled val="1"/>
        </dgm:presLayoutVars>
      </dgm:prSet>
      <dgm:spPr/>
    </dgm:pt>
    <dgm:pt modelId="{0AB7D824-0910-4372-A836-5BE7D6FB31B2}" type="pres">
      <dgm:prSet presAssocID="{B7017060-508D-490A-BB91-D627A643180E}" presName="FourNodes_2" presStyleLbl="node1" presStyleIdx="1" presStyleCnt="4">
        <dgm:presLayoutVars>
          <dgm:bulletEnabled val="1"/>
        </dgm:presLayoutVars>
      </dgm:prSet>
      <dgm:spPr/>
    </dgm:pt>
    <dgm:pt modelId="{C6714A37-C84F-4DD1-9039-EB6F242D757B}" type="pres">
      <dgm:prSet presAssocID="{B7017060-508D-490A-BB91-D627A643180E}" presName="FourNodes_3" presStyleLbl="node1" presStyleIdx="2" presStyleCnt="4">
        <dgm:presLayoutVars>
          <dgm:bulletEnabled val="1"/>
        </dgm:presLayoutVars>
      </dgm:prSet>
      <dgm:spPr/>
    </dgm:pt>
    <dgm:pt modelId="{C6FAE422-0236-46F1-852D-47CF02DCA7D8}" type="pres">
      <dgm:prSet presAssocID="{B7017060-508D-490A-BB91-D627A643180E}" presName="FourNodes_4" presStyleLbl="node1" presStyleIdx="3" presStyleCnt="4">
        <dgm:presLayoutVars>
          <dgm:bulletEnabled val="1"/>
        </dgm:presLayoutVars>
      </dgm:prSet>
      <dgm:spPr/>
    </dgm:pt>
    <dgm:pt modelId="{3C0F45A6-B511-4102-AA0F-692CD2965463}" type="pres">
      <dgm:prSet presAssocID="{B7017060-508D-490A-BB91-D627A643180E}" presName="FourConn_1-2" presStyleLbl="fgAccFollowNode1" presStyleIdx="0" presStyleCnt="3">
        <dgm:presLayoutVars>
          <dgm:bulletEnabled val="1"/>
        </dgm:presLayoutVars>
      </dgm:prSet>
      <dgm:spPr/>
    </dgm:pt>
    <dgm:pt modelId="{03590DC6-FE51-407B-BE66-93BC9AB1F273}" type="pres">
      <dgm:prSet presAssocID="{B7017060-508D-490A-BB91-D627A643180E}" presName="FourConn_2-3" presStyleLbl="fgAccFollowNode1" presStyleIdx="1" presStyleCnt="3">
        <dgm:presLayoutVars>
          <dgm:bulletEnabled val="1"/>
        </dgm:presLayoutVars>
      </dgm:prSet>
      <dgm:spPr/>
    </dgm:pt>
    <dgm:pt modelId="{F234F378-5986-4A4E-B63E-3714E385C202}" type="pres">
      <dgm:prSet presAssocID="{B7017060-508D-490A-BB91-D627A643180E}" presName="FourConn_3-4" presStyleLbl="fgAccFollowNode1" presStyleIdx="2" presStyleCnt="3">
        <dgm:presLayoutVars>
          <dgm:bulletEnabled val="1"/>
        </dgm:presLayoutVars>
      </dgm:prSet>
      <dgm:spPr/>
    </dgm:pt>
    <dgm:pt modelId="{AF605D82-D038-4A67-8F9E-82B69F912C9D}" type="pres">
      <dgm:prSet presAssocID="{B7017060-508D-490A-BB91-D627A643180E}" presName="FourNodes_1_text" presStyleLbl="node1" presStyleIdx="3" presStyleCnt="4">
        <dgm:presLayoutVars>
          <dgm:bulletEnabled val="1"/>
        </dgm:presLayoutVars>
      </dgm:prSet>
      <dgm:spPr/>
    </dgm:pt>
    <dgm:pt modelId="{20FEA8DC-8C8E-43B5-BA31-1AEBD1B4C424}" type="pres">
      <dgm:prSet presAssocID="{B7017060-508D-490A-BB91-D627A643180E}" presName="FourNodes_2_text" presStyleLbl="node1" presStyleIdx="3" presStyleCnt="4">
        <dgm:presLayoutVars>
          <dgm:bulletEnabled val="1"/>
        </dgm:presLayoutVars>
      </dgm:prSet>
      <dgm:spPr/>
    </dgm:pt>
    <dgm:pt modelId="{5C81CB9C-EEC8-415A-9A6C-744EB02B075B}" type="pres">
      <dgm:prSet presAssocID="{B7017060-508D-490A-BB91-D627A643180E}" presName="FourNodes_3_text" presStyleLbl="node1" presStyleIdx="3" presStyleCnt="4">
        <dgm:presLayoutVars>
          <dgm:bulletEnabled val="1"/>
        </dgm:presLayoutVars>
      </dgm:prSet>
      <dgm:spPr/>
    </dgm:pt>
    <dgm:pt modelId="{2F90BBEC-3BA2-4563-BB05-4401AF03FFA2}" type="pres">
      <dgm:prSet presAssocID="{B7017060-508D-490A-BB91-D627A643180E}" presName="FourNodes_4_text" presStyleLbl="node1" presStyleIdx="3" presStyleCnt="4">
        <dgm:presLayoutVars>
          <dgm:bulletEnabled val="1"/>
        </dgm:presLayoutVars>
      </dgm:prSet>
      <dgm:spPr/>
    </dgm:pt>
  </dgm:ptLst>
  <dgm:cxnLst>
    <dgm:cxn modelId="{16FA5604-0F5C-48DC-95B2-3EB5E84036C7}" type="presOf" srcId="{AE4E89E4-50F0-4E5E-8B24-C323680A6D82}" destId="{96F964A0-84B3-4B1E-90D1-DFF708B13913}" srcOrd="0" destOrd="0" presId="urn:microsoft.com/office/officeart/2005/8/layout/vProcess5"/>
    <dgm:cxn modelId="{C46CB506-8B65-420E-8AAA-D71A23C4B79B}" type="presOf" srcId="{3798C017-CB20-4CC7-931D-91155B3C81E6}" destId="{5C81CB9C-EEC8-415A-9A6C-744EB02B075B}" srcOrd="1" destOrd="0" presId="urn:microsoft.com/office/officeart/2005/8/layout/vProcess5"/>
    <dgm:cxn modelId="{C67FA833-B48D-46FA-B264-2CEA52879D05}" srcId="{B7017060-508D-490A-BB91-D627A643180E}" destId="{C7799929-6E03-435C-B90D-5C0BBBD47BB9}" srcOrd="3" destOrd="0" parTransId="{345780F4-3CBA-49CC-895E-8009CAAAB8DA}" sibTransId="{D11B2EEA-7365-4018-9730-57B226B1F3EF}"/>
    <dgm:cxn modelId="{E16EE746-CF7C-4D04-9580-63695C8003A5}" type="presOf" srcId="{6F30E7E0-650F-4F36-9B41-FDD19E79C538}" destId="{03590DC6-FE51-407B-BE66-93BC9AB1F273}" srcOrd="0" destOrd="0" presId="urn:microsoft.com/office/officeart/2005/8/layout/vProcess5"/>
    <dgm:cxn modelId="{D4B0396A-1CCD-4896-A473-BFA5DE1103CD}" srcId="{B7017060-508D-490A-BB91-D627A643180E}" destId="{10269C81-1A26-4610-9023-64C9E8EDF653}" srcOrd="1" destOrd="0" parTransId="{CDDC4209-2A08-41D9-B2F4-398F83177408}" sibTransId="{6F30E7E0-650F-4F36-9B41-FDD19E79C538}"/>
    <dgm:cxn modelId="{B48E654B-30BC-4EC2-82D2-21DEEC9E76D4}" type="presOf" srcId="{C7799929-6E03-435C-B90D-5C0BBBD47BB9}" destId="{2F90BBEC-3BA2-4563-BB05-4401AF03FFA2}" srcOrd="1" destOrd="0" presId="urn:microsoft.com/office/officeart/2005/8/layout/vProcess5"/>
    <dgm:cxn modelId="{10829F82-7398-4843-9CDA-6A5C2DC4FE01}" type="presOf" srcId="{B7017060-508D-490A-BB91-D627A643180E}" destId="{1E7FE0E7-C7A7-4A30-BD09-5271306B2115}" srcOrd="0" destOrd="0" presId="urn:microsoft.com/office/officeart/2005/8/layout/vProcess5"/>
    <dgm:cxn modelId="{F47A0C96-CA2A-492C-A7D5-482D1852542F}" type="presOf" srcId="{223CF2CB-DA39-41CF-A62C-27D19C9CF257}" destId="{F234F378-5986-4A4E-B63E-3714E385C202}" srcOrd="0" destOrd="0" presId="urn:microsoft.com/office/officeart/2005/8/layout/vProcess5"/>
    <dgm:cxn modelId="{809ABF9B-156F-42DC-94E7-98393C30932F}" type="presOf" srcId="{3798C017-CB20-4CC7-931D-91155B3C81E6}" destId="{C6714A37-C84F-4DD1-9039-EB6F242D757B}" srcOrd="0" destOrd="0" presId="urn:microsoft.com/office/officeart/2005/8/layout/vProcess5"/>
    <dgm:cxn modelId="{30EC32BF-875F-4520-9BD7-A7361FF145CE}" type="presOf" srcId="{AE4E89E4-50F0-4E5E-8B24-C323680A6D82}" destId="{AF605D82-D038-4A67-8F9E-82B69F912C9D}" srcOrd="1" destOrd="0" presId="urn:microsoft.com/office/officeart/2005/8/layout/vProcess5"/>
    <dgm:cxn modelId="{166794C2-9CA6-445E-845D-4FAA0A63DA26}" srcId="{B7017060-508D-490A-BB91-D627A643180E}" destId="{3798C017-CB20-4CC7-931D-91155B3C81E6}" srcOrd="2" destOrd="0" parTransId="{803B396D-0FBD-4B69-96C0-2DEBF03D590A}" sibTransId="{223CF2CB-DA39-41CF-A62C-27D19C9CF257}"/>
    <dgm:cxn modelId="{4C196CC5-48A9-4936-807F-A80B3BBEB9DC}" srcId="{B7017060-508D-490A-BB91-D627A643180E}" destId="{AE4E89E4-50F0-4E5E-8B24-C323680A6D82}" srcOrd="0" destOrd="0" parTransId="{57947001-81F6-41C2-BCC3-12F9A2E86908}" sibTransId="{872773AC-26DB-4AAB-A4EC-AFA5E373C8BB}"/>
    <dgm:cxn modelId="{4A6FADC5-7A90-4608-8E1B-A018E5AFA9C6}" type="presOf" srcId="{10269C81-1A26-4610-9023-64C9E8EDF653}" destId="{20FEA8DC-8C8E-43B5-BA31-1AEBD1B4C424}" srcOrd="1" destOrd="0" presId="urn:microsoft.com/office/officeart/2005/8/layout/vProcess5"/>
    <dgm:cxn modelId="{3F0EA3DC-FEEF-4224-9101-2F1741F20C5E}" type="presOf" srcId="{872773AC-26DB-4AAB-A4EC-AFA5E373C8BB}" destId="{3C0F45A6-B511-4102-AA0F-692CD2965463}" srcOrd="0" destOrd="0" presId="urn:microsoft.com/office/officeart/2005/8/layout/vProcess5"/>
    <dgm:cxn modelId="{02EEA0E0-98AA-4FF4-B66C-23D29BA8DADE}" type="presOf" srcId="{C7799929-6E03-435C-B90D-5C0BBBD47BB9}" destId="{C6FAE422-0236-46F1-852D-47CF02DCA7D8}" srcOrd="0" destOrd="0" presId="urn:microsoft.com/office/officeart/2005/8/layout/vProcess5"/>
    <dgm:cxn modelId="{C05A67FB-33E5-43D6-8E68-16909FF855FF}" type="presOf" srcId="{10269C81-1A26-4610-9023-64C9E8EDF653}" destId="{0AB7D824-0910-4372-A836-5BE7D6FB31B2}" srcOrd="0" destOrd="0" presId="urn:microsoft.com/office/officeart/2005/8/layout/vProcess5"/>
    <dgm:cxn modelId="{18A6FE3E-42FD-4533-8808-020A0375AC2C}" type="presParOf" srcId="{1E7FE0E7-C7A7-4A30-BD09-5271306B2115}" destId="{4223F731-B326-4688-A28E-76526A5CFDA7}" srcOrd="0" destOrd="0" presId="urn:microsoft.com/office/officeart/2005/8/layout/vProcess5"/>
    <dgm:cxn modelId="{B553022B-3AE9-4FFB-A312-B506924C73C5}" type="presParOf" srcId="{1E7FE0E7-C7A7-4A30-BD09-5271306B2115}" destId="{96F964A0-84B3-4B1E-90D1-DFF708B13913}" srcOrd="1" destOrd="0" presId="urn:microsoft.com/office/officeart/2005/8/layout/vProcess5"/>
    <dgm:cxn modelId="{D254CA03-468A-4D7E-9AEA-28EA14EAB7B6}" type="presParOf" srcId="{1E7FE0E7-C7A7-4A30-BD09-5271306B2115}" destId="{0AB7D824-0910-4372-A836-5BE7D6FB31B2}" srcOrd="2" destOrd="0" presId="urn:microsoft.com/office/officeart/2005/8/layout/vProcess5"/>
    <dgm:cxn modelId="{BDDAF75F-4769-4B70-A3E6-819753ADA214}" type="presParOf" srcId="{1E7FE0E7-C7A7-4A30-BD09-5271306B2115}" destId="{C6714A37-C84F-4DD1-9039-EB6F242D757B}" srcOrd="3" destOrd="0" presId="urn:microsoft.com/office/officeart/2005/8/layout/vProcess5"/>
    <dgm:cxn modelId="{3547B3B8-571B-469E-B485-75333C1B3911}" type="presParOf" srcId="{1E7FE0E7-C7A7-4A30-BD09-5271306B2115}" destId="{C6FAE422-0236-46F1-852D-47CF02DCA7D8}" srcOrd="4" destOrd="0" presId="urn:microsoft.com/office/officeart/2005/8/layout/vProcess5"/>
    <dgm:cxn modelId="{F9D01201-6D9D-47A5-AA14-A9CCBC648B28}" type="presParOf" srcId="{1E7FE0E7-C7A7-4A30-BD09-5271306B2115}" destId="{3C0F45A6-B511-4102-AA0F-692CD2965463}" srcOrd="5" destOrd="0" presId="urn:microsoft.com/office/officeart/2005/8/layout/vProcess5"/>
    <dgm:cxn modelId="{221459F7-C790-4E4F-84D1-52D997CF33B3}" type="presParOf" srcId="{1E7FE0E7-C7A7-4A30-BD09-5271306B2115}" destId="{03590DC6-FE51-407B-BE66-93BC9AB1F273}" srcOrd="6" destOrd="0" presId="urn:microsoft.com/office/officeart/2005/8/layout/vProcess5"/>
    <dgm:cxn modelId="{76DAF2A6-668F-44F5-AE88-E0BA781DEEC8}" type="presParOf" srcId="{1E7FE0E7-C7A7-4A30-BD09-5271306B2115}" destId="{F234F378-5986-4A4E-B63E-3714E385C202}" srcOrd="7" destOrd="0" presId="urn:microsoft.com/office/officeart/2005/8/layout/vProcess5"/>
    <dgm:cxn modelId="{A37D519E-16B0-4D71-89C4-569B0628AF4F}" type="presParOf" srcId="{1E7FE0E7-C7A7-4A30-BD09-5271306B2115}" destId="{AF605D82-D038-4A67-8F9E-82B69F912C9D}" srcOrd="8" destOrd="0" presId="urn:microsoft.com/office/officeart/2005/8/layout/vProcess5"/>
    <dgm:cxn modelId="{FC127E81-D5B9-4478-93AD-149C17B13E8C}" type="presParOf" srcId="{1E7FE0E7-C7A7-4A30-BD09-5271306B2115}" destId="{20FEA8DC-8C8E-43B5-BA31-1AEBD1B4C424}" srcOrd="9" destOrd="0" presId="urn:microsoft.com/office/officeart/2005/8/layout/vProcess5"/>
    <dgm:cxn modelId="{D1A684CD-9885-434D-B348-26B5B628FA54}" type="presParOf" srcId="{1E7FE0E7-C7A7-4A30-BD09-5271306B2115}" destId="{5C81CB9C-EEC8-415A-9A6C-744EB02B075B}" srcOrd="10" destOrd="0" presId="urn:microsoft.com/office/officeart/2005/8/layout/vProcess5"/>
    <dgm:cxn modelId="{6D0833CC-DB80-4ADF-A820-AD7743D4C74C}" type="presParOf" srcId="{1E7FE0E7-C7A7-4A30-BD09-5271306B2115}" destId="{2F90BBEC-3BA2-4563-BB05-4401AF03FFA2}"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A27770-D60F-4959-AE53-AD3B12E5C02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61EB752-9F1E-4C31-9151-5F1700C30948}">
      <dgm:prSet/>
      <dgm:spPr/>
      <dgm:t>
        <a:bodyPr/>
        <a:lstStyle/>
        <a:p>
          <a:pPr>
            <a:lnSpc>
              <a:spcPct val="100000"/>
            </a:lnSpc>
          </a:pPr>
          <a:r>
            <a:rPr lang="en-US" dirty="0"/>
            <a:t>1,000 Observations</a:t>
          </a:r>
        </a:p>
      </dgm:t>
    </dgm:pt>
    <dgm:pt modelId="{75D8B0B1-A9CC-40F2-BC9E-25A7D8C5BF11}" type="parTrans" cxnId="{D2AF6830-D5BB-41C6-AD1B-7882E46A1703}">
      <dgm:prSet/>
      <dgm:spPr/>
      <dgm:t>
        <a:bodyPr/>
        <a:lstStyle/>
        <a:p>
          <a:endParaRPr lang="en-US"/>
        </a:p>
      </dgm:t>
    </dgm:pt>
    <dgm:pt modelId="{2317A017-AE72-4A31-90CC-A9A629180129}" type="sibTrans" cxnId="{D2AF6830-D5BB-41C6-AD1B-7882E46A1703}">
      <dgm:prSet/>
      <dgm:spPr/>
      <dgm:t>
        <a:bodyPr/>
        <a:lstStyle/>
        <a:p>
          <a:endParaRPr lang="en-US"/>
        </a:p>
      </dgm:t>
    </dgm:pt>
    <dgm:pt modelId="{A71A00D3-764B-4598-B5CC-9EB73D23E118}">
      <dgm:prSet/>
      <dgm:spPr/>
      <dgm:t>
        <a:bodyPr/>
        <a:lstStyle/>
        <a:p>
          <a:pPr>
            <a:lnSpc>
              <a:spcPct val="100000"/>
            </a:lnSpc>
          </a:pPr>
          <a:r>
            <a:rPr lang="en-US" dirty="0"/>
            <a:t>7 Categorical Variables</a:t>
          </a:r>
        </a:p>
      </dgm:t>
    </dgm:pt>
    <dgm:pt modelId="{1E819699-ED98-4312-BB3A-C8CE3F3451FD}" type="parTrans" cxnId="{13E83864-3342-4307-AEE3-255668B0DC03}">
      <dgm:prSet/>
      <dgm:spPr/>
      <dgm:t>
        <a:bodyPr/>
        <a:lstStyle/>
        <a:p>
          <a:endParaRPr lang="en-US"/>
        </a:p>
      </dgm:t>
    </dgm:pt>
    <dgm:pt modelId="{05D2B102-4B5A-4E04-B40E-6DBFFD41E919}" type="sibTrans" cxnId="{13E83864-3342-4307-AEE3-255668B0DC03}">
      <dgm:prSet/>
      <dgm:spPr/>
      <dgm:t>
        <a:bodyPr/>
        <a:lstStyle/>
        <a:p>
          <a:endParaRPr lang="en-US"/>
        </a:p>
      </dgm:t>
    </dgm:pt>
    <dgm:pt modelId="{3846F188-349C-4908-9646-4002C9FB8002}">
      <dgm:prSet/>
      <dgm:spPr/>
      <dgm:t>
        <a:bodyPr/>
        <a:lstStyle/>
        <a:p>
          <a:pPr>
            <a:lnSpc>
              <a:spcPct val="100000"/>
            </a:lnSpc>
          </a:pPr>
          <a:r>
            <a:rPr lang="en-US" dirty="0"/>
            <a:t>4 Numerical Values</a:t>
          </a:r>
        </a:p>
      </dgm:t>
    </dgm:pt>
    <dgm:pt modelId="{FC8194AC-7005-4179-A50F-E6B970C7FAE6}" type="parTrans" cxnId="{77B71E8A-2B6D-4393-A8B5-7F565A3788E2}">
      <dgm:prSet/>
      <dgm:spPr/>
      <dgm:t>
        <a:bodyPr/>
        <a:lstStyle/>
        <a:p>
          <a:endParaRPr lang="en-US"/>
        </a:p>
      </dgm:t>
    </dgm:pt>
    <dgm:pt modelId="{C6ECF292-BFE1-463C-AF3F-136A83BF8FC7}" type="sibTrans" cxnId="{77B71E8A-2B6D-4393-A8B5-7F565A3788E2}">
      <dgm:prSet/>
      <dgm:spPr/>
      <dgm:t>
        <a:bodyPr/>
        <a:lstStyle/>
        <a:p>
          <a:endParaRPr lang="en-US"/>
        </a:p>
      </dgm:t>
    </dgm:pt>
    <dgm:pt modelId="{3194B5F9-5B8A-412D-9E30-2ABC067D1629}">
      <dgm:prSet/>
      <dgm:spPr/>
      <dgm:t>
        <a:bodyPr/>
        <a:lstStyle/>
        <a:p>
          <a:pPr>
            <a:lnSpc>
              <a:spcPct val="100000"/>
            </a:lnSpc>
          </a:pPr>
          <a:r>
            <a:rPr lang="en-US" dirty="0"/>
            <a:t>Response = Good Credit</a:t>
          </a:r>
        </a:p>
      </dgm:t>
    </dgm:pt>
    <dgm:pt modelId="{5BEC21DC-D9AE-42AA-A11B-A03829007387}" type="parTrans" cxnId="{9E0D9834-5179-40A2-85D3-A940A8B6954C}">
      <dgm:prSet/>
      <dgm:spPr/>
      <dgm:t>
        <a:bodyPr/>
        <a:lstStyle/>
        <a:p>
          <a:endParaRPr lang="en-US"/>
        </a:p>
      </dgm:t>
    </dgm:pt>
    <dgm:pt modelId="{DF8B93D7-80F6-4E5B-BF93-050B7E34F174}" type="sibTrans" cxnId="{9E0D9834-5179-40A2-85D3-A940A8B6954C}">
      <dgm:prSet/>
      <dgm:spPr/>
      <dgm:t>
        <a:bodyPr/>
        <a:lstStyle/>
        <a:p>
          <a:endParaRPr lang="en-US"/>
        </a:p>
      </dgm:t>
    </dgm:pt>
    <dgm:pt modelId="{D478C3AC-725C-4CEC-B2B1-794F9C50A96D}">
      <dgm:prSet/>
      <dgm:spPr/>
      <dgm:t>
        <a:bodyPr/>
        <a:lstStyle/>
        <a:p>
          <a:pPr>
            <a:lnSpc>
              <a:spcPct val="100000"/>
            </a:lnSpc>
          </a:pPr>
          <a:r>
            <a:rPr lang="en-US" dirty="0"/>
            <a:t>19 Binary Variables</a:t>
          </a:r>
        </a:p>
      </dgm:t>
    </dgm:pt>
    <dgm:pt modelId="{6BA0E6CD-1052-4AC8-8FC6-F83C9C95F0A6}" type="parTrans" cxnId="{89003255-8AB0-4FD6-A1FA-9BB6F149A439}">
      <dgm:prSet/>
      <dgm:spPr/>
    </dgm:pt>
    <dgm:pt modelId="{916C519A-C43A-49F7-A87A-778EFDF23C1F}" type="sibTrans" cxnId="{89003255-8AB0-4FD6-A1FA-9BB6F149A439}">
      <dgm:prSet/>
      <dgm:spPr/>
    </dgm:pt>
    <dgm:pt modelId="{0F0CC0B0-E01A-4BC2-8739-1D33B8D06F5D}" type="pres">
      <dgm:prSet presAssocID="{38A27770-D60F-4959-AE53-AD3B12E5C02C}" presName="root" presStyleCnt="0">
        <dgm:presLayoutVars>
          <dgm:dir/>
          <dgm:resizeHandles val="exact"/>
        </dgm:presLayoutVars>
      </dgm:prSet>
      <dgm:spPr/>
    </dgm:pt>
    <dgm:pt modelId="{75FE40C1-BF7A-41EB-A26B-77E8F65D17DC}" type="pres">
      <dgm:prSet presAssocID="{861EB752-9F1E-4C31-9151-5F1700C30948}" presName="compNode" presStyleCnt="0"/>
      <dgm:spPr/>
    </dgm:pt>
    <dgm:pt modelId="{CC2A72C6-D9B2-4415-9B96-93F293A5693F}" type="pres">
      <dgm:prSet presAssocID="{861EB752-9F1E-4C31-9151-5F1700C3094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ye"/>
        </a:ext>
      </dgm:extLst>
    </dgm:pt>
    <dgm:pt modelId="{6D6382A7-F76B-4714-A552-341FE9862400}" type="pres">
      <dgm:prSet presAssocID="{861EB752-9F1E-4C31-9151-5F1700C30948}" presName="spaceRect" presStyleCnt="0"/>
      <dgm:spPr/>
    </dgm:pt>
    <dgm:pt modelId="{5FEC1F76-28EC-4949-B990-A9831D90157B}" type="pres">
      <dgm:prSet presAssocID="{861EB752-9F1E-4C31-9151-5F1700C30948}" presName="textRect" presStyleLbl="revTx" presStyleIdx="0" presStyleCnt="5">
        <dgm:presLayoutVars>
          <dgm:chMax val="1"/>
          <dgm:chPref val="1"/>
        </dgm:presLayoutVars>
      </dgm:prSet>
      <dgm:spPr/>
    </dgm:pt>
    <dgm:pt modelId="{00E79152-CB93-4508-B1C0-99991771084B}" type="pres">
      <dgm:prSet presAssocID="{2317A017-AE72-4A31-90CC-A9A629180129}" presName="sibTrans" presStyleCnt="0"/>
      <dgm:spPr/>
    </dgm:pt>
    <dgm:pt modelId="{07B72FAE-CE0D-48AA-8ED9-40E8EE152DE5}" type="pres">
      <dgm:prSet presAssocID="{A71A00D3-764B-4598-B5CC-9EB73D23E118}" presName="compNode" presStyleCnt="0"/>
      <dgm:spPr/>
    </dgm:pt>
    <dgm:pt modelId="{F0027D11-D13C-47CC-A76E-BC9792FFE79F}" type="pres">
      <dgm:prSet presAssocID="{A71A00D3-764B-4598-B5CC-9EB73D23E11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75BFE98D-71F1-45BB-A64D-A1CEA68867C1}" type="pres">
      <dgm:prSet presAssocID="{A71A00D3-764B-4598-B5CC-9EB73D23E118}" presName="spaceRect" presStyleCnt="0"/>
      <dgm:spPr/>
    </dgm:pt>
    <dgm:pt modelId="{04BBC7E2-BD61-4738-9DD7-96DB1355FB6E}" type="pres">
      <dgm:prSet presAssocID="{A71A00D3-764B-4598-B5CC-9EB73D23E118}" presName="textRect" presStyleLbl="revTx" presStyleIdx="1" presStyleCnt="5">
        <dgm:presLayoutVars>
          <dgm:chMax val="1"/>
          <dgm:chPref val="1"/>
        </dgm:presLayoutVars>
      </dgm:prSet>
      <dgm:spPr/>
    </dgm:pt>
    <dgm:pt modelId="{4EA084CA-4BEA-4BA5-9EEE-EEA4176AEBF9}" type="pres">
      <dgm:prSet presAssocID="{05D2B102-4B5A-4E04-B40E-6DBFFD41E919}" presName="sibTrans" presStyleCnt="0"/>
      <dgm:spPr/>
    </dgm:pt>
    <dgm:pt modelId="{59323109-642C-4062-BB1C-DF7E78877957}" type="pres">
      <dgm:prSet presAssocID="{D478C3AC-725C-4CEC-B2B1-794F9C50A96D}" presName="compNode" presStyleCnt="0"/>
      <dgm:spPr/>
    </dgm:pt>
    <dgm:pt modelId="{0173893A-DE47-4939-98C6-0B877AC3284E}" type="pres">
      <dgm:prSet presAssocID="{D478C3AC-725C-4CEC-B2B1-794F9C50A96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inary with solid fill"/>
        </a:ext>
      </dgm:extLst>
    </dgm:pt>
    <dgm:pt modelId="{FACCD80B-C72D-4490-83B1-471EDF21497D}" type="pres">
      <dgm:prSet presAssocID="{D478C3AC-725C-4CEC-B2B1-794F9C50A96D}" presName="spaceRect" presStyleCnt="0"/>
      <dgm:spPr/>
    </dgm:pt>
    <dgm:pt modelId="{9E6F27E6-54FF-4B8C-AEAD-1317F564A4DD}" type="pres">
      <dgm:prSet presAssocID="{D478C3AC-725C-4CEC-B2B1-794F9C50A96D}" presName="textRect" presStyleLbl="revTx" presStyleIdx="2" presStyleCnt="5">
        <dgm:presLayoutVars>
          <dgm:chMax val="1"/>
          <dgm:chPref val="1"/>
        </dgm:presLayoutVars>
      </dgm:prSet>
      <dgm:spPr/>
    </dgm:pt>
    <dgm:pt modelId="{8F1D091B-8806-4211-AC51-FA8171C08588}" type="pres">
      <dgm:prSet presAssocID="{916C519A-C43A-49F7-A87A-778EFDF23C1F}" presName="sibTrans" presStyleCnt="0"/>
      <dgm:spPr/>
    </dgm:pt>
    <dgm:pt modelId="{B1C2CEB7-F5D0-43FA-8613-69864CC70110}" type="pres">
      <dgm:prSet presAssocID="{3846F188-349C-4908-9646-4002C9FB8002}" presName="compNode" presStyleCnt="0"/>
      <dgm:spPr/>
    </dgm:pt>
    <dgm:pt modelId="{113A6020-04CD-4971-8393-09357C90BC42}" type="pres">
      <dgm:prSet presAssocID="{3846F188-349C-4908-9646-4002C9FB800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thematics"/>
        </a:ext>
      </dgm:extLst>
    </dgm:pt>
    <dgm:pt modelId="{1DDC4704-0370-40D2-8910-0FCF8BFA19D7}" type="pres">
      <dgm:prSet presAssocID="{3846F188-349C-4908-9646-4002C9FB8002}" presName="spaceRect" presStyleCnt="0"/>
      <dgm:spPr/>
    </dgm:pt>
    <dgm:pt modelId="{34812F6B-94EC-477F-A9DA-D2FC4541598A}" type="pres">
      <dgm:prSet presAssocID="{3846F188-349C-4908-9646-4002C9FB8002}" presName="textRect" presStyleLbl="revTx" presStyleIdx="3" presStyleCnt="5">
        <dgm:presLayoutVars>
          <dgm:chMax val="1"/>
          <dgm:chPref val="1"/>
        </dgm:presLayoutVars>
      </dgm:prSet>
      <dgm:spPr/>
    </dgm:pt>
    <dgm:pt modelId="{BDB1D098-7B71-45E9-B450-2341D6F27318}" type="pres">
      <dgm:prSet presAssocID="{C6ECF292-BFE1-463C-AF3F-136A83BF8FC7}" presName="sibTrans" presStyleCnt="0"/>
      <dgm:spPr/>
    </dgm:pt>
    <dgm:pt modelId="{C6CD1DB5-B498-4335-B4E7-69B4286B6000}" type="pres">
      <dgm:prSet presAssocID="{3194B5F9-5B8A-412D-9E30-2ABC067D1629}" presName="compNode" presStyleCnt="0"/>
      <dgm:spPr/>
    </dgm:pt>
    <dgm:pt modelId="{160390DB-B667-4CCA-9F82-36942D76A986}" type="pres">
      <dgm:prSet presAssocID="{3194B5F9-5B8A-412D-9E30-2ABC067D162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eartbeat"/>
        </a:ext>
      </dgm:extLst>
    </dgm:pt>
    <dgm:pt modelId="{7C88BF89-ECF3-4D1E-9BBC-056241D6B866}" type="pres">
      <dgm:prSet presAssocID="{3194B5F9-5B8A-412D-9E30-2ABC067D1629}" presName="spaceRect" presStyleCnt="0"/>
      <dgm:spPr/>
    </dgm:pt>
    <dgm:pt modelId="{2BAB5387-796B-44D2-9E16-E340A9C5D609}" type="pres">
      <dgm:prSet presAssocID="{3194B5F9-5B8A-412D-9E30-2ABC067D1629}" presName="textRect" presStyleLbl="revTx" presStyleIdx="4" presStyleCnt="5">
        <dgm:presLayoutVars>
          <dgm:chMax val="1"/>
          <dgm:chPref val="1"/>
        </dgm:presLayoutVars>
      </dgm:prSet>
      <dgm:spPr/>
    </dgm:pt>
  </dgm:ptLst>
  <dgm:cxnLst>
    <dgm:cxn modelId="{D2AF6830-D5BB-41C6-AD1B-7882E46A1703}" srcId="{38A27770-D60F-4959-AE53-AD3B12E5C02C}" destId="{861EB752-9F1E-4C31-9151-5F1700C30948}" srcOrd="0" destOrd="0" parTransId="{75D8B0B1-A9CC-40F2-BC9E-25A7D8C5BF11}" sibTransId="{2317A017-AE72-4A31-90CC-A9A629180129}"/>
    <dgm:cxn modelId="{9E0D9834-5179-40A2-85D3-A940A8B6954C}" srcId="{38A27770-D60F-4959-AE53-AD3B12E5C02C}" destId="{3194B5F9-5B8A-412D-9E30-2ABC067D1629}" srcOrd="4" destOrd="0" parTransId="{5BEC21DC-D9AE-42AA-A11B-A03829007387}" sibTransId="{DF8B93D7-80F6-4E5B-BF93-050B7E34F174}"/>
    <dgm:cxn modelId="{13E83864-3342-4307-AEE3-255668B0DC03}" srcId="{38A27770-D60F-4959-AE53-AD3B12E5C02C}" destId="{A71A00D3-764B-4598-B5CC-9EB73D23E118}" srcOrd="1" destOrd="0" parTransId="{1E819699-ED98-4312-BB3A-C8CE3F3451FD}" sibTransId="{05D2B102-4B5A-4E04-B40E-6DBFFD41E919}"/>
    <dgm:cxn modelId="{89003255-8AB0-4FD6-A1FA-9BB6F149A439}" srcId="{38A27770-D60F-4959-AE53-AD3B12E5C02C}" destId="{D478C3AC-725C-4CEC-B2B1-794F9C50A96D}" srcOrd="2" destOrd="0" parTransId="{6BA0E6CD-1052-4AC8-8FC6-F83C9C95F0A6}" sibTransId="{916C519A-C43A-49F7-A87A-778EFDF23C1F}"/>
    <dgm:cxn modelId="{8251E683-A5E5-4194-8A71-1C8C733F00AC}" type="presOf" srcId="{3194B5F9-5B8A-412D-9E30-2ABC067D1629}" destId="{2BAB5387-796B-44D2-9E16-E340A9C5D609}" srcOrd="0" destOrd="0" presId="urn:microsoft.com/office/officeart/2018/2/layout/IconLabelList"/>
    <dgm:cxn modelId="{77B71E8A-2B6D-4393-A8B5-7F565A3788E2}" srcId="{38A27770-D60F-4959-AE53-AD3B12E5C02C}" destId="{3846F188-349C-4908-9646-4002C9FB8002}" srcOrd="3" destOrd="0" parTransId="{FC8194AC-7005-4179-A50F-E6B970C7FAE6}" sibTransId="{C6ECF292-BFE1-463C-AF3F-136A83BF8FC7}"/>
    <dgm:cxn modelId="{FDD12A92-3236-499A-B297-04A3DD9E9791}" type="presOf" srcId="{3846F188-349C-4908-9646-4002C9FB8002}" destId="{34812F6B-94EC-477F-A9DA-D2FC4541598A}" srcOrd="0" destOrd="0" presId="urn:microsoft.com/office/officeart/2018/2/layout/IconLabelList"/>
    <dgm:cxn modelId="{F95C7597-3DA1-433C-91C0-452CFB20E000}" type="presOf" srcId="{38A27770-D60F-4959-AE53-AD3B12E5C02C}" destId="{0F0CC0B0-E01A-4BC2-8739-1D33B8D06F5D}" srcOrd="0" destOrd="0" presId="urn:microsoft.com/office/officeart/2018/2/layout/IconLabelList"/>
    <dgm:cxn modelId="{87BDBDAF-6738-412F-83B3-E998DA0EABA8}" type="presOf" srcId="{861EB752-9F1E-4C31-9151-5F1700C30948}" destId="{5FEC1F76-28EC-4949-B990-A9831D90157B}" srcOrd="0" destOrd="0" presId="urn:microsoft.com/office/officeart/2018/2/layout/IconLabelList"/>
    <dgm:cxn modelId="{060569B5-ABAC-46CD-9035-E7E2F532A8B3}" type="presOf" srcId="{A71A00D3-764B-4598-B5CC-9EB73D23E118}" destId="{04BBC7E2-BD61-4738-9DD7-96DB1355FB6E}" srcOrd="0" destOrd="0" presId="urn:microsoft.com/office/officeart/2018/2/layout/IconLabelList"/>
    <dgm:cxn modelId="{8B9660EB-BC0D-401F-823F-2ACD176498B7}" type="presOf" srcId="{D478C3AC-725C-4CEC-B2B1-794F9C50A96D}" destId="{9E6F27E6-54FF-4B8C-AEAD-1317F564A4DD}" srcOrd="0" destOrd="0" presId="urn:microsoft.com/office/officeart/2018/2/layout/IconLabelList"/>
    <dgm:cxn modelId="{3976BA12-4846-40F5-9AF5-6D00D75D10BE}" type="presParOf" srcId="{0F0CC0B0-E01A-4BC2-8739-1D33B8D06F5D}" destId="{75FE40C1-BF7A-41EB-A26B-77E8F65D17DC}" srcOrd="0" destOrd="0" presId="urn:microsoft.com/office/officeart/2018/2/layout/IconLabelList"/>
    <dgm:cxn modelId="{1ECDE567-A8E5-45C4-A855-66F8B19A5BD5}" type="presParOf" srcId="{75FE40C1-BF7A-41EB-A26B-77E8F65D17DC}" destId="{CC2A72C6-D9B2-4415-9B96-93F293A5693F}" srcOrd="0" destOrd="0" presId="urn:microsoft.com/office/officeart/2018/2/layout/IconLabelList"/>
    <dgm:cxn modelId="{8517E97B-B0D4-4681-850F-7CAB0EE90DE7}" type="presParOf" srcId="{75FE40C1-BF7A-41EB-A26B-77E8F65D17DC}" destId="{6D6382A7-F76B-4714-A552-341FE9862400}" srcOrd="1" destOrd="0" presId="urn:microsoft.com/office/officeart/2018/2/layout/IconLabelList"/>
    <dgm:cxn modelId="{8E6D0FC2-716B-40D4-8172-F4BDD22C21E2}" type="presParOf" srcId="{75FE40C1-BF7A-41EB-A26B-77E8F65D17DC}" destId="{5FEC1F76-28EC-4949-B990-A9831D90157B}" srcOrd="2" destOrd="0" presId="urn:microsoft.com/office/officeart/2018/2/layout/IconLabelList"/>
    <dgm:cxn modelId="{7F334C67-FF0B-49DE-BFB2-211B6C2017BA}" type="presParOf" srcId="{0F0CC0B0-E01A-4BC2-8739-1D33B8D06F5D}" destId="{00E79152-CB93-4508-B1C0-99991771084B}" srcOrd="1" destOrd="0" presId="urn:microsoft.com/office/officeart/2018/2/layout/IconLabelList"/>
    <dgm:cxn modelId="{3E0ABA83-4627-4680-8AE9-73E214E29657}" type="presParOf" srcId="{0F0CC0B0-E01A-4BC2-8739-1D33B8D06F5D}" destId="{07B72FAE-CE0D-48AA-8ED9-40E8EE152DE5}" srcOrd="2" destOrd="0" presId="urn:microsoft.com/office/officeart/2018/2/layout/IconLabelList"/>
    <dgm:cxn modelId="{E5826A89-68C5-4EE7-A915-06154135036C}" type="presParOf" srcId="{07B72FAE-CE0D-48AA-8ED9-40E8EE152DE5}" destId="{F0027D11-D13C-47CC-A76E-BC9792FFE79F}" srcOrd="0" destOrd="0" presId="urn:microsoft.com/office/officeart/2018/2/layout/IconLabelList"/>
    <dgm:cxn modelId="{BE4DA9BD-1F42-46B5-9AEE-A9C155EED025}" type="presParOf" srcId="{07B72FAE-CE0D-48AA-8ED9-40E8EE152DE5}" destId="{75BFE98D-71F1-45BB-A64D-A1CEA68867C1}" srcOrd="1" destOrd="0" presId="urn:microsoft.com/office/officeart/2018/2/layout/IconLabelList"/>
    <dgm:cxn modelId="{7DC489A9-99ED-4092-ADBE-965BD7DAD78C}" type="presParOf" srcId="{07B72FAE-CE0D-48AA-8ED9-40E8EE152DE5}" destId="{04BBC7E2-BD61-4738-9DD7-96DB1355FB6E}" srcOrd="2" destOrd="0" presId="urn:microsoft.com/office/officeart/2018/2/layout/IconLabelList"/>
    <dgm:cxn modelId="{DDA6CBB2-125A-45AC-9347-1BFB7D03B801}" type="presParOf" srcId="{0F0CC0B0-E01A-4BC2-8739-1D33B8D06F5D}" destId="{4EA084CA-4BEA-4BA5-9EEE-EEA4176AEBF9}" srcOrd="3" destOrd="0" presId="urn:microsoft.com/office/officeart/2018/2/layout/IconLabelList"/>
    <dgm:cxn modelId="{899611B6-738D-4F1A-A203-0F82FF7E84B7}" type="presParOf" srcId="{0F0CC0B0-E01A-4BC2-8739-1D33B8D06F5D}" destId="{59323109-642C-4062-BB1C-DF7E78877957}" srcOrd="4" destOrd="0" presId="urn:microsoft.com/office/officeart/2018/2/layout/IconLabelList"/>
    <dgm:cxn modelId="{88E6B8C2-2BFE-4FE7-A99B-C7BF1D65B2BD}" type="presParOf" srcId="{59323109-642C-4062-BB1C-DF7E78877957}" destId="{0173893A-DE47-4939-98C6-0B877AC3284E}" srcOrd="0" destOrd="0" presId="urn:microsoft.com/office/officeart/2018/2/layout/IconLabelList"/>
    <dgm:cxn modelId="{7DD6D8D6-0C8E-4488-A269-D25B48CFBB4D}" type="presParOf" srcId="{59323109-642C-4062-BB1C-DF7E78877957}" destId="{FACCD80B-C72D-4490-83B1-471EDF21497D}" srcOrd="1" destOrd="0" presId="urn:microsoft.com/office/officeart/2018/2/layout/IconLabelList"/>
    <dgm:cxn modelId="{E3F4732D-9990-4F7F-AE8B-DEB6A37368B2}" type="presParOf" srcId="{59323109-642C-4062-BB1C-DF7E78877957}" destId="{9E6F27E6-54FF-4B8C-AEAD-1317F564A4DD}" srcOrd="2" destOrd="0" presId="urn:microsoft.com/office/officeart/2018/2/layout/IconLabelList"/>
    <dgm:cxn modelId="{657BFD21-8BBC-42AD-A497-0189A29DD83F}" type="presParOf" srcId="{0F0CC0B0-E01A-4BC2-8739-1D33B8D06F5D}" destId="{8F1D091B-8806-4211-AC51-FA8171C08588}" srcOrd="5" destOrd="0" presId="urn:microsoft.com/office/officeart/2018/2/layout/IconLabelList"/>
    <dgm:cxn modelId="{0FA2F9A3-770A-42CB-9EE4-92223019A73B}" type="presParOf" srcId="{0F0CC0B0-E01A-4BC2-8739-1D33B8D06F5D}" destId="{B1C2CEB7-F5D0-43FA-8613-69864CC70110}" srcOrd="6" destOrd="0" presId="urn:microsoft.com/office/officeart/2018/2/layout/IconLabelList"/>
    <dgm:cxn modelId="{5C3DE9F5-F38B-4D11-989B-649284CDC6B4}" type="presParOf" srcId="{B1C2CEB7-F5D0-43FA-8613-69864CC70110}" destId="{113A6020-04CD-4971-8393-09357C90BC42}" srcOrd="0" destOrd="0" presId="urn:microsoft.com/office/officeart/2018/2/layout/IconLabelList"/>
    <dgm:cxn modelId="{D03781B6-2CC8-446E-A5DD-4457F94D8F22}" type="presParOf" srcId="{B1C2CEB7-F5D0-43FA-8613-69864CC70110}" destId="{1DDC4704-0370-40D2-8910-0FCF8BFA19D7}" srcOrd="1" destOrd="0" presId="urn:microsoft.com/office/officeart/2018/2/layout/IconLabelList"/>
    <dgm:cxn modelId="{D3D82648-72C5-4F14-8500-8D533F555FF3}" type="presParOf" srcId="{B1C2CEB7-F5D0-43FA-8613-69864CC70110}" destId="{34812F6B-94EC-477F-A9DA-D2FC4541598A}" srcOrd="2" destOrd="0" presId="urn:microsoft.com/office/officeart/2018/2/layout/IconLabelList"/>
    <dgm:cxn modelId="{270C29F5-64A3-4C63-8ABD-754BF42C456D}" type="presParOf" srcId="{0F0CC0B0-E01A-4BC2-8739-1D33B8D06F5D}" destId="{BDB1D098-7B71-45E9-B450-2341D6F27318}" srcOrd="7" destOrd="0" presId="urn:microsoft.com/office/officeart/2018/2/layout/IconLabelList"/>
    <dgm:cxn modelId="{0576911E-ECE7-48BB-B13A-36A6111DFC12}" type="presParOf" srcId="{0F0CC0B0-E01A-4BC2-8739-1D33B8D06F5D}" destId="{C6CD1DB5-B498-4335-B4E7-69B4286B6000}" srcOrd="8" destOrd="0" presId="urn:microsoft.com/office/officeart/2018/2/layout/IconLabelList"/>
    <dgm:cxn modelId="{754FA0F4-7A8E-4915-B35E-304A0B455B22}" type="presParOf" srcId="{C6CD1DB5-B498-4335-B4E7-69B4286B6000}" destId="{160390DB-B667-4CCA-9F82-36942D76A986}" srcOrd="0" destOrd="0" presId="urn:microsoft.com/office/officeart/2018/2/layout/IconLabelList"/>
    <dgm:cxn modelId="{406DFF1E-773F-4F18-BC6C-B928AEA52C05}" type="presParOf" srcId="{C6CD1DB5-B498-4335-B4E7-69B4286B6000}" destId="{7C88BF89-ECF3-4D1E-9BBC-056241D6B866}" srcOrd="1" destOrd="0" presId="urn:microsoft.com/office/officeart/2018/2/layout/IconLabelList"/>
    <dgm:cxn modelId="{25447771-2F08-45ED-BF11-172B29E5F0EA}" type="presParOf" srcId="{C6CD1DB5-B498-4335-B4E7-69B4286B6000}" destId="{2BAB5387-796B-44D2-9E16-E340A9C5D60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53172B-6EEE-433A-AF6C-E2D3B206476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D0394A6-314F-4141-A5B2-EBFAE5BF3337}">
      <dgm:prSet/>
      <dgm:spPr/>
      <dgm:t>
        <a:bodyPr/>
        <a:lstStyle/>
        <a:p>
          <a:pPr>
            <a:lnSpc>
              <a:spcPct val="100000"/>
            </a:lnSpc>
          </a:pPr>
          <a:r>
            <a:rPr lang="en-US" dirty="0"/>
            <a:t>Migrate Data Sources to Azure</a:t>
          </a:r>
        </a:p>
      </dgm:t>
    </dgm:pt>
    <dgm:pt modelId="{7AD486F0-99C3-4729-97C2-23AF5EA9635D}" type="parTrans" cxnId="{886A1201-47F1-4BFF-9082-DBA673EAD51A}">
      <dgm:prSet/>
      <dgm:spPr/>
      <dgm:t>
        <a:bodyPr/>
        <a:lstStyle/>
        <a:p>
          <a:endParaRPr lang="en-US"/>
        </a:p>
      </dgm:t>
    </dgm:pt>
    <dgm:pt modelId="{D0E74554-7A5B-4D5D-8CEE-551865306A1D}" type="sibTrans" cxnId="{886A1201-47F1-4BFF-9082-DBA673EAD51A}">
      <dgm:prSet phldrT="01"/>
      <dgm:spPr/>
      <dgm:t>
        <a:bodyPr/>
        <a:lstStyle/>
        <a:p>
          <a:pPr>
            <a:lnSpc>
              <a:spcPct val="100000"/>
            </a:lnSpc>
          </a:pPr>
          <a:endParaRPr lang="en-US"/>
        </a:p>
      </dgm:t>
    </dgm:pt>
    <dgm:pt modelId="{DC48D976-C50A-43B8-885F-E7B64064C2A6}">
      <dgm:prSet/>
      <dgm:spPr/>
      <dgm:t>
        <a:bodyPr/>
        <a:lstStyle/>
        <a:p>
          <a:pPr>
            <a:lnSpc>
              <a:spcPct val="100000"/>
            </a:lnSpc>
          </a:pPr>
          <a:r>
            <a:rPr lang="en-US" dirty="0"/>
            <a:t>Customize Model</a:t>
          </a:r>
        </a:p>
      </dgm:t>
    </dgm:pt>
    <dgm:pt modelId="{2E06803A-C8F7-4731-8ACB-B8C91B7E8F32}" type="parTrans" cxnId="{0CC4D7CA-1BD3-4324-9AB1-BD9E1E2C7089}">
      <dgm:prSet/>
      <dgm:spPr/>
      <dgm:t>
        <a:bodyPr/>
        <a:lstStyle/>
        <a:p>
          <a:endParaRPr lang="en-US"/>
        </a:p>
      </dgm:t>
    </dgm:pt>
    <dgm:pt modelId="{59D9F16A-8D83-4585-9769-4EC1B5D26B9A}" type="sibTrans" cxnId="{0CC4D7CA-1BD3-4324-9AB1-BD9E1E2C7089}">
      <dgm:prSet phldrT="02"/>
      <dgm:spPr/>
      <dgm:t>
        <a:bodyPr/>
        <a:lstStyle/>
        <a:p>
          <a:pPr>
            <a:lnSpc>
              <a:spcPct val="100000"/>
            </a:lnSpc>
          </a:pPr>
          <a:endParaRPr lang="en-US"/>
        </a:p>
      </dgm:t>
    </dgm:pt>
    <dgm:pt modelId="{2DFFE7B4-626F-45B4-B898-40F0DA294866}">
      <dgm:prSet/>
      <dgm:spPr/>
      <dgm:t>
        <a:bodyPr/>
        <a:lstStyle/>
        <a:p>
          <a:pPr>
            <a:lnSpc>
              <a:spcPct val="100000"/>
            </a:lnSpc>
          </a:pPr>
          <a:r>
            <a:rPr lang="en-US" dirty="0"/>
            <a:t>Meet w./Stakeholder for Final Model Selection</a:t>
          </a:r>
        </a:p>
      </dgm:t>
    </dgm:pt>
    <dgm:pt modelId="{8C846DC8-D7A5-4FC6-8EBB-007DA795A4CC}" type="parTrans" cxnId="{2F0E5495-F9BF-4383-82C5-0137A693B56A}">
      <dgm:prSet/>
      <dgm:spPr/>
      <dgm:t>
        <a:bodyPr/>
        <a:lstStyle/>
        <a:p>
          <a:endParaRPr lang="en-US"/>
        </a:p>
      </dgm:t>
    </dgm:pt>
    <dgm:pt modelId="{41F3D9D2-2CAA-438F-B022-210BBE9C4B04}" type="sibTrans" cxnId="{2F0E5495-F9BF-4383-82C5-0137A693B56A}">
      <dgm:prSet phldrT="03"/>
      <dgm:spPr/>
      <dgm:t>
        <a:bodyPr/>
        <a:lstStyle/>
        <a:p>
          <a:pPr>
            <a:lnSpc>
              <a:spcPct val="100000"/>
            </a:lnSpc>
          </a:pPr>
          <a:endParaRPr lang="en-US"/>
        </a:p>
      </dgm:t>
    </dgm:pt>
    <dgm:pt modelId="{E1FFD3C5-5529-492F-A5A2-D4F1D93AF548}">
      <dgm:prSet/>
      <dgm:spPr/>
      <dgm:t>
        <a:bodyPr/>
        <a:lstStyle/>
        <a:p>
          <a:pPr>
            <a:lnSpc>
              <a:spcPct val="100000"/>
            </a:lnSpc>
          </a:pPr>
          <a:r>
            <a:rPr lang="en-US" dirty="0"/>
            <a:t>Deploy Solution</a:t>
          </a:r>
        </a:p>
      </dgm:t>
    </dgm:pt>
    <dgm:pt modelId="{325CEFB3-37B4-474E-88D9-3CD78911A83F}" type="parTrans" cxnId="{225979F4-D431-484F-AB02-C0B7AAF47FFB}">
      <dgm:prSet/>
      <dgm:spPr/>
      <dgm:t>
        <a:bodyPr/>
        <a:lstStyle/>
        <a:p>
          <a:endParaRPr lang="en-US"/>
        </a:p>
      </dgm:t>
    </dgm:pt>
    <dgm:pt modelId="{5D771C1C-49C6-43B4-9509-DE4616160BE5}" type="sibTrans" cxnId="{225979F4-D431-484F-AB02-C0B7AAF47FFB}">
      <dgm:prSet phldrT="04"/>
      <dgm:spPr/>
      <dgm:t>
        <a:bodyPr/>
        <a:lstStyle/>
        <a:p>
          <a:endParaRPr lang="en-US"/>
        </a:p>
      </dgm:t>
    </dgm:pt>
    <dgm:pt modelId="{E2B35A36-37F5-4B3D-87CD-FAAA7BC2EA90}" type="pres">
      <dgm:prSet presAssocID="{7353172B-6EEE-433A-AF6C-E2D3B2064762}" presName="root" presStyleCnt="0">
        <dgm:presLayoutVars>
          <dgm:dir/>
          <dgm:resizeHandles val="exact"/>
        </dgm:presLayoutVars>
      </dgm:prSet>
      <dgm:spPr/>
    </dgm:pt>
    <dgm:pt modelId="{04180957-2553-4438-A51B-6F9EC679374B}" type="pres">
      <dgm:prSet presAssocID="{AD0394A6-314F-4141-A5B2-EBFAE5BF3337}" presName="compNode" presStyleCnt="0"/>
      <dgm:spPr/>
    </dgm:pt>
    <dgm:pt modelId="{CB69CFDF-8725-4FFA-9DA2-2CD38C76D10D}" type="pres">
      <dgm:prSet presAssocID="{AD0394A6-314F-4141-A5B2-EBFAE5BF333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loud Computing with solid fill"/>
        </a:ext>
      </dgm:extLst>
    </dgm:pt>
    <dgm:pt modelId="{96DB5B8E-8180-4985-8B76-50A5454190A0}" type="pres">
      <dgm:prSet presAssocID="{AD0394A6-314F-4141-A5B2-EBFAE5BF3337}" presName="spaceRect" presStyleCnt="0"/>
      <dgm:spPr/>
    </dgm:pt>
    <dgm:pt modelId="{F7210F8A-9F05-4EC6-A833-7691081BD11E}" type="pres">
      <dgm:prSet presAssocID="{AD0394A6-314F-4141-A5B2-EBFAE5BF3337}" presName="textRect" presStyleLbl="revTx" presStyleIdx="0" presStyleCnt="4">
        <dgm:presLayoutVars>
          <dgm:chMax val="1"/>
          <dgm:chPref val="1"/>
        </dgm:presLayoutVars>
      </dgm:prSet>
      <dgm:spPr/>
    </dgm:pt>
    <dgm:pt modelId="{550CA706-2D9C-4450-A9BE-DB8B80AA225E}" type="pres">
      <dgm:prSet presAssocID="{D0E74554-7A5B-4D5D-8CEE-551865306A1D}" presName="sibTrans" presStyleCnt="0"/>
      <dgm:spPr/>
    </dgm:pt>
    <dgm:pt modelId="{74505EC4-D302-48F7-B685-304A0846F187}" type="pres">
      <dgm:prSet presAssocID="{DC48D976-C50A-43B8-885F-E7B64064C2A6}" presName="compNode" presStyleCnt="0"/>
      <dgm:spPr/>
    </dgm:pt>
    <dgm:pt modelId="{25A452A9-B581-4C6D-9F56-1010BACE8E76}" type="pres">
      <dgm:prSet presAssocID="{DC48D976-C50A-43B8-885F-E7B64064C2A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ome"/>
        </a:ext>
      </dgm:extLst>
    </dgm:pt>
    <dgm:pt modelId="{5FB54697-7229-4183-8241-12FEBD267334}" type="pres">
      <dgm:prSet presAssocID="{DC48D976-C50A-43B8-885F-E7B64064C2A6}" presName="spaceRect" presStyleCnt="0"/>
      <dgm:spPr/>
    </dgm:pt>
    <dgm:pt modelId="{C39B71B8-44F0-41F0-8B9F-9D7FEB9B452B}" type="pres">
      <dgm:prSet presAssocID="{DC48D976-C50A-43B8-885F-E7B64064C2A6}" presName="textRect" presStyleLbl="revTx" presStyleIdx="1" presStyleCnt="4">
        <dgm:presLayoutVars>
          <dgm:chMax val="1"/>
          <dgm:chPref val="1"/>
        </dgm:presLayoutVars>
      </dgm:prSet>
      <dgm:spPr/>
    </dgm:pt>
    <dgm:pt modelId="{20F86D03-7615-4522-B9DB-51F00AA7B24F}" type="pres">
      <dgm:prSet presAssocID="{59D9F16A-8D83-4585-9769-4EC1B5D26B9A}" presName="sibTrans" presStyleCnt="0"/>
      <dgm:spPr/>
    </dgm:pt>
    <dgm:pt modelId="{BF217872-1D77-4FD1-BA12-F7355189F898}" type="pres">
      <dgm:prSet presAssocID="{2DFFE7B4-626F-45B4-B898-40F0DA294866}" presName="compNode" presStyleCnt="0"/>
      <dgm:spPr/>
    </dgm:pt>
    <dgm:pt modelId="{76190732-6459-435E-B528-4269763E70F9}" type="pres">
      <dgm:prSet presAssocID="{2DFFE7B4-626F-45B4-B898-40F0DA29486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eting"/>
        </a:ext>
      </dgm:extLst>
    </dgm:pt>
    <dgm:pt modelId="{4D551584-0AB0-407A-87A1-7F82A231169B}" type="pres">
      <dgm:prSet presAssocID="{2DFFE7B4-626F-45B4-B898-40F0DA294866}" presName="spaceRect" presStyleCnt="0"/>
      <dgm:spPr/>
    </dgm:pt>
    <dgm:pt modelId="{DE759107-38C8-4F4F-A6BC-06002DB3CC46}" type="pres">
      <dgm:prSet presAssocID="{2DFFE7B4-626F-45B4-B898-40F0DA294866}" presName="textRect" presStyleLbl="revTx" presStyleIdx="2" presStyleCnt="4">
        <dgm:presLayoutVars>
          <dgm:chMax val="1"/>
          <dgm:chPref val="1"/>
        </dgm:presLayoutVars>
      </dgm:prSet>
      <dgm:spPr/>
    </dgm:pt>
    <dgm:pt modelId="{B719499C-2990-43BA-8DE9-73C99548F80C}" type="pres">
      <dgm:prSet presAssocID="{41F3D9D2-2CAA-438F-B022-210BBE9C4B04}" presName="sibTrans" presStyleCnt="0"/>
      <dgm:spPr/>
    </dgm:pt>
    <dgm:pt modelId="{C6040B98-64C6-4B79-9F9D-97A60CD5888B}" type="pres">
      <dgm:prSet presAssocID="{E1FFD3C5-5529-492F-A5A2-D4F1D93AF548}" presName="compNode" presStyleCnt="0"/>
      <dgm:spPr/>
    </dgm:pt>
    <dgm:pt modelId="{192CDB56-B700-4A26-97CA-A09267D35B86}" type="pres">
      <dgm:prSet presAssocID="{E1FFD3C5-5529-492F-A5A2-D4F1D93AF54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mputer"/>
        </a:ext>
      </dgm:extLst>
    </dgm:pt>
    <dgm:pt modelId="{BAFFDE33-9D2F-4EBD-80EF-6FB08E51DDCF}" type="pres">
      <dgm:prSet presAssocID="{E1FFD3C5-5529-492F-A5A2-D4F1D93AF548}" presName="spaceRect" presStyleCnt="0"/>
      <dgm:spPr/>
    </dgm:pt>
    <dgm:pt modelId="{827F2717-DBAB-43C3-A997-0A8C1094790A}" type="pres">
      <dgm:prSet presAssocID="{E1FFD3C5-5529-492F-A5A2-D4F1D93AF548}" presName="textRect" presStyleLbl="revTx" presStyleIdx="3" presStyleCnt="4">
        <dgm:presLayoutVars>
          <dgm:chMax val="1"/>
          <dgm:chPref val="1"/>
        </dgm:presLayoutVars>
      </dgm:prSet>
      <dgm:spPr/>
    </dgm:pt>
  </dgm:ptLst>
  <dgm:cxnLst>
    <dgm:cxn modelId="{886A1201-47F1-4BFF-9082-DBA673EAD51A}" srcId="{7353172B-6EEE-433A-AF6C-E2D3B2064762}" destId="{AD0394A6-314F-4141-A5B2-EBFAE5BF3337}" srcOrd="0" destOrd="0" parTransId="{7AD486F0-99C3-4729-97C2-23AF5EA9635D}" sibTransId="{D0E74554-7A5B-4D5D-8CEE-551865306A1D}"/>
    <dgm:cxn modelId="{2FB7CC3D-15F3-4983-9A0E-D752DC5B3704}" type="presOf" srcId="{2DFFE7B4-626F-45B4-B898-40F0DA294866}" destId="{DE759107-38C8-4F4F-A6BC-06002DB3CC46}" srcOrd="0" destOrd="0" presId="urn:microsoft.com/office/officeart/2018/2/layout/IconLabelList"/>
    <dgm:cxn modelId="{ABF90B83-527D-4F2D-87C4-29B34A3A5595}" type="presOf" srcId="{DC48D976-C50A-43B8-885F-E7B64064C2A6}" destId="{C39B71B8-44F0-41F0-8B9F-9D7FEB9B452B}" srcOrd="0" destOrd="0" presId="urn:microsoft.com/office/officeart/2018/2/layout/IconLabelList"/>
    <dgm:cxn modelId="{2F0E5495-F9BF-4383-82C5-0137A693B56A}" srcId="{7353172B-6EEE-433A-AF6C-E2D3B2064762}" destId="{2DFFE7B4-626F-45B4-B898-40F0DA294866}" srcOrd="2" destOrd="0" parTransId="{8C846DC8-D7A5-4FC6-8EBB-007DA795A4CC}" sibTransId="{41F3D9D2-2CAA-438F-B022-210BBE9C4B04}"/>
    <dgm:cxn modelId="{AAB408AE-12A7-4A30-A058-931556FFBD3E}" type="presOf" srcId="{7353172B-6EEE-433A-AF6C-E2D3B2064762}" destId="{E2B35A36-37F5-4B3D-87CD-FAAA7BC2EA90}" srcOrd="0" destOrd="0" presId="urn:microsoft.com/office/officeart/2018/2/layout/IconLabelList"/>
    <dgm:cxn modelId="{8C4983B2-5F6C-4FAE-AB7A-D27D6C839641}" type="presOf" srcId="{AD0394A6-314F-4141-A5B2-EBFAE5BF3337}" destId="{F7210F8A-9F05-4EC6-A833-7691081BD11E}" srcOrd="0" destOrd="0" presId="urn:microsoft.com/office/officeart/2018/2/layout/IconLabelList"/>
    <dgm:cxn modelId="{0CC4D7CA-1BD3-4324-9AB1-BD9E1E2C7089}" srcId="{7353172B-6EEE-433A-AF6C-E2D3B2064762}" destId="{DC48D976-C50A-43B8-885F-E7B64064C2A6}" srcOrd="1" destOrd="0" parTransId="{2E06803A-C8F7-4731-8ACB-B8C91B7E8F32}" sibTransId="{59D9F16A-8D83-4585-9769-4EC1B5D26B9A}"/>
    <dgm:cxn modelId="{62B96CEF-309F-40B1-BD57-0E2D69511369}" type="presOf" srcId="{E1FFD3C5-5529-492F-A5A2-D4F1D93AF548}" destId="{827F2717-DBAB-43C3-A997-0A8C1094790A}" srcOrd="0" destOrd="0" presId="urn:microsoft.com/office/officeart/2018/2/layout/IconLabelList"/>
    <dgm:cxn modelId="{225979F4-D431-484F-AB02-C0B7AAF47FFB}" srcId="{7353172B-6EEE-433A-AF6C-E2D3B2064762}" destId="{E1FFD3C5-5529-492F-A5A2-D4F1D93AF548}" srcOrd="3" destOrd="0" parTransId="{325CEFB3-37B4-474E-88D9-3CD78911A83F}" sibTransId="{5D771C1C-49C6-43B4-9509-DE4616160BE5}"/>
    <dgm:cxn modelId="{9A994347-F9B6-4A50-9A0A-54A3060F3BAF}" type="presParOf" srcId="{E2B35A36-37F5-4B3D-87CD-FAAA7BC2EA90}" destId="{04180957-2553-4438-A51B-6F9EC679374B}" srcOrd="0" destOrd="0" presId="urn:microsoft.com/office/officeart/2018/2/layout/IconLabelList"/>
    <dgm:cxn modelId="{104FD382-59BD-4B05-B510-FCDCEEF58CDD}" type="presParOf" srcId="{04180957-2553-4438-A51B-6F9EC679374B}" destId="{CB69CFDF-8725-4FFA-9DA2-2CD38C76D10D}" srcOrd="0" destOrd="0" presId="urn:microsoft.com/office/officeart/2018/2/layout/IconLabelList"/>
    <dgm:cxn modelId="{8A0B156D-849B-4074-8D08-B7991FE2FDF7}" type="presParOf" srcId="{04180957-2553-4438-A51B-6F9EC679374B}" destId="{96DB5B8E-8180-4985-8B76-50A5454190A0}" srcOrd="1" destOrd="0" presId="urn:microsoft.com/office/officeart/2018/2/layout/IconLabelList"/>
    <dgm:cxn modelId="{D6974FCF-C2B4-4127-82E9-1EB844D0CB52}" type="presParOf" srcId="{04180957-2553-4438-A51B-6F9EC679374B}" destId="{F7210F8A-9F05-4EC6-A833-7691081BD11E}" srcOrd="2" destOrd="0" presId="urn:microsoft.com/office/officeart/2018/2/layout/IconLabelList"/>
    <dgm:cxn modelId="{864DFD69-D5CE-4B7B-B152-973C5DC7884F}" type="presParOf" srcId="{E2B35A36-37F5-4B3D-87CD-FAAA7BC2EA90}" destId="{550CA706-2D9C-4450-A9BE-DB8B80AA225E}" srcOrd="1" destOrd="0" presId="urn:microsoft.com/office/officeart/2018/2/layout/IconLabelList"/>
    <dgm:cxn modelId="{BE9A1273-D365-40F8-B6D8-613943DA0319}" type="presParOf" srcId="{E2B35A36-37F5-4B3D-87CD-FAAA7BC2EA90}" destId="{74505EC4-D302-48F7-B685-304A0846F187}" srcOrd="2" destOrd="0" presId="urn:microsoft.com/office/officeart/2018/2/layout/IconLabelList"/>
    <dgm:cxn modelId="{CC0603B3-AA9E-4247-9D48-4328D40D6E76}" type="presParOf" srcId="{74505EC4-D302-48F7-B685-304A0846F187}" destId="{25A452A9-B581-4C6D-9F56-1010BACE8E76}" srcOrd="0" destOrd="0" presId="urn:microsoft.com/office/officeart/2018/2/layout/IconLabelList"/>
    <dgm:cxn modelId="{04CF57FD-86CC-4841-96F8-07D7651B877D}" type="presParOf" srcId="{74505EC4-D302-48F7-B685-304A0846F187}" destId="{5FB54697-7229-4183-8241-12FEBD267334}" srcOrd="1" destOrd="0" presId="urn:microsoft.com/office/officeart/2018/2/layout/IconLabelList"/>
    <dgm:cxn modelId="{EEEC9A59-0266-4535-8DFB-514F000ACD69}" type="presParOf" srcId="{74505EC4-D302-48F7-B685-304A0846F187}" destId="{C39B71B8-44F0-41F0-8B9F-9D7FEB9B452B}" srcOrd="2" destOrd="0" presId="urn:microsoft.com/office/officeart/2018/2/layout/IconLabelList"/>
    <dgm:cxn modelId="{6ECA65EF-ECC3-478F-B915-4B3FA7517437}" type="presParOf" srcId="{E2B35A36-37F5-4B3D-87CD-FAAA7BC2EA90}" destId="{20F86D03-7615-4522-B9DB-51F00AA7B24F}" srcOrd="3" destOrd="0" presId="urn:microsoft.com/office/officeart/2018/2/layout/IconLabelList"/>
    <dgm:cxn modelId="{D7120038-F813-4484-96BB-BC446659F516}" type="presParOf" srcId="{E2B35A36-37F5-4B3D-87CD-FAAA7BC2EA90}" destId="{BF217872-1D77-4FD1-BA12-F7355189F898}" srcOrd="4" destOrd="0" presId="urn:microsoft.com/office/officeart/2018/2/layout/IconLabelList"/>
    <dgm:cxn modelId="{EE3E2081-8C0C-48B0-98B8-D80FF56E4211}" type="presParOf" srcId="{BF217872-1D77-4FD1-BA12-F7355189F898}" destId="{76190732-6459-435E-B528-4269763E70F9}" srcOrd="0" destOrd="0" presId="urn:microsoft.com/office/officeart/2018/2/layout/IconLabelList"/>
    <dgm:cxn modelId="{2957F3DB-F1F2-4D07-9D68-1FBB7B6413EC}" type="presParOf" srcId="{BF217872-1D77-4FD1-BA12-F7355189F898}" destId="{4D551584-0AB0-407A-87A1-7F82A231169B}" srcOrd="1" destOrd="0" presId="urn:microsoft.com/office/officeart/2018/2/layout/IconLabelList"/>
    <dgm:cxn modelId="{1A8791EA-CD3E-493D-8F4C-845A81E7BC48}" type="presParOf" srcId="{BF217872-1D77-4FD1-BA12-F7355189F898}" destId="{DE759107-38C8-4F4F-A6BC-06002DB3CC46}" srcOrd="2" destOrd="0" presId="urn:microsoft.com/office/officeart/2018/2/layout/IconLabelList"/>
    <dgm:cxn modelId="{97BB04A7-9EA3-45EF-96BD-1C9DD56811E5}" type="presParOf" srcId="{E2B35A36-37F5-4B3D-87CD-FAAA7BC2EA90}" destId="{B719499C-2990-43BA-8DE9-73C99548F80C}" srcOrd="5" destOrd="0" presId="urn:microsoft.com/office/officeart/2018/2/layout/IconLabelList"/>
    <dgm:cxn modelId="{DB95DAFF-2826-4777-BC5B-BF87373DA760}" type="presParOf" srcId="{E2B35A36-37F5-4B3D-87CD-FAAA7BC2EA90}" destId="{C6040B98-64C6-4B79-9F9D-97A60CD5888B}" srcOrd="6" destOrd="0" presId="urn:microsoft.com/office/officeart/2018/2/layout/IconLabelList"/>
    <dgm:cxn modelId="{64C6CCDA-0A76-4243-9275-C8363A94C6F6}" type="presParOf" srcId="{C6040B98-64C6-4B79-9F9D-97A60CD5888B}" destId="{192CDB56-B700-4A26-97CA-A09267D35B86}" srcOrd="0" destOrd="0" presId="urn:microsoft.com/office/officeart/2018/2/layout/IconLabelList"/>
    <dgm:cxn modelId="{0EEC0F3A-4971-4122-BF17-119CD07FBF42}" type="presParOf" srcId="{C6040B98-64C6-4B79-9F9D-97A60CD5888B}" destId="{BAFFDE33-9D2F-4EBD-80EF-6FB08E51DDCF}" srcOrd="1" destOrd="0" presId="urn:microsoft.com/office/officeart/2018/2/layout/IconLabelList"/>
    <dgm:cxn modelId="{55959443-EBD8-417D-934D-09BC7F9303B6}" type="presParOf" srcId="{C6040B98-64C6-4B79-9F9D-97A60CD5888B}" destId="{827F2717-DBAB-43C3-A997-0A8C1094790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53172B-6EEE-433A-AF6C-E2D3B206476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D0394A6-314F-4141-A5B2-EBFAE5BF3337}">
      <dgm:prSet/>
      <dgm:spPr/>
      <dgm:t>
        <a:bodyPr/>
        <a:lstStyle/>
        <a:p>
          <a:pPr>
            <a:lnSpc>
              <a:spcPct val="100000"/>
            </a:lnSpc>
          </a:pPr>
          <a:r>
            <a:rPr lang="en-US" dirty="0"/>
            <a:t>Work with IT to connect to Data Sources</a:t>
          </a:r>
        </a:p>
      </dgm:t>
    </dgm:pt>
    <dgm:pt modelId="{7AD486F0-99C3-4729-97C2-23AF5EA9635D}" type="parTrans" cxnId="{886A1201-47F1-4BFF-9082-DBA673EAD51A}">
      <dgm:prSet/>
      <dgm:spPr/>
      <dgm:t>
        <a:bodyPr/>
        <a:lstStyle/>
        <a:p>
          <a:endParaRPr lang="en-US"/>
        </a:p>
      </dgm:t>
    </dgm:pt>
    <dgm:pt modelId="{D0E74554-7A5B-4D5D-8CEE-551865306A1D}" type="sibTrans" cxnId="{886A1201-47F1-4BFF-9082-DBA673EAD51A}">
      <dgm:prSet phldrT="01"/>
      <dgm:spPr/>
      <dgm:t>
        <a:bodyPr/>
        <a:lstStyle/>
        <a:p>
          <a:pPr>
            <a:lnSpc>
              <a:spcPct val="100000"/>
            </a:lnSpc>
          </a:pPr>
          <a:endParaRPr lang="en-US"/>
        </a:p>
      </dgm:t>
    </dgm:pt>
    <dgm:pt modelId="{DC48D976-C50A-43B8-885F-E7B64064C2A6}">
      <dgm:prSet/>
      <dgm:spPr/>
      <dgm:t>
        <a:bodyPr/>
        <a:lstStyle/>
        <a:p>
          <a:pPr>
            <a:lnSpc>
              <a:spcPct val="100000"/>
            </a:lnSpc>
          </a:pPr>
          <a:r>
            <a:rPr lang="en-US" dirty="0"/>
            <a:t>Customize Model</a:t>
          </a:r>
        </a:p>
      </dgm:t>
    </dgm:pt>
    <dgm:pt modelId="{2E06803A-C8F7-4731-8ACB-B8C91B7E8F32}" type="parTrans" cxnId="{0CC4D7CA-1BD3-4324-9AB1-BD9E1E2C7089}">
      <dgm:prSet/>
      <dgm:spPr/>
      <dgm:t>
        <a:bodyPr/>
        <a:lstStyle/>
        <a:p>
          <a:endParaRPr lang="en-US"/>
        </a:p>
      </dgm:t>
    </dgm:pt>
    <dgm:pt modelId="{59D9F16A-8D83-4585-9769-4EC1B5D26B9A}" type="sibTrans" cxnId="{0CC4D7CA-1BD3-4324-9AB1-BD9E1E2C7089}">
      <dgm:prSet phldrT="02"/>
      <dgm:spPr/>
      <dgm:t>
        <a:bodyPr/>
        <a:lstStyle/>
        <a:p>
          <a:pPr>
            <a:lnSpc>
              <a:spcPct val="100000"/>
            </a:lnSpc>
          </a:pPr>
          <a:endParaRPr lang="en-US"/>
        </a:p>
      </dgm:t>
    </dgm:pt>
    <dgm:pt modelId="{2DFFE7B4-626F-45B4-B898-40F0DA294866}">
      <dgm:prSet/>
      <dgm:spPr/>
      <dgm:t>
        <a:bodyPr/>
        <a:lstStyle/>
        <a:p>
          <a:pPr>
            <a:lnSpc>
              <a:spcPct val="100000"/>
            </a:lnSpc>
          </a:pPr>
          <a:r>
            <a:rPr lang="en-US" dirty="0"/>
            <a:t>Meet w./Stakeholder for Final Model Selection</a:t>
          </a:r>
        </a:p>
      </dgm:t>
    </dgm:pt>
    <dgm:pt modelId="{8C846DC8-D7A5-4FC6-8EBB-007DA795A4CC}" type="parTrans" cxnId="{2F0E5495-F9BF-4383-82C5-0137A693B56A}">
      <dgm:prSet/>
      <dgm:spPr/>
      <dgm:t>
        <a:bodyPr/>
        <a:lstStyle/>
        <a:p>
          <a:endParaRPr lang="en-US"/>
        </a:p>
      </dgm:t>
    </dgm:pt>
    <dgm:pt modelId="{41F3D9D2-2CAA-438F-B022-210BBE9C4B04}" type="sibTrans" cxnId="{2F0E5495-F9BF-4383-82C5-0137A693B56A}">
      <dgm:prSet phldrT="03"/>
      <dgm:spPr/>
      <dgm:t>
        <a:bodyPr/>
        <a:lstStyle/>
        <a:p>
          <a:pPr>
            <a:lnSpc>
              <a:spcPct val="100000"/>
            </a:lnSpc>
          </a:pPr>
          <a:endParaRPr lang="en-US"/>
        </a:p>
      </dgm:t>
    </dgm:pt>
    <dgm:pt modelId="{E1FFD3C5-5529-492F-A5A2-D4F1D93AF548}">
      <dgm:prSet/>
      <dgm:spPr/>
      <dgm:t>
        <a:bodyPr/>
        <a:lstStyle/>
        <a:p>
          <a:pPr>
            <a:lnSpc>
              <a:spcPct val="100000"/>
            </a:lnSpc>
          </a:pPr>
          <a:r>
            <a:rPr lang="en-US" dirty="0"/>
            <a:t>Work with Deployment Team to Push Application</a:t>
          </a:r>
        </a:p>
      </dgm:t>
    </dgm:pt>
    <dgm:pt modelId="{325CEFB3-37B4-474E-88D9-3CD78911A83F}" type="parTrans" cxnId="{225979F4-D431-484F-AB02-C0B7AAF47FFB}">
      <dgm:prSet/>
      <dgm:spPr/>
      <dgm:t>
        <a:bodyPr/>
        <a:lstStyle/>
        <a:p>
          <a:endParaRPr lang="en-US"/>
        </a:p>
      </dgm:t>
    </dgm:pt>
    <dgm:pt modelId="{5D771C1C-49C6-43B4-9509-DE4616160BE5}" type="sibTrans" cxnId="{225979F4-D431-484F-AB02-C0B7AAF47FFB}">
      <dgm:prSet phldrT="04"/>
      <dgm:spPr/>
      <dgm:t>
        <a:bodyPr/>
        <a:lstStyle/>
        <a:p>
          <a:endParaRPr lang="en-US"/>
        </a:p>
      </dgm:t>
    </dgm:pt>
    <dgm:pt modelId="{E5121E03-774B-4FCB-B556-DE8E4CFDDC68}">
      <dgm:prSet/>
      <dgm:spPr/>
      <dgm:t>
        <a:bodyPr/>
        <a:lstStyle/>
        <a:p>
          <a:pPr>
            <a:lnSpc>
              <a:spcPct val="100000"/>
            </a:lnSpc>
          </a:pPr>
          <a:r>
            <a:rPr lang="en-US" dirty="0"/>
            <a:t>Determine Efficient Solution for Computing Processes</a:t>
          </a:r>
        </a:p>
      </dgm:t>
    </dgm:pt>
    <dgm:pt modelId="{2CF55ABD-C791-4EEB-ACB1-6E00762DED92}" type="parTrans" cxnId="{8244A55B-3B61-4F7D-8DD2-5D6DA10B0D7A}">
      <dgm:prSet/>
      <dgm:spPr/>
      <dgm:t>
        <a:bodyPr/>
        <a:lstStyle/>
        <a:p>
          <a:endParaRPr lang="en-US"/>
        </a:p>
      </dgm:t>
    </dgm:pt>
    <dgm:pt modelId="{89EC4F8C-2B59-40A1-B14E-AD5B52A8C2F1}" type="sibTrans" cxnId="{8244A55B-3B61-4F7D-8DD2-5D6DA10B0D7A}">
      <dgm:prSet/>
      <dgm:spPr/>
      <dgm:t>
        <a:bodyPr/>
        <a:lstStyle/>
        <a:p>
          <a:endParaRPr lang="en-US"/>
        </a:p>
      </dgm:t>
    </dgm:pt>
    <dgm:pt modelId="{E2B35A36-37F5-4B3D-87CD-FAAA7BC2EA90}" type="pres">
      <dgm:prSet presAssocID="{7353172B-6EEE-433A-AF6C-E2D3B2064762}" presName="root" presStyleCnt="0">
        <dgm:presLayoutVars>
          <dgm:dir/>
          <dgm:resizeHandles val="exact"/>
        </dgm:presLayoutVars>
      </dgm:prSet>
      <dgm:spPr/>
    </dgm:pt>
    <dgm:pt modelId="{04180957-2553-4438-A51B-6F9EC679374B}" type="pres">
      <dgm:prSet presAssocID="{AD0394A6-314F-4141-A5B2-EBFAE5BF3337}" presName="compNode" presStyleCnt="0"/>
      <dgm:spPr/>
    </dgm:pt>
    <dgm:pt modelId="{CB69CFDF-8725-4FFA-9DA2-2CD38C76D10D}" type="pres">
      <dgm:prSet presAssocID="{AD0394A6-314F-4141-A5B2-EBFAE5BF333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96DB5B8E-8180-4985-8B76-50A5454190A0}" type="pres">
      <dgm:prSet presAssocID="{AD0394A6-314F-4141-A5B2-EBFAE5BF3337}" presName="spaceRect" presStyleCnt="0"/>
      <dgm:spPr/>
    </dgm:pt>
    <dgm:pt modelId="{F7210F8A-9F05-4EC6-A833-7691081BD11E}" type="pres">
      <dgm:prSet presAssocID="{AD0394A6-314F-4141-A5B2-EBFAE5BF3337}" presName="textRect" presStyleLbl="revTx" presStyleIdx="0" presStyleCnt="5">
        <dgm:presLayoutVars>
          <dgm:chMax val="1"/>
          <dgm:chPref val="1"/>
        </dgm:presLayoutVars>
      </dgm:prSet>
      <dgm:spPr/>
    </dgm:pt>
    <dgm:pt modelId="{550CA706-2D9C-4450-A9BE-DB8B80AA225E}" type="pres">
      <dgm:prSet presAssocID="{D0E74554-7A5B-4D5D-8CEE-551865306A1D}" presName="sibTrans" presStyleCnt="0"/>
      <dgm:spPr/>
    </dgm:pt>
    <dgm:pt modelId="{23C74776-6C88-444B-BEFE-FCE0BB91CA5C}" type="pres">
      <dgm:prSet presAssocID="{E5121E03-774B-4FCB-B556-DE8E4CFDDC68}" presName="compNode" presStyleCnt="0"/>
      <dgm:spPr/>
    </dgm:pt>
    <dgm:pt modelId="{2FC64DC5-BA1A-41B5-B609-FA96895A9C2A}" type="pres">
      <dgm:prSet presAssocID="{E5121E03-774B-4FCB-B556-DE8E4CFDDC68}"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pt>
    <dgm:pt modelId="{26B16C50-8319-483E-8FD6-D328D1993952}" type="pres">
      <dgm:prSet presAssocID="{E5121E03-774B-4FCB-B556-DE8E4CFDDC68}" presName="spaceRect" presStyleCnt="0"/>
      <dgm:spPr/>
    </dgm:pt>
    <dgm:pt modelId="{FEB671C3-3A71-4A08-9E36-1BCD96C42140}" type="pres">
      <dgm:prSet presAssocID="{E5121E03-774B-4FCB-B556-DE8E4CFDDC68}" presName="textRect" presStyleLbl="revTx" presStyleIdx="1" presStyleCnt="5">
        <dgm:presLayoutVars>
          <dgm:chMax val="1"/>
          <dgm:chPref val="1"/>
        </dgm:presLayoutVars>
      </dgm:prSet>
      <dgm:spPr/>
    </dgm:pt>
    <dgm:pt modelId="{5C8CB0EB-2DA4-46C6-8C33-4FCFB4FA95FD}" type="pres">
      <dgm:prSet presAssocID="{89EC4F8C-2B59-40A1-B14E-AD5B52A8C2F1}" presName="sibTrans" presStyleCnt="0"/>
      <dgm:spPr/>
    </dgm:pt>
    <dgm:pt modelId="{74505EC4-D302-48F7-B685-304A0846F187}" type="pres">
      <dgm:prSet presAssocID="{DC48D976-C50A-43B8-885F-E7B64064C2A6}" presName="compNode" presStyleCnt="0"/>
      <dgm:spPr/>
    </dgm:pt>
    <dgm:pt modelId="{25A452A9-B581-4C6D-9F56-1010BACE8E76}" type="pres">
      <dgm:prSet presAssocID="{DC48D976-C50A-43B8-885F-E7B64064C2A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ome"/>
        </a:ext>
      </dgm:extLst>
    </dgm:pt>
    <dgm:pt modelId="{5FB54697-7229-4183-8241-12FEBD267334}" type="pres">
      <dgm:prSet presAssocID="{DC48D976-C50A-43B8-885F-E7B64064C2A6}" presName="spaceRect" presStyleCnt="0"/>
      <dgm:spPr/>
    </dgm:pt>
    <dgm:pt modelId="{C39B71B8-44F0-41F0-8B9F-9D7FEB9B452B}" type="pres">
      <dgm:prSet presAssocID="{DC48D976-C50A-43B8-885F-E7B64064C2A6}" presName="textRect" presStyleLbl="revTx" presStyleIdx="2" presStyleCnt="5">
        <dgm:presLayoutVars>
          <dgm:chMax val="1"/>
          <dgm:chPref val="1"/>
        </dgm:presLayoutVars>
      </dgm:prSet>
      <dgm:spPr/>
    </dgm:pt>
    <dgm:pt modelId="{20F86D03-7615-4522-B9DB-51F00AA7B24F}" type="pres">
      <dgm:prSet presAssocID="{59D9F16A-8D83-4585-9769-4EC1B5D26B9A}" presName="sibTrans" presStyleCnt="0"/>
      <dgm:spPr/>
    </dgm:pt>
    <dgm:pt modelId="{BF217872-1D77-4FD1-BA12-F7355189F898}" type="pres">
      <dgm:prSet presAssocID="{2DFFE7B4-626F-45B4-B898-40F0DA294866}" presName="compNode" presStyleCnt="0"/>
      <dgm:spPr/>
    </dgm:pt>
    <dgm:pt modelId="{76190732-6459-435E-B528-4269763E70F9}" type="pres">
      <dgm:prSet presAssocID="{2DFFE7B4-626F-45B4-B898-40F0DA29486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Online meeting with solid fill"/>
        </a:ext>
      </dgm:extLst>
    </dgm:pt>
    <dgm:pt modelId="{4D551584-0AB0-407A-87A1-7F82A231169B}" type="pres">
      <dgm:prSet presAssocID="{2DFFE7B4-626F-45B4-B898-40F0DA294866}" presName="spaceRect" presStyleCnt="0"/>
      <dgm:spPr/>
    </dgm:pt>
    <dgm:pt modelId="{DE759107-38C8-4F4F-A6BC-06002DB3CC46}" type="pres">
      <dgm:prSet presAssocID="{2DFFE7B4-626F-45B4-B898-40F0DA294866}" presName="textRect" presStyleLbl="revTx" presStyleIdx="3" presStyleCnt="5">
        <dgm:presLayoutVars>
          <dgm:chMax val="1"/>
          <dgm:chPref val="1"/>
        </dgm:presLayoutVars>
      </dgm:prSet>
      <dgm:spPr/>
    </dgm:pt>
    <dgm:pt modelId="{B719499C-2990-43BA-8DE9-73C99548F80C}" type="pres">
      <dgm:prSet presAssocID="{41F3D9D2-2CAA-438F-B022-210BBE9C4B04}" presName="sibTrans" presStyleCnt="0"/>
      <dgm:spPr/>
    </dgm:pt>
    <dgm:pt modelId="{C6040B98-64C6-4B79-9F9D-97A60CD5888B}" type="pres">
      <dgm:prSet presAssocID="{E1FFD3C5-5529-492F-A5A2-D4F1D93AF548}" presName="compNode" presStyleCnt="0"/>
      <dgm:spPr/>
    </dgm:pt>
    <dgm:pt modelId="{192CDB56-B700-4A26-97CA-A09267D35B86}" type="pres">
      <dgm:prSet presAssocID="{E1FFD3C5-5529-492F-A5A2-D4F1D93AF54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omputer"/>
        </a:ext>
      </dgm:extLst>
    </dgm:pt>
    <dgm:pt modelId="{BAFFDE33-9D2F-4EBD-80EF-6FB08E51DDCF}" type="pres">
      <dgm:prSet presAssocID="{E1FFD3C5-5529-492F-A5A2-D4F1D93AF548}" presName="spaceRect" presStyleCnt="0"/>
      <dgm:spPr/>
    </dgm:pt>
    <dgm:pt modelId="{827F2717-DBAB-43C3-A997-0A8C1094790A}" type="pres">
      <dgm:prSet presAssocID="{E1FFD3C5-5529-492F-A5A2-D4F1D93AF548}" presName="textRect" presStyleLbl="revTx" presStyleIdx="4" presStyleCnt="5">
        <dgm:presLayoutVars>
          <dgm:chMax val="1"/>
          <dgm:chPref val="1"/>
        </dgm:presLayoutVars>
      </dgm:prSet>
      <dgm:spPr/>
    </dgm:pt>
  </dgm:ptLst>
  <dgm:cxnLst>
    <dgm:cxn modelId="{886A1201-47F1-4BFF-9082-DBA673EAD51A}" srcId="{7353172B-6EEE-433A-AF6C-E2D3B2064762}" destId="{AD0394A6-314F-4141-A5B2-EBFAE5BF3337}" srcOrd="0" destOrd="0" parTransId="{7AD486F0-99C3-4729-97C2-23AF5EA9635D}" sibTransId="{D0E74554-7A5B-4D5D-8CEE-551865306A1D}"/>
    <dgm:cxn modelId="{43746032-5D46-4E53-9579-0483153FEB1B}" type="presOf" srcId="{E5121E03-774B-4FCB-B556-DE8E4CFDDC68}" destId="{FEB671C3-3A71-4A08-9E36-1BCD96C42140}" srcOrd="0" destOrd="0" presId="urn:microsoft.com/office/officeart/2018/2/layout/IconLabelList"/>
    <dgm:cxn modelId="{2FB7CC3D-15F3-4983-9A0E-D752DC5B3704}" type="presOf" srcId="{2DFFE7B4-626F-45B4-B898-40F0DA294866}" destId="{DE759107-38C8-4F4F-A6BC-06002DB3CC46}" srcOrd="0" destOrd="0" presId="urn:microsoft.com/office/officeart/2018/2/layout/IconLabelList"/>
    <dgm:cxn modelId="{8244A55B-3B61-4F7D-8DD2-5D6DA10B0D7A}" srcId="{7353172B-6EEE-433A-AF6C-E2D3B2064762}" destId="{E5121E03-774B-4FCB-B556-DE8E4CFDDC68}" srcOrd="1" destOrd="0" parTransId="{2CF55ABD-C791-4EEB-ACB1-6E00762DED92}" sibTransId="{89EC4F8C-2B59-40A1-B14E-AD5B52A8C2F1}"/>
    <dgm:cxn modelId="{ABF90B83-527D-4F2D-87C4-29B34A3A5595}" type="presOf" srcId="{DC48D976-C50A-43B8-885F-E7B64064C2A6}" destId="{C39B71B8-44F0-41F0-8B9F-9D7FEB9B452B}" srcOrd="0" destOrd="0" presId="urn:microsoft.com/office/officeart/2018/2/layout/IconLabelList"/>
    <dgm:cxn modelId="{2F0E5495-F9BF-4383-82C5-0137A693B56A}" srcId="{7353172B-6EEE-433A-AF6C-E2D3B2064762}" destId="{2DFFE7B4-626F-45B4-B898-40F0DA294866}" srcOrd="3" destOrd="0" parTransId="{8C846DC8-D7A5-4FC6-8EBB-007DA795A4CC}" sibTransId="{41F3D9D2-2CAA-438F-B022-210BBE9C4B04}"/>
    <dgm:cxn modelId="{AAB408AE-12A7-4A30-A058-931556FFBD3E}" type="presOf" srcId="{7353172B-6EEE-433A-AF6C-E2D3B2064762}" destId="{E2B35A36-37F5-4B3D-87CD-FAAA7BC2EA90}" srcOrd="0" destOrd="0" presId="urn:microsoft.com/office/officeart/2018/2/layout/IconLabelList"/>
    <dgm:cxn modelId="{8C4983B2-5F6C-4FAE-AB7A-D27D6C839641}" type="presOf" srcId="{AD0394A6-314F-4141-A5B2-EBFAE5BF3337}" destId="{F7210F8A-9F05-4EC6-A833-7691081BD11E}" srcOrd="0" destOrd="0" presId="urn:microsoft.com/office/officeart/2018/2/layout/IconLabelList"/>
    <dgm:cxn modelId="{0CC4D7CA-1BD3-4324-9AB1-BD9E1E2C7089}" srcId="{7353172B-6EEE-433A-AF6C-E2D3B2064762}" destId="{DC48D976-C50A-43B8-885F-E7B64064C2A6}" srcOrd="2" destOrd="0" parTransId="{2E06803A-C8F7-4731-8ACB-B8C91B7E8F32}" sibTransId="{59D9F16A-8D83-4585-9769-4EC1B5D26B9A}"/>
    <dgm:cxn modelId="{62B96CEF-309F-40B1-BD57-0E2D69511369}" type="presOf" srcId="{E1FFD3C5-5529-492F-A5A2-D4F1D93AF548}" destId="{827F2717-DBAB-43C3-A997-0A8C1094790A}" srcOrd="0" destOrd="0" presId="urn:microsoft.com/office/officeart/2018/2/layout/IconLabelList"/>
    <dgm:cxn modelId="{225979F4-D431-484F-AB02-C0B7AAF47FFB}" srcId="{7353172B-6EEE-433A-AF6C-E2D3B2064762}" destId="{E1FFD3C5-5529-492F-A5A2-D4F1D93AF548}" srcOrd="4" destOrd="0" parTransId="{325CEFB3-37B4-474E-88D9-3CD78911A83F}" sibTransId="{5D771C1C-49C6-43B4-9509-DE4616160BE5}"/>
    <dgm:cxn modelId="{9A994347-F9B6-4A50-9A0A-54A3060F3BAF}" type="presParOf" srcId="{E2B35A36-37F5-4B3D-87CD-FAAA7BC2EA90}" destId="{04180957-2553-4438-A51B-6F9EC679374B}" srcOrd="0" destOrd="0" presId="urn:microsoft.com/office/officeart/2018/2/layout/IconLabelList"/>
    <dgm:cxn modelId="{104FD382-59BD-4B05-B510-FCDCEEF58CDD}" type="presParOf" srcId="{04180957-2553-4438-A51B-6F9EC679374B}" destId="{CB69CFDF-8725-4FFA-9DA2-2CD38C76D10D}" srcOrd="0" destOrd="0" presId="urn:microsoft.com/office/officeart/2018/2/layout/IconLabelList"/>
    <dgm:cxn modelId="{8A0B156D-849B-4074-8D08-B7991FE2FDF7}" type="presParOf" srcId="{04180957-2553-4438-A51B-6F9EC679374B}" destId="{96DB5B8E-8180-4985-8B76-50A5454190A0}" srcOrd="1" destOrd="0" presId="urn:microsoft.com/office/officeart/2018/2/layout/IconLabelList"/>
    <dgm:cxn modelId="{D6974FCF-C2B4-4127-82E9-1EB844D0CB52}" type="presParOf" srcId="{04180957-2553-4438-A51B-6F9EC679374B}" destId="{F7210F8A-9F05-4EC6-A833-7691081BD11E}" srcOrd="2" destOrd="0" presId="urn:microsoft.com/office/officeart/2018/2/layout/IconLabelList"/>
    <dgm:cxn modelId="{864DFD69-D5CE-4B7B-B152-973C5DC7884F}" type="presParOf" srcId="{E2B35A36-37F5-4B3D-87CD-FAAA7BC2EA90}" destId="{550CA706-2D9C-4450-A9BE-DB8B80AA225E}" srcOrd="1" destOrd="0" presId="urn:microsoft.com/office/officeart/2018/2/layout/IconLabelList"/>
    <dgm:cxn modelId="{DC511111-7779-410C-852F-DEA6FFF81DFB}" type="presParOf" srcId="{E2B35A36-37F5-4B3D-87CD-FAAA7BC2EA90}" destId="{23C74776-6C88-444B-BEFE-FCE0BB91CA5C}" srcOrd="2" destOrd="0" presId="urn:microsoft.com/office/officeart/2018/2/layout/IconLabelList"/>
    <dgm:cxn modelId="{F427BF7A-6BF8-4260-8F77-F865E38EC0C5}" type="presParOf" srcId="{23C74776-6C88-444B-BEFE-FCE0BB91CA5C}" destId="{2FC64DC5-BA1A-41B5-B609-FA96895A9C2A}" srcOrd="0" destOrd="0" presId="urn:microsoft.com/office/officeart/2018/2/layout/IconLabelList"/>
    <dgm:cxn modelId="{58DDDEC5-55DE-43EC-999B-ECBFD9A2096B}" type="presParOf" srcId="{23C74776-6C88-444B-BEFE-FCE0BB91CA5C}" destId="{26B16C50-8319-483E-8FD6-D328D1993952}" srcOrd="1" destOrd="0" presId="urn:microsoft.com/office/officeart/2018/2/layout/IconLabelList"/>
    <dgm:cxn modelId="{3FC8F701-FF72-4694-B029-4F5BD450E082}" type="presParOf" srcId="{23C74776-6C88-444B-BEFE-FCE0BB91CA5C}" destId="{FEB671C3-3A71-4A08-9E36-1BCD96C42140}" srcOrd="2" destOrd="0" presId="urn:microsoft.com/office/officeart/2018/2/layout/IconLabelList"/>
    <dgm:cxn modelId="{4825CB35-D22B-46F1-BE92-9DDA56D371CC}" type="presParOf" srcId="{E2B35A36-37F5-4B3D-87CD-FAAA7BC2EA90}" destId="{5C8CB0EB-2DA4-46C6-8C33-4FCFB4FA95FD}" srcOrd="3" destOrd="0" presId="urn:microsoft.com/office/officeart/2018/2/layout/IconLabelList"/>
    <dgm:cxn modelId="{BE9A1273-D365-40F8-B6D8-613943DA0319}" type="presParOf" srcId="{E2B35A36-37F5-4B3D-87CD-FAAA7BC2EA90}" destId="{74505EC4-D302-48F7-B685-304A0846F187}" srcOrd="4" destOrd="0" presId="urn:microsoft.com/office/officeart/2018/2/layout/IconLabelList"/>
    <dgm:cxn modelId="{CC0603B3-AA9E-4247-9D48-4328D40D6E76}" type="presParOf" srcId="{74505EC4-D302-48F7-B685-304A0846F187}" destId="{25A452A9-B581-4C6D-9F56-1010BACE8E76}" srcOrd="0" destOrd="0" presId="urn:microsoft.com/office/officeart/2018/2/layout/IconLabelList"/>
    <dgm:cxn modelId="{04CF57FD-86CC-4841-96F8-07D7651B877D}" type="presParOf" srcId="{74505EC4-D302-48F7-B685-304A0846F187}" destId="{5FB54697-7229-4183-8241-12FEBD267334}" srcOrd="1" destOrd="0" presId="urn:microsoft.com/office/officeart/2018/2/layout/IconLabelList"/>
    <dgm:cxn modelId="{EEEC9A59-0266-4535-8DFB-514F000ACD69}" type="presParOf" srcId="{74505EC4-D302-48F7-B685-304A0846F187}" destId="{C39B71B8-44F0-41F0-8B9F-9D7FEB9B452B}" srcOrd="2" destOrd="0" presId="urn:microsoft.com/office/officeart/2018/2/layout/IconLabelList"/>
    <dgm:cxn modelId="{6ECA65EF-ECC3-478F-B915-4B3FA7517437}" type="presParOf" srcId="{E2B35A36-37F5-4B3D-87CD-FAAA7BC2EA90}" destId="{20F86D03-7615-4522-B9DB-51F00AA7B24F}" srcOrd="5" destOrd="0" presId="urn:microsoft.com/office/officeart/2018/2/layout/IconLabelList"/>
    <dgm:cxn modelId="{D7120038-F813-4484-96BB-BC446659F516}" type="presParOf" srcId="{E2B35A36-37F5-4B3D-87CD-FAAA7BC2EA90}" destId="{BF217872-1D77-4FD1-BA12-F7355189F898}" srcOrd="6" destOrd="0" presId="urn:microsoft.com/office/officeart/2018/2/layout/IconLabelList"/>
    <dgm:cxn modelId="{EE3E2081-8C0C-48B0-98B8-D80FF56E4211}" type="presParOf" srcId="{BF217872-1D77-4FD1-BA12-F7355189F898}" destId="{76190732-6459-435E-B528-4269763E70F9}" srcOrd="0" destOrd="0" presId="urn:microsoft.com/office/officeart/2018/2/layout/IconLabelList"/>
    <dgm:cxn modelId="{2957F3DB-F1F2-4D07-9D68-1FBB7B6413EC}" type="presParOf" srcId="{BF217872-1D77-4FD1-BA12-F7355189F898}" destId="{4D551584-0AB0-407A-87A1-7F82A231169B}" srcOrd="1" destOrd="0" presId="urn:microsoft.com/office/officeart/2018/2/layout/IconLabelList"/>
    <dgm:cxn modelId="{1A8791EA-CD3E-493D-8F4C-845A81E7BC48}" type="presParOf" srcId="{BF217872-1D77-4FD1-BA12-F7355189F898}" destId="{DE759107-38C8-4F4F-A6BC-06002DB3CC46}" srcOrd="2" destOrd="0" presId="urn:microsoft.com/office/officeart/2018/2/layout/IconLabelList"/>
    <dgm:cxn modelId="{97BB04A7-9EA3-45EF-96BD-1C9DD56811E5}" type="presParOf" srcId="{E2B35A36-37F5-4B3D-87CD-FAAA7BC2EA90}" destId="{B719499C-2990-43BA-8DE9-73C99548F80C}" srcOrd="7" destOrd="0" presId="urn:microsoft.com/office/officeart/2018/2/layout/IconLabelList"/>
    <dgm:cxn modelId="{DB95DAFF-2826-4777-BC5B-BF87373DA760}" type="presParOf" srcId="{E2B35A36-37F5-4B3D-87CD-FAAA7BC2EA90}" destId="{C6040B98-64C6-4B79-9F9D-97A60CD5888B}" srcOrd="8" destOrd="0" presId="urn:microsoft.com/office/officeart/2018/2/layout/IconLabelList"/>
    <dgm:cxn modelId="{64C6CCDA-0A76-4243-9275-C8363A94C6F6}" type="presParOf" srcId="{C6040B98-64C6-4B79-9F9D-97A60CD5888B}" destId="{192CDB56-B700-4A26-97CA-A09267D35B86}" srcOrd="0" destOrd="0" presId="urn:microsoft.com/office/officeart/2018/2/layout/IconLabelList"/>
    <dgm:cxn modelId="{0EEC0F3A-4971-4122-BF17-119CD07FBF42}" type="presParOf" srcId="{C6040B98-64C6-4B79-9F9D-97A60CD5888B}" destId="{BAFFDE33-9D2F-4EBD-80EF-6FB08E51DDCF}" srcOrd="1" destOrd="0" presId="urn:microsoft.com/office/officeart/2018/2/layout/IconLabelList"/>
    <dgm:cxn modelId="{55959443-EBD8-417D-934D-09BC7F9303B6}" type="presParOf" srcId="{C6040B98-64C6-4B79-9F9D-97A60CD5888B}" destId="{827F2717-DBAB-43C3-A997-0A8C1094790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964A0-84B3-4B1E-90D1-DFF708B13913}">
      <dsp:nvSpPr>
        <dsp:cNvPr id="0" name=""/>
        <dsp:cNvSpPr/>
      </dsp:nvSpPr>
      <dsp:spPr>
        <a:xfrm>
          <a:off x="0" y="0"/>
          <a:ext cx="9125989" cy="95729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Reduce Risk for Stakeholders</a:t>
          </a:r>
        </a:p>
      </dsp:txBody>
      <dsp:txXfrm>
        <a:off x="28038" y="28038"/>
        <a:ext cx="8012103" cy="901218"/>
      </dsp:txXfrm>
    </dsp:sp>
    <dsp:sp modelId="{0AB7D824-0910-4372-A836-5BE7D6FB31B2}">
      <dsp:nvSpPr>
        <dsp:cNvPr id="0" name=""/>
        <dsp:cNvSpPr/>
      </dsp:nvSpPr>
      <dsp:spPr>
        <a:xfrm>
          <a:off x="764301" y="1131347"/>
          <a:ext cx="9125989" cy="957294"/>
        </a:xfrm>
        <a:prstGeom prst="roundRect">
          <a:avLst>
            <a:gd name="adj" fmla="val 10000"/>
          </a:avLst>
        </a:prstGeom>
        <a:solidFill>
          <a:schemeClr val="accent2">
            <a:hueOff val="-356991"/>
            <a:satOff val="-10036"/>
            <a:lumOff val="1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Identify Key Factors for High-Risk Clients</a:t>
          </a:r>
        </a:p>
      </dsp:txBody>
      <dsp:txXfrm>
        <a:off x="792339" y="1159385"/>
        <a:ext cx="7683370" cy="901218"/>
      </dsp:txXfrm>
    </dsp:sp>
    <dsp:sp modelId="{C6714A37-C84F-4DD1-9039-EB6F242D757B}">
      <dsp:nvSpPr>
        <dsp:cNvPr id="0" name=""/>
        <dsp:cNvSpPr/>
      </dsp:nvSpPr>
      <dsp:spPr>
        <a:xfrm>
          <a:off x="1517195" y="2262695"/>
          <a:ext cx="9125989" cy="957294"/>
        </a:xfrm>
        <a:prstGeom prst="roundRect">
          <a:avLst>
            <a:gd name="adj" fmla="val 10000"/>
          </a:avLst>
        </a:prstGeom>
        <a:solidFill>
          <a:schemeClr val="accent2">
            <a:hueOff val="-713983"/>
            <a:satOff val="-20072"/>
            <a:lumOff val="2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Provide an Automated Solution to Credit Approval</a:t>
          </a:r>
        </a:p>
      </dsp:txBody>
      <dsp:txXfrm>
        <a:off x="1545233" y="2290733"/>
        <a:ext cx="7694778" cy="901218"/>
      </dsp:txXfrm>
    </dsp:sp>
    <dsp:sp modelId="{C6FAE422-0236-46F1-852D-47CF02DCA7D8}">
      <dsp:nvSpPr>
        <dsp:cNvPr id="0" name=""/>
        <dsp:cNvSpPr/>
      </dsp:nvSpPr>
      <dsp:spPr>
        <a:xfrm>
          <a:off x="2281497" y="3394043"/>
          <a:ext cx="9125989" cy="957294"/>
        </a:xfrm>
        <a:prstGeom prst="roundRect">
          <a:avLst>
            <a:gd name="adj" fmla="val 10000"/>
          </a:avLst>
        </a:prstGeom>
        <a:solidFill>
          <a:schemeClr val="accent2">
            <a:hueOff val="-1070974"/>
            <a:satOff val="-30108"/>
            <a:lumOff val="4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Streamline Implementation with AutoML</a:t>
          </a:r>
        </a:p>
      </dsp:txBody>
      <dsp:txXfrm>
        <a:off x="2309535" y="3422081"/>
        <a:ext cx="7683370" cy="901218"/>
      </dsp:txXfrm>
    </dsp:sp>
    <dsp:sp modelId="{3C0F45A6-B511-4102-AA0F-692CD2965463}">
      <dsp:nvSpPr>
        <dsp:cNvPr id="0" name=""/>
        <dsp:cNvSpPr/>
      </dsp:nvSpPr>
      <dsp:spPr>
        <a:xfrm>
          <a:off x="8503748" y="733200"/>
          <a:ext cx="622241" cy="62224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8643752" y="733200"/>
        <a:ext cx="342233" cy="468236"/>
      </dsp:txXfrm>
    </dsp:sp>
    <dsp:sp modelId="{03590DC6-FE51-407B-BE66-93BC9AB1F273}">
      <dsp:nvSpPr>
        <dsp:cNvPr id="0" name=""/>
        <dsp:cNvSpPr/>
      </dsp:nvSpPr>
      <dsp:spPr>
        <a:xfrm>
          <a:off x="9268049" y="1864548"/>
          <a:ext cx="622241" cy="622241"/>
        </a:xfrm>
        <a:prstGeom prst="downArrow">
          <a:avLst>
            <a:gd name="adj1" fmla="val 55000"/>
            <a:gd name="adj2" fmla="val 45000"/>
          </a:avLst>
        </a:prstGeom>
        <a:solidFill>
          <a:schemeClr val="accent2">
            <a:tint val="40000"/>
            <a:alpha val="90000"/>
            <a:hueOff val="-736523"/>
            <a:satOff val="27044"/>
            <a:lumOff val="4023"/>
            <a:alphaOff val="0"/>
          </a:schemeClr>
        </a:solidFill>
        <a:ln w="12700" cap="flat" cmpd="sng" algn="ctr">
          <a:solidFill>
            <a:schemeClr val="accent2">
              <a:tint val="40000"/>
              <a:alpha val="90000"/>
              <a:hueOff val="-736523"/>
              <a:satOff val="27044"/>
              <a:lumOff val="40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9408053" y="1864548"/>
        <a:ext cx="342233" cy="468236"/>
      </dsp:txXfrm>
    </dsp:sp>
    <dsp:sp modelId="{F234F378-5986-4A4E-B63E-3714E385C202}">
      <dsp:nvSpPr>
        <dsp:cNvPr id="0" name=""/>
        <dsp:cNvSpPr/>
      </dsp:nvSpPr>
      <dsp:spPr>
        <a:xfrm>
          <a:off x="10020944" y="2995896"/>
          <a:ext cx="622241" cy="622241"/>
        </a:xfrm>
        <a:prstGeom prst="downArrow">
          <a:avLst>
            <a:gd name="adj1" fmla="val 55000"/>
            <a:gd name="adj2" fmla="val 45000"/>
          </a:avLst>
        </a:prstGeom>
        <a:solidFill>
          <a:schemeClr val="accent2">
            <a:tint val="40000"/>
            <a:alpha val="90000"/>
            <a:hueOff val="-1473047"/>
            <a:satOff val="54088"/>
            <a:lumOff val="8046"/>
            <a:alphaOff val="0"/>
          </a:schemeClr>
        </a:solidFill>
        <a:ln w="12700" cap="flat" cmpd="sng" algn="ctr">
          <a:solidFill>
            <a:schemeClr val="accent2">
              <a:tint val="40000"/>
              <a:alpha val="90000"/>
              <a:hueOff val="-1473047"/>
              <a:satOff val="54088"/>
              <a:lumOff val="804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10160948" y="2995896"/>
        <a:ext cx="342233" cy="4682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2A72C6-D9B2-4415-9B96-93F293A5693F}">
      <dsp:nvSpPr>
        <dsp:cNvPr id="0" name=""/>
        <dsp:cNvSpPr/>
      </dsp:nvSpPr>
      <dsp:spPr>
        <a:xfrm>
          <a:off x="427635" y="408099"/>
          <a:ext cx="695302" cy="6953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EC1F76-28EC-4949-B990-A9831D90157B}">
      <dsp:nvSpPr>
        <dsp:cNvPr id="0" name=""/>
        <dsp:cNvSpPr/>
      </dsp:nvSpPr>
      <dsp:spPr>
        <a:xfrm>
          <a:off x="2728" y="1364482"/>
          <a:ext cx="1545117" cy="61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1,000 Observations</a:t>
          </a:r>
        </a:p>
      </dsp:txBody>
      <dsp:txXfrm>
        <a:off x="2728" y="1364482"/>
        <a:ext cx="1545117" cy="618046"/>
      </dsp:txXfrm>
    </dsp:sp>
    <dsp:sp modelId="{F0027D11-D13C-47CC-A76E-BC9792FFE79F}">
      <dsp:nvSpPr>
        <dsp:cNvPr id="0" name=""/>
        <dsp:cNvSpPr/>
      </dsp:nvSpPr>
      <dsp:spPr>
        <a:xfrm>
          <a:off x="2243148" y="408099"/>
          <a:ext cx="695302" cy="6953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BBC7E2-BD61-4738-9DD7-96DB1355FB6E}">
      <dsp:nvSpPr>
        <dsp:cNvPr id="0" name=""/>
        <dsp:cNvSpPr/>
      </dsp:nvSpPr>
      <dsp:spPr>
        <a:xfrm>
          <a:off x="1818241" y="1364482"/>
          <a:ext cx="1545117" cy="61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7 Categorical Variables</a:t>
          </a:r>
        </a:p>
      </dsp:txBody>
      <dsp:txXfrm>
        <a:off x="1818241" y="1364482"/>
        <a:ext cx="1545117" cy="618046"/>
      </dsp:txXfrm>
    </dsp:sp>
    <dsp:sp modelId="{0173893A-DE47-4939-98C6-0B877AC3284E}">
      <dsp:nvSpPr>
        <dsp:cNvPr id="0" name=""/>
        <dsp:cNvSpPr/>
      </dsp:nvSpPr>
      <dsp:spPr>
        <a:xfrm>
          <a:off x="4058661" y="408099"/>
          <a:ext cx="695302" cy="6953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6F27E6-54FF-4B8C-AEAD-1317F564A4DD}">
      <dsp:nvSpPr>
        <dsp:cNvPr id="0" name=""/>
        <dsp:cNvSpPr/>
      </dsp:nvSpPr>
      <dsp:spPr>
        <a:xfrm>
          <a:off x="3633754" y="1364482"/>
          <a:ext cx="1545117" cy="61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19 Binary Variables</a:t>
          </a:r>
        </a:p>
      </dsp:txBody>
      <dsp:txXfrm>
        <a:off x="3633754" y="1364482"/>
        <a:ext cx="1545117" cy="618046"/>
      </dsp:txXfrm>
    </dsp:sp>
    <dsp:sp modelId="{113A6020-04CD-4971-8393-09357C90BC42}">
      <dsp:nvSpPr>
        <dsp:cNvPr id="0" name=""/>
        <dsp:cNvSpPr/>
      </dsp:nvSpPr>
      <dsp:spPr>
        <a:xfrm>
          <a:off x="1335392" y="2368808"/>
          <a:ext cx="695302" cy="6953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812F6B-94EC-477F-A9DA-D2FC4541598A}">
      <dsp:nvSpPr>
        <dsp:cNvPr id="0" name=""/>
        <dsp:cNvSpPr/>
      </dsp:nvSpPr>
      <dsp:spPr>
        <a:xfrm>
          <a:off x="910485" y="3325191"/>
          <a:ext cx="1545117" cy="61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4 Numerical Values</a:t>
          </a:r>
        </a:p>
      </dsp:txBody>
      <dsp:txXfrm>
        <a:off x="910485" y="3325191"/>
        <a:ext cx="1545117" cy="618046"/>
      </dsp:txXfrm>
    </dsp:sp>
    <dsp:sp modelId="{160390DB-B667-4CCA-9F82-36942D76A986}">
      <dsp:nvSpPr>
        <dsp:cNvPr id="0" name=""/>
        <dsp:cNvSpPr/>
      </dsp:nvSpPr>
      <dsp:spPr>
        <a:xfrm>
          <a:off x="3150904" y="2368808"/>
          <a:ext cx="695302" cy="6953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AB5387-796B-44D2-9E16-E340A9C5D609}">
      <dsp:nvSpPr>
        <dsp:cNvPr id="0" name=""/>
        <dsp:cNvSpPr/>
      </dsp:nvSpPr>
      <dsp:spPr>
        <a:xfrm>
          <a:off x="2725997" y="3325191"/>
          <a:ext cx="1545117" cy="61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Response = Good Credit</a:t>
          </a:r>
        </a:p>
      </dsp:txBody>
      <dsp:txXfrm>
        <a:off x="2725997" y="3325191"/>
        <a:ext cx="1545117" cy="6180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69CFDF-8725-4FFA-9DA2-2CD38C76D10D}">
      <dsp:nvSpPr>
        <dsp:cNvPr id="0" name=""/>
        <dsp:cNvSpPr/>
      </dsp:nvSpPr>
      <dsp:spPr>
        <a:xfrm>
          <a:off x="932813" y="1116595"/>
          <a:ext cx="1080210" cy="10802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210F8A-9F05-4EC6-A833-7691081BD11E}">
      <dsp:nvSpPr>
        <dsp:cNvPr id="0" name=""/>
        <dsp:cNvSpPr/>
      </dsp:nvSpPr>
      <dsp:spPr>
        <a:xfrm>
          <a:off x="272684" y="2514742"/>
          <a:ext cx="24004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Migrate Data Sources to Azure</a:t>
          </a:r>
        </a:p>
      </dsp:txBody>
      <dsp:txXfrm>
        <a:off x="272684" y="2514742"/>
        <a:ext cx="2400467" cy="720000"/>
      </dsp:txXfrm>
    </dsp:sp>
    <dsp:sp modelId="{25A452A9-B581-4C6D-9F56-1010BACE8E76}">
      <dsp:nvSpPr>
        <dsp:cNvPr id="0" name=""/>
        <dsp:cNvSpPr/>
      </dsp:nvSpPr>
      <dsp:spPr>
        <a:xfrm>
          <a:off x="3753363" y="1116595"/>
          <a:ext cx="1080210" cy="10802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9B71B8-44F0-41F0-8B9F-9D7FEB9B452B}">
      <dsp:nvSpPr>
        <dsp:cNvPr id="0" name=""/>
        <dsp:cNvSpPr/>
      </dsp:nvSpPr>
      <dsp:spPr>
        <a:xfrm>
          <a:off x="3093234" y="2514742"/>
          <a:ext cx="24004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Customize Model</a:t>
          </a:r>
        </a:p>
      </dsp:txBody>
      <dsp:txXfrm>
        <a:off x="3093234" y="2514742"/>
        <a:ext cx="2400467" cy="720000"/>
      </dsp:txXfrm>
    </dsp:sp>
    <dsp:sp modelId="{76190732-6459-435E-B528-4269763E70F9}">
      <dsp:nvSpPr>
        <dsp:cNvPr id="0" name=""/>
        <dsp:cNvSpPr/>
      </dsp:nvSpPr>
      <dsp:spPr>
        <a:xfrm>
          <a:off x="6573913" y="1116595"/>
          <a:ext cx="1080210" cy="10802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759107-38C8-4F4F-A6BC-06002DB3CC46}">
      <dsp:nvSpPr>
        <dsp:cNvPr id="0" name=""/>
        <dsp:cNvSpPr/>
      </dsp:nvSpPr>
      <dsp:spPr>
        <a:xfrm>
          <a:off x="5913784" y="2514742"/>
          <a:ext cx="24004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Meet w./Stakeholder for Final Model Selection</a:t>
          </a:r>
        </a:p>
      </dsp:txBody>
      <dsp:txXfrm>
        <a:off x="5913784" y="2514742"/>
        <a:ext cx="2400467" cy="720000"/>
      </dsp:txXfrm>
    </dsp:sp>
    <dsp:sp modelId="{192CDB56-B700-4A26-97CA-A09267D35B86}">
      <dsp:nvSpPr>
        <dsp:cNvPr id="0" name=""/>
        <dsp:cNvSpPr/>
      </dsp:nvSpPr>
      <dsp:spPr>
        <a:xfrm>
          <a:off x="9394462" y="1116595"/>
          <a:ext cx="1080210" cy="10802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7F2717-DBAB-43C3-A997-0A8C1094790A}">
      <dsp:nvSpPr>
        <dsp:cNvPr id="0" name=""/>
        <dsp:cNvSpPr/>
      </dsp:nvSpPr>
      <dsp:spPr>
        <a:xfrm>
          <a:off x="8734334" y="2514742"/>
          <a:ext cx="24004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Deploy Solution</a:t>
          </a:r>
        </a:p>
      </dsp:txBody>
      <dsp:txXfrm>
        <a:off x="8734334" y="2514742"/>
        <a:ext cx="2400467"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69CFDF-8725-4FFA-9DA2-2CD38C76D10D}">
      <dsp:nvSpPr>
        <dsp:cNvPr id="0" name=""/>
        <dsp:cNvSpPr/>
      </dsp:nvSpPr>
      <dsp:spPr>
        <a:xfrm>
          <a:off x="1068743" y="127566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210F8A-9F05-4EC6-A833-7691081BD11E}">
      <dsp:nvSpPr>
        <dsp:cNvPr id="0" name=""/>
        <dsp:cNvSpPr/>
      </dsp:nvSpPr>
      <dsp:spPr>
        <a:xfrm>
          <a:off x="573743"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Work with IT to connect to Data Sources</a:t>
          </a:r>
        </a:p>
      </dsp:txBody>
      <dsp:txXfrm>
        <a:off x="573743" y="2355670"/>
        <a:ext cx="1800000" cy="720000"/>
      </dsp:txXfrm>
    </dsp:sp>
    <dsp:sp modelId="{2FC64DC5-BA1A-41B5-B609-FA96895A9C2A}">
      <dsp:nvSpPr>
        <dsp:cNvPr id="0" name=""/>
        <dsp:cNvSpPr/>
      </dsp:nvSpPr>
      <dsp:spPr>
        <a:xfrm>
          <a:off x="3183743" y="1275667"/>
          <a:ext cx="810000" cy="810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B671C3-3A71-4A08-9E36-1BCD96C42140}">
      <dsp:nvSpPr>
        <dsp:cNvPr id="0" name=""/>
        <dsp:cNvSpPr/>
      </dsp:nvSpPr>
      <dsp:spPr>
        <a:xfrm>
          <a:off x="2688743"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Determine Efficient Solution for Computing Processes</a:t>
          </a:r>
        </a:p>
      </dsp:txBody>
      <dsp:txXfrm>
        <a:off x="2688743" y="2355670"/>
        <a:ext cx="1800000" cy="720000"/>
      </dsp:txXfrm>
    </dsp:sp>
    <dsp:sp modelId="{25A452A9-B581-4C6D-9F56-1010BACE8E76}">
      <dsp:nvSpPr>
        <dsp:cNvPr id="0" name=""/>
        <dsp:cNvSpPr/>
      </dsp:nvSpPr>
      <dsp:spPr>
        <a:xfrm>
          <a:off x="5298743" y="127566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9B71B8-44F0-41F0-8B9F-9D7FEB9B452B}">
      <dsp:nvSpPr>
        <dsp:cNvPr id="0" name=""/>
        <dsp:cNvSpPr/>
      </dsp:nvSpPr>
      <dsp:spPr>
        <a:xfrm>
          <a:off x="4803743"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Customize Model</a:t>
          </a:r>
        </a:p>
      </dsp:txBody>
      <dsp:txXfrm>
        <a:off x="4803743" y="2355670"/>
        <a:ext cx="1800000" cy="720000"/>
      </dsp:txXfrm>
    </dsp:sp>
    <dsp:sp modelId="{76190732-6459-435E-B528-4269763E70F9}">
      <dsp:nvSpPr>
        <dsp:cNvPr id="0" name=""/>
        <dsp:cNvSpPr/>
      </dsp:nvSpPr>
      <dsp:spPr>
        <a:xfrm>
          <a:off x="7413743" y="127566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759107-38C8-4F4F-A6BC-06002DB3CC46}">
      <dsp:nvSpPr>
        <dsp:cNvPr id="0" name=""/>
        <dsp:cNvSpPr/>
      </dsp:nvSpPr>
      <dsp:spPr>
        <a:xfrm>
          <a:off x="6918743"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Meet w./Stakeholder for Final Model Selection</a:t>
          </a:r>
        </a:p>
      </dsp:txBody>
      <dsp:txXfrm>
        <a:off x="6918743" y="2355670"/>
        <a:ext cx="1800000" cy="720000"/>
      </dsp:txXfrm>
    </dsp:sp>
    <dsp:sp modelId="{192CDB56-B700-4A26-97CA-A09267D35B86}">
      <dsp:nvSpPr>
        <dsp:cNvPr id="0" name=""/>
        <dsp:cNvSpPr/>
      </dsp:nvSpPr>
      <dsp:spPr>
        <a:xfrm>
          <a:off x="9528743" y="1275667"/>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7F2717-DBAB-43C3-A997-0A8C1094790A}">
      <dsp:nvSpPr>
        <dsp:cNvPr id="0" name=""/>
        <dsp:cNvSpPr/>
      </dsp:nvSpPr>
      <dsp:spPr>
        <a:xfrm>
          <a:off x="9033743"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Work with Deployment Team to Push Application</a:t>
          </a:r>
        </a:p>
      </dsp:txBody>
      <dsp:txXfrm>
        <a:off x="9033743" y="2355670"/>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00454A-C262-F54D-9ADE-EBC3337CAB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D136504-ED42-D141-82F4-6E2BA6D3C41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F72FAD-DCF8-0B44-BFA4-401ACEC59A0F}" type="datetimeFigureOut">
              <a:rPr lang="en-US" smtClean="0"/>
              <a:t>4/27/2021</a:t>
            </a:fld>
            <a:endParaRPr lang="en-US"/>
          </a:p>
        </p:txBody>
      </p:sp>
      <p:sp>
        <p:nvSpPr>
          <p:cNvPr id="4" name="Footer Placeholder 3">
            <a:extLst>
              <a:ext uri="{FF2B5EF4-FFF2-40B4-BE49-F238E27FC236}">
                <a16:creationId xmlns:a16="http://schemas.microsoft.com/office/drawing/2014/main" id="{8F8E11E2-C8D0-D444-AAE2-D5DB1D716D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6DCC42-BE75-6A40-9F87-4ED3BE03EF9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7CF3D7-7B60-994D-8776-EF17CC1136C7}" type="slidenum">
              <a:rPr lang="en-US" smtClean="0"/>
              <a:t>‹#›</a:t>
            </a:fld>
            <a:endParaRPr lang="en-US" dirty="0"/>
          </a:p>
        </p:txBody>
      </p:sp>
    </p:spTree>
    <p:extLst>
      <p:ext uri="{BB962C8B-B14F-4D97-AF65-F5344CB8AC3E}">
        <p14:creationId xmlns:p14="http://schemas.microsoft.com/office/powerpoint/2010/main" val="1733370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9873C6-065A-4E18-84DB-1517130884AB}" type="datetimeFigureOut">
              <a:rPr lang="en-US" smtClean="0"/>
              <a:t>4/27/2021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0F4B0-AB08-4C7B-ABF3-1310AA3B17FD}" type="slidenum">
              <a:rPr lang="en-US" smtClean="0"/>
              <a:t>‹#›</a:t>
            </a:fld>
            <a:endParaRPr lang="en-US"/>
          </a:p>
        </p:txBody>
      </p:sp>
    </p:spTree>
    <p:extLst>
      <p:ext uri="{BB962C8B-B14F-4D97-AF65-F5344CB8AC3E}">
        <p14:creationId xmlns:p14="http://schemas.microsoft.com/office/powerpoint/2010/main" val="1165883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a:t>
            </a:r>
          </a:p>
          <a:p>
            <a:endParaRPr lang="en-US" dirty="0"/>
          </a:p>
          <a:p>
            <a:r>
              <a:rPr lang="en-US" dirty="0"/>
              <a:t>Welcome to our proposal for creating a better system for deciding which customers might be a credit risk for our company.</a:t>
            </a:r>
          </a:p>
          <a:p>
            <a:endParaRPr lang="en-US" dirty="0"/>
          </a:p>
          <a:p>
            <a:r>
              <a:rPr lang="en-US" dirty="0"/>
              <a:t>Our Agenda Today will be to walk you through the goals we hope this process will achieve, explore the data we have available for this process and provide some insights, discuss some traditional machine learning models we’ve tested as well as detail Azures Automated Machine Learning algorithm.</a:t>
            </a:r>
          </a:p>
          <a:p>
            <a:endParaRPr lang="en-US" dirty="0"/>
          </a:p>
          <a:p>
            <a:r>
              <a:rPr lang="en-US" dirty="0"/>
              <a:t>Finally, we will provide our recommendation and next steps.</a:t>
            </a:r>
          </a:p>
          <a:p>
            <a:endParaRPr lang="en-US" dirty="0"/>
          </a:p>
          <a:p>
            <a:endParaRPr lang="en-US" dirty="0"/>
          </a:p>
        </p:txBody>
      </p:sp>
      <p:sp>
        <p:nvSpPr>
          <p:cNvPr id="4" name="Slide Number Placeholder 3"/>
          <p:cNvSpPr>
            <a:spLocks noGrp="1"/>
          </p:cNvSpPr>
          <p:nvPr>
            <p:ph type="sldNum" sz="quarter" idx="5"/>
          </p:nvPr>
        </p:nvSpPr>
        <p:spPr/>
        <p:txBody>
          <a:bodyPr/>
          <a:lstStyle/>
          <a:p>
            <a:fld id="{DAC0F4B0-AB08-4C7B-ABF3-1310AA3B17FD}" type="slidenum">
              <a:rPr lang="en-US" smtClean="0"/>
              <a:t>2</a:t>
            </a:fld>
            <a:endParaRPr lang="en-US"/>
          </a:p>
        </p:txBody>
      </p:sp>
    </p:spTree>
    <p:extLst>
      <p:ext uri="{BB962C8B-B14F-4D97-AF65-F5344CB8AC3E}">
        <p14:creationId xmlns:p14="http://schemas.microsoft.com/office/powerpoint/2010/main" val="758456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 – </a:t>
            </a:r>
          </a:p>
          <a:p>
            <a:endParaRPr lang="en-US" dirty="0"/>
          </a:p>
          <a:p>
            <a:r>
              <a:rPr lang="en-US" dirty="0"/>
              <a:t>Surprisingly we can see that our manual processes outperformed our Azure ML example. Though we recommend PCA Grid Search based on it’s high validation score we still believe the  time/effort savings from </a:t>
            </a:r>
            <a:r>
              <a:rPr lang="en-US" dirty="0" err="1"/>
              <a:t>AzureML</a:t>
            </a:r>
            <a:r>
              <a:rPr lang="en-US" dirty="0"/>
              <a:t> are too good to ignore though and we also recommend continuing to develop in </a:t>
            </a:r>
            <a:r>
              <a:rPr lang="en-US" dirty="0" err="1"/>
              <a:t>AzureML</a:t>
            </a:r>
            <a:r>
              <a:rPr lang="en-US" dirty="0"/>
              <a:t> (tweaking the current process and creating new ones). This should give our company great flexibility in building models and allow us to do at least preliminary ML classifications at the speed of our business. </a:t>
            </a:r>
          </a:p>
        </p:txBody>
      </p:sp>
      <p:sp>
        <p:nvSpPr>
          <p:cNvPr id="4" name="Slide Number Placeholder 3"/>
          <p:cNvSpPr>
            <a:spLocks noGrp="1"/>
          </p:cNvSpPr>
          <p:nvPr>
            <p:ph type="sldNum" sz="quarter" idx="5"/>
          </p:nvPr>
        </p:nvSpPr>
        <p:spPr/>
        <p:txBody>
          <a:bodyPr/>
          <a:lstStyle/>
          <a:p>
            <a:fld id="{DAC0F4B0-AB08-4C7B-ABF3-1310AA3B17FD}" type="slidenum">
              <a:rPr lang="en-US" smtClean="0"/>
              <a:t>11</a:t>
            </a:fld>
            <a:endParaRPr lang="en-US"/>
          </a:p>
        </p:txBody>
      </p:sp>
    </p:spTree>
    <p:extLst>
      <p:ext uri="{BB962C8B-B14F-4D97-AF65-F5344CB8AC3E}">
        <p14:creationId xmlns:p14="http://schemas.microsoft.com/office/powerpoint/2010/main" val="4008939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Megan</a:t>
            </a:r>
          </a:p>
          <a:p>
            <a:endParaRPr lang="en-US" dirty="0"/>
          </a:p>
          <a:p>
            <a:r>
              <a:rPr lang="en-US" dirty="0"/>
              <a:t>As Eric mentioned we would like to move forward with the cloud-based approach. First I’ll take you through considerations then I will move on to next steps. </a:t>
            </a:r>
          </a:p>
          <a:p>
            <a:endParaRPr lang="en-US" dirty="0"/>
          </a:p>
          <a:p>
            <a:r>
              <a:rPr lang="en-US" dirty="0"/>
              <a:t>Based on the time-sensitive nature of this task its best to offer the consistency of processing techniques as well as the ability to transition to deployment that our partners at MS offer. </a:t>
            </a:r>
          </a:p>
          <a:p>
            <a:endParaRPr lang="en-US" dirty="0"/>
          </a:p>
          <a:p>
            <a:r>
              <a:rPr lang="en-US" dirty="0"/>
              <a:t>Our business already runs on Microsoft Office and folding in Azure would be best to train our people on future focused skills. Here we win on two fronts by providing our people with future focused skills and showing customers we lead from a technology standpoint. </a:t>
            </a:r>
          </a:p>
        </p:txBody>
      </p:sp>
      <p:sp>
        <p:nvSpPr>
          <p:cNvPr id="4" name="Slide Number Placeholder 3"/>
          <p:cNvSpPr>
            <a:spLocks noGrp="1"/>
          </p:cNvSpPr>
          <p:nvPr>
            <p:ph type="sldNum" sz="quarter" idx="5"/>
          </p:nvPr>
        </p:nvSpPr>
        <p:spPr/>
        <p:txBody>
          <a:bodyPr/>
          <a:lstStyle/>
          <a:p>
            <a:fld id="{DAC0F4B0-AB08-4C7B-ABF3-1310AA3B17FD}" type="slidenum">
              <a:rPr lang="en-US" smtClean="0"/>
              <a:t>12</a:t>
            </a:fld>
            <a:endParaRPr lang="en-US"/>
          </a:p>
        </p:txBody>
      </p:sp>
    </p:spTree>
    <p:extLst>
      <p:ext uri="{BB962C8B-B14F-4D97-AF65-F5344CB8AC3E}">
        <p14:creationId xmlns:p14="http://schemas.microsoft.com/office/powerpoint/2010/main" val="1549747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Megan</a:t>
            </a:r>
          </a:p>
          <a:p>
            <a:r>
              <a:rPr lang="en-US" dirty="0"/>
              <a:t>Finally, for if we are to move forward with the automated model we have a few next steps</a:t>
            </a:r>
          </a:p>
          <a:p>
            <a:endParaRPr lang="en-US" dirty="0"/>
          </a:p>
          <a:p>
            <a:r>
              <a:rPr lang="en-US" dirty="0"/>
              <a:t>We will need to migrate data sources to Azure for streamlined end to end model solution. </a:t>
            </a:r>
          </a:p>
          <a:p>
            <a:endParaRPr lang="en-US" dirty="0"/>
          </a:p>
          <a:p>
            <a:r>
              <a:rPr lang="en-US" dirty="0"/>
              <a:t>Based on our findings with additional data we need to customize the model. Encoding variables as needed</a:t>
            </a:r>
          </a:p>
          <a:p>
            <a:endParaRPr lang="en-US" dirty="0"/>
          </a:p>
          <a:p>
            <a:r>
              <a:rPr lang="en-US" dirty="0"/>
              <a:t>We will present updated models to stakeholders for final approval</a:t>
            </a:r>
          </a:p>
          <a:p>
            <a:endParaRPr lang="en-US" dirty="0"/>
          </a:p>
          <a:p>
            <a:r>
              <a:rPr lang="en-US" dirty="0"/>
              <a:t>Then we can have a seamless transition to deploy the model to a suitable application for our end-users.</a:t>
            </a:r>
          </a:p>
          <a:p>
            <a:endParaRPr lang="en-US" dirty="0"/>
          </a:p>
          <a:p>
            <a:r>
              <a:rPr lang="en-US" dirty="0"/>
              <a:t>If the stakeholders determine they want to stick with our manual development and deployment we are happy to answer any questions on what that may look like. </a:t>
            </a:r>
          </a:p>
        </p:txBody>
      </p:sp>
      <p:sp>
        <p:nvSpPr>
          <p:cNvPr id="4" name="Slide Number Placeholder 3"/>
          <p:cNvSpPr>
            <a:spLocks noGrp="1"/>
          </p:cNvSpPr>
          <p:nvPr>
            <p:ph type="sldNum" sz="quarter" idx="5"/>
          </p:nvPr>
        </p:nvSpPr>
        <p:spPr/>
        <p:txBody>
          <a:bodyPr/>
          <a:lstStyle/>
          <a:p>
            <a:fld id="{DAC0F4B0-AB08-4C7B-ABF3-1310AA3B17FD}" type="slidenum">
              <a:rPr lang="en-US" smtClean="0"/>
              <a:t>13</a:t>
            </a:fld>
            <a:endParaRPr lang="en-US"/>
          </a:p>
        </p:txBody>
      </p:sp>
    </p:spTree>
    <p:extLst>
      <p:ext uri="{BB962C8B-B14F-4D97-AF65-F5344CB8AC3E}">
        <p14:creationId xmlns:p14="http://schemas.microsoft.com/office/powerpoint/2010/main" val="3541782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Megan</a:t>
            </a:r>
          </a:p>
          <a:p>
            <a:r>
              <a:rPr lang="en-US" dirty="0"/>
              <a:t>Finally for if we are to move forward with the automated model we have a few next steps</a:t>
            </a:r>
          </a:p>
          <a:p>
            <a:r>
              <a:rPr lang="en-US" dirty="0"/>
              <a:t>[explain]</a:t>
            </a:r>
          </a:p>
          <a:p>
            <a:endParaRPr lang="en-US" dirty="0"/>
          </a:p>
          <a:p>
            <a:r>
              <a:rPr lang="en-US" dirty="0"/>
              <a:t>If the stakeholders determine they want to stick with our manual development and deployment we are happy to answer any questions on what that may look like. </a:t>
            </a:r>
          </a:p>
        </p:txBody>
      </p:sp>
      <p:sp>
        <p:nvSpPr>
          <p:cNvPr id="4" name="Slide Number Placeholder 3"/>
          <p:cNvSpPr>
            <a:spLocks noGrp="1"/>
          </p:cNvSpPr>
          <p:nvPr>
            <p:ph type="sldNum" sz="quarter" idx="5"/>
          </p:nvPr>
        </p:nvSpPr>
        <p:spPr/>
        <p:txBody>
          <a:bodyPr/>
          <a:lstStyle/>
          <a:p>
            <a:fld id="{DAC0F4B0-AB08-4C7B-ABF3-1310AA3B17FD}" type="slidenum">
              <a:rPr lang="en-US" smtClean="0"/>
              <a:t>15</a:t>
            </a:fld>
            <a:endParaRPr lang="en-US"/>
          </a:p>
        </p:txBody>
      </p:sp>
    </p:spTree>
    <p:extLst>
      <p:ext uri="{BB962C8B-B14F-4D97-AF65-F5344CB8AC3E}">
        <p14:creationId xmlns:p14="http://schemas.microsoft.com/office/powerpoint/2010/main" val="1869648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a:t>
            </a:r>
          </a:p>
          <a:p>
            <a:endParaRPr lang="en-US" dirty="0"/>
          </a:p>
          <a:p>
            <a:r>
              <a:rPr lang="en-US" dirty="0"/>
              <a:t>The goals of this project are to reduce the risks for stakeholders that come with investing in people with poor credit, we want to identify key factors that point us to high-risk clients, we would like to provide an automated credit approval solution to remove natural human bias from our decision making, and finally discuss the option of streamlining our implementation by using Auto ML.</a:t>
            </a:r>
          </a:p>
          <a:p>
            <a:endParaRPr lang="en-US" dirty="0"/>
          </a:p>
        </p:txBody>
      </p:sp>
      <p:sp>
        <p:nvSpPr>
          <p:cNvPr id="4" name="Slide Number Placeholder 3"/>
          <p:cNvSpPr>
            <a:spLocks noGrp="1"/>
          </p:cNvSpPr>
          <p:nvPr>
            <p:ph type="sldNum" sz="quarter" idx="5"/>
          </p:nvPr>
        </p:nvSpPr>
        <p:spPr/>
        <p:txBody>
          <a:bodyPr/>
          <a:lstStyle/>
          <a:p>
            <a:fld id="{DAC0F4B0-AB08-4C7B-ABF3-1310AA3B17FD}" type="slidenum">
              <a:rPr lang="en-US" smtClean="0"/>
              <a:t>3</a:t>
            </a:fld>
            <a:endParaRPr lang="en-US"/>
          </a:p>
        </p:txBody>
      </p:sp>
    </p:spTree>
    <p:extLst>
      <p:ext uri="{BB962C8B-B14F-4D97-AF65-F5344CB8AC3E}">
        <p14:creationId xmlns:p14="http://schemas.microsoft.com/office/powerpoint/2010/main" val="3900301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Megan</a:t>
            </a:r>
          </a:p>
          <a:p>
            <a:endParaRPr lang="en-US" dirty="0"/>
          </a:p>
          <a:p>
            <a:r>
              <a:rPr lang="en-US" dirty="0"/>
              <a:t>To provide value to our stakeholders we want to start with a preliminary overview of our data. </a:t>
            </a:r>
          </a:p>
          <a:p>
            <a:endParaRPr lang="en-US" dirty="0"/>
          </a:p>
          <a:p>
            <a:r>
              <a:rPr lang="en-US" dirty="0"/>
              <a:t>…. [Review Metrics]</a:t>
            </a:r>
          </a:p>
          <a:p>
            <a:endParaRPr lang="en-US" dirty="0"/>
          </a:p>
          <a:p>
            <a:r>
              <a:rPr lang="en-US" dirty="0"/>
              <a:t>Most of our variables can be allocated to groups described as Financial History, Credit Information, Customer Information, and Purpose. </a:t>
            </a:r>
          </a:p>
          <a:p>
            <a:r>
              <a:rPr lang="en-US" dirty="0"/>
              <a:t>While these are now tangible data points </a:t>
            </a:r>
          </a:p>
        </p:txBody>
      </p:sp>
      <p:sp>
        <p:nvSpPr>
          <p:cNvPr id="4" name="Slide Number Placeholder 3"/>
          <p:cNvSpPr>
            <a:spLocks noGrp="1"/>
          </p:cNvSpPr>
          <p:nvPr>
            <p:ph type="sldNum" sz="quarter" idx="5"/>
          </p:nvPr>
        </p:nvSpPr>
        <p:spPr/>
        <p:txBody>
          <a:bodyPr/>
          <a:lstStyle/>
          <a:p>
            <a:fld id="{DAC0F4B0-AB08-4C7B-ABF3-1310AA3B17FD}" type="slidenum">
              <a:rPr lang="en-US" smtClean="0"/>
              <a:t>4</a:t>
            </a:fld>
            <a:endParaRPr lang="en-US"/>
          </a:p>
        </p:txBody>
      </p:sp>
    </p:spTree>
    <p:extLst>
      <p:ext uri="{BB962C8B-B14F-4D97-AF65-F5344CB8AC3E}">
        <p14:creationId xmlns:p14="http://schemas.microsoft.com/office/powerpoint/2010/main" val="1637959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Megan</a:t>
            </a:r>
          </a:p>
          <a:p>
            <a:endParaRPr lang="en-US" dirty="0"/>
          </a:p>
          <a:p>
            <a:r>
              <a:rPr lang="en-US" dirty="0"/>
              <a:t>Here we continue the overview by showing a few of those categorical groups. Due to time restraints we have only included 3 here but have additional charts in the appendix. </a:t>
            </a:r>
          </a:p>
          <a:p>
            <a:endParaRPr lang="en-US" dirty="0"/>
          </a:p>
          <a:p>
            <a:r>
              <a:rPr lang="en-US" dirty="0"/>
              <a:t>Overall we have a higher count of good credit than bad credit with the exception of History.</a:t>
            </a:r>
          </a:p>
          <a:p>
            <a:endParaRPr lang="en-US" dirty="0"/>
          </a:p>
          <a:p>
            <a:r>
              <a:rPr lang="en-US" dirty="0"/>
              <a:t>Installment Rate is the % of disposable income that payments would consume. We take this to mean if an applicant has more available disposable income they are more likely to be flagged as good credit</a:t>
            </a:r>
          </a:p>
          <a:p>
            <a:r>
              <a:rPr lang="en-US" dirty="0"/>
              <a:t>Other Install is whether that applicant is on another payment plan</a:t>
            </a:r>
          </a:p>
          <a:p>
            <a:endParaRPr lang="en-US" dirty="0"/>
          </a:p>
          <a:p>
            <a:endParaRPr lang="en-US" dirty="0"/>
          </a:p>
          <a:p>
            <a:r>
              <a:rPr lang="en-US" dirty="0"/>
              <a:t>[insert insights – read book for variable description]</a:t>
            </a:r>
          </a:p>
        </p:txBody>
      </p:sp>
      <p:sp>
        <p:nvSpPr>
          <p:cNvPr id="4" name="Slide Number Placeholder 3"/>
          <p:cNvSpPr>
            <a:spLocks noGrp="1"/>
          </p:cNvSpPr>
          <p:nvPr>
            <p:ph type="sldNum" sz="quarter" idx="5"/>
          </p:nvPr>
        </p:nvSpPr>
        <p:spPr/>
        <p:txBody>
          <a:bodyPr/>
          <a:lstStyle/>
          <a:p>
            <a:fld id="{DAC0F4B0-AB08-4C7B-ABF3-1310AA3B17FD}" type="slidenum">
              <a:rPr lang="en-US" smtClean="0"/>
              <a:t>5</a:t>
            </a:fld>
            <a:endParaRPr lang="en-US"/>
          </a:p>
        </p:txBody>
      </p:sp>
    </p:spTree>
    <p:extLst>
      <p:ext uri="{BB962C8B-B14F-4D97-AF65-F5344CB8AC3E}">
        <p14:creationId xmlns:p14="http://schemas.microsoft.com/office/powerpoint/2010/main" val="3772810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a:t>
            </a:r>
          </a:p>
          <a:p>
            <a:endParaRPr lang="en-US" dirty="0"/>
          </a:p>
          <a:p>
            <a:r>
              <a:rPr lang="en-US" dirty="0"/>
              <a:t>Out of 1000 observations we had 700 customers with good credit and 300 with bad. We can see that are customer ranges with the best total count of good credit are in their mid-20s and mid 30s with the only bad credit being more numerous than good credit at 66.</a:t>
            </a:r>
          </a:p>
          <a:p>
            <a:endParaRPr lang="en-US" dirty="0"/>
          </a:p>
          <a:p>
            <a:r>
              <a:rPr lang="en-US" dirty="0"/>
              <a:t>This data set was very small over all though and a much larger data set may give us a more accurate feel to the actual distribution of credit across the age groups. </a:t>
            </a:r>
          </a:p>
        </p:txBody>
      </p:sp>
      <p:sp>
        <p:nvSpPr>
          <p:cNvPr id="4" name="Slide Number Placeholder 3"/>
          <p:cNvSpPr>
            <a:spLocks noGrp="1"/>
          </p:cNvSpPr>
          <p:nvPr>
            <p:ph type="sldNum" sz="quarter" idx="5"/>
          </p:nvPr>
        </p:nvSpPr>
        <p:spPr/>
        <p:txBody>
          <a:bodyPr/>
          <a:lstStyle/>
          <a:p>
            <a:fld id="{DAC0F4B0-AB08-4C7B-ABF3-1310AA3B17FD}" type="slidenum">
              <a:rPr lang="en-US" smtClean="0"/>
              <a:t>6</a:t>
            </a:fld>
            <a:endParaRPr lang="en-US"/>
          </a:p>
        </p:txBody>
      </p:sp>
    </p:spTree>
    <p:extLst>
      <p:ext uri="{BB962C8B-B14F-4D97-AF65-F5344CB8AC3E}">
        <p14:creationId xmlns:p14="http://schemas.microsoft.com/office/powerpoint/2010/main" val="2817057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a:t>
            </a:r>
          </a:p>
          <a:p>
            <a:endParaRPr lang="en-US" dirty="0"/>
          </a:p>
          <a:p>
            <a:r>
              <a:rPr lang="en-US" dirty="0"/>
              <a:t>Correlation lets us know if two variables in our data set are related. Correlation does not imply causality, for example we may be able to extrapolate from our previous slide of good/bad credit by age that the older the client the greater the % of bad credit customers. Though we can use Age as a predictor of a customer’s credit as they are correlated slightly, but we can not say from this data that Age is a causality of bad credit.</a:t>
            </a:r>
          </a:p>
          <a:p>
            <a:pPr algn="l"/>
            <a:endParaRPr lang="en-US" b="1" i="0" dirty="0">
              <a:solidFill>
                <a:srgbClr val="000000"/>
              </a:solidFill>
              <a:effectLst/>
              <a:latin typeface="raleway"/>
            </a:endParaRPr>
          </a:p>
          <a:p>
            <a:pPr algn="l"/>
            <a:r>
              <a:rPr lang="en-US" b="1" i="0" dirty="0">
                <a:solidFill>
                  <a:srgbClr val="000000"/>
                </a:solidFill>
                <a:effectLst/>
                <a:latin typeface="raleway"/>
              </a:rPr>
              <a:t>correlation is a measure of the degree of dependence between two random variables. In general, the word correlation implies a linear relationship.</a:t>
            </a:r>
            <a:endParaRPr lang="en-US" b="0" i="0" dirty="0">
              <a:solidFill>
                <a:srgbClr val="000000"/>
              </a:solidFill>
              <a:effectLst/>
              <a:latin typeface="raleway"/>
            </a:endParaRPr>
          </a:p>
          <a:p>
            <a:pPr algn="l"/>
            <a:r>
              <a:rPr lang="en-US" b="1" i="0" dirty="0">
                <a:solidFill>
                  <a:srgbClr val="000000"/>
                </a:solidFill>
                <a:effectLst/>
                <a:latin typeface="raleway"/>
              </a:rPr>
              <a:t>Correlation can be a positive phenomenon, as it can make it possible to make predictions on one variable knowing the values ​​of another variable.</a:t>
            </a:r>
            <a:endParaRPr lang="en-US" b="0" i="0" dirty="0">
              <a:solidFill>
                <a:srgbClr val="000000"/>
              </a:solidFill>
              <a:effectLst/>
              <a:latin typeface="raleway"/>
            </a:endParaRPr>
          </a:p>
          <a:p>
            <a:endParaRPr lang="en-US" dirty="0"/>
          </a:p>
          <a:p>
            <a:r>
              <a:rPr lang="en-US" dirty="0"/>
              <a:t>As you can see from the model above the darkest square highlights two variables, own and rent residence. Since it’s unusual for someone to both rent and own a place of residence we can see that these two variables have a high negative degree of correlation meaning that applicants who rent are unlikely to own and vice versa. </a:t>
            </a:r>
          </a:p>
          <a:p>
            <a:endParaRPr lang="en-US" dirty="0"/>
          </a:p>
          <a:p>
            <a:r>
              <a:rPr lang="en-US" dirty="0"/>
              <a:t>We can also see other notable positive correlations between Amount and Duration, Male/Single and Number of dependents, and another strong negative correlation between Male/</a:t>
            </a:r>
            <a:r>
              <a:rPr lang="en-US" dirty="0" err="1"/>
              <a:t>Div</a:t>
            </a:r>
            <a:r>
              <a:rPr lang="en-US" dirty="0"/>
              <a:t> and Male/Sing</a:t>
            </a:r>
          </a:p>
          <a:p>
            <a:endParaRPr lang="en-US" dirty="0"/>
          </a:p>
          <a:p>
            <a:r>
              <a:rPr lang="en-US" dirty="0"/>
              <a:t>Knowing these correlations we are able to reduce the variables in our predictive model and create a more accurate model as having variables that are correlated can imbalance the predictive algorithms. </a:t>
            </a:r>
          </a:p>
          <a:p>
            <a:endParaRPr lang="en-US" dirty="0"/>
          </a:p>
        </p:txBody>
      </p:sp>
      <p:sp>
        <p:nvSpPr>
          <p:cNvPr id="4" name="Slide Number Placeholder 3"/>
          <p:cNvSpPr>
            <a:spLocks noGrp="1"/>
          </p:cNvSpPr>
          <p:nvPr>
            <p:ph type="sldNum" sz="quarter" idx="5"/>
          </p:nvPr>
        </p:nvSpPr>
        <p:spPr/>
        <p:txBody>
          <a:bodyPr/>
          <a:lstStyle/>
          <a:p>
            <a:fld id="{DAC0F4B0-AB08-4C7B-ABF3-1310AA3B17FD}" type="slidenum">
              <a:rPr lang="en-US" smtClean="0"/>
              <a:t>7</a:t>
            </a:fld>
            <a:endParaRPr lang="en-US"/>
          </a:p>
        </p:txBody>
      </p:sp>
    </p:spTree>
    <p:extLst>
      <p:ext uri="{BB962C8B-B14F-4D97-AF65-F5344CB8AC3E}">
        <p14:creationId xmlns:p14="http://schemas.microsoft.com/office/powerpoint/2010/main" val="2690566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Megan speak to stages of Traditional ML and high level </a:t>
            </a:r>
          </a:p>
          <a:p>
            <a:endParaRPr lang="en-US" dirty="0"/>
          </a:p>
          <a:p>
            <a:r>
              <a:rPr lang="en-US" dirty="0"/>
              <a:t>At this point we have taken you through some high level exploratory analysis to provide the foundation for the rest of our presentation. Our team developed a solution for the stakeholder request two ways. </a:t>
            </a:r>
          </a:p>
          <a:p>
            <a:endParaRPr lang="en-US" dirty="0"/>
          </a:p>
          <a:p>
            <a:r>
              <a:rPr lang="en-US" dirty="0"/>
              <a:t>Here we can see the traditional method that we have used in prior meetings. As you can see it is a multi-step processes that often leads to rounds of refactoring from our data experts. </a:t>
            </a:r>
          </a:p>
          <a:p>
            <a:r>
              <a:rPr lang="en-US" dirty="0"/>
              <a:t>Below you have the AutoML method. This is a relatively new method that our team has utilized to streamline results. As shown here we are able to obtain predictions after data acquisition and spend the training time on other activities. </a:t>
            </a:r>
          </a:p>
          <a:p>
            <a:endParaRPr lang="en-US" dirty="0"/>
          </a:p>
          <a:p>
            <a:r>
              <a:rPr lang="en-US" dirty="0"/>
              <a:t>The time saved with AutoML can be seen as a cost saving in terms of labor hours. </a:t>
            </a:r>
          </a:p>
        </p:txBody>
      </p:sp>
      <p:sp>
        <p:nvSpPr>
          <p:cNvPr id="4" name="Slide Number Placeholder 3"/>
          <p:cNvSpPr>
            <a:spLocks noGrp="1"/>
          </p:cNvSpPr>
          <p:nvPr>
            <p:ph type="sldNum" sz="quarter" idx="5"/>
          </p:nvPr>
        </p:nvSpPr>
        <p:spPr/>
        <p:txBody>
          <a:bodyPr/>
          <a:lstStyle/>
          <a:p>
            <a:fld id="{DAC0F4B0-AB08-4C7B-ABF3-1310AA3B17FD}" type="slidenum">
              <a:rPr lang="en-US" smtClean="0"/>
              <a:t>8</a:t>
            </a:fld>
            <a:endParaRPr lang="en-US"/>
          </a:p>
        </p:txBody>
      </p:sp>
    </p:spTree>
    <p:extLst>
      <p:ext uri="{BB962C8B-B14F-4D97-AF65-F5344CB8AC3E}">
        <p14:creationId xmlns:p14="http://schemas.microsoft.com/office/powerpoint/2010/main" val="4256761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Megan</a:t>
            </a:r>
          </a:p>
          <a:p>
            <a:endParaRPr lang="en-US" dirty="0"/>
          </a:p>
          <a:p>
            <a:r>
              <a:rPr lang="en-US" dirty="0"/>
              <a:t>Now that we have reviewed the process we want to describe some key considerations that were used for our model development. </a:t>
            </a:r>
          </a:p>
          <a:p>
            <a:endParaRPr lang="en-US" dirty="0"/>
          </a:p>
          <a:p>
            <a:r>
              <a:rPr lang="en-US" dirty="0"/>
              <a:t>We did some analysis on feature importance you can see here the top 5 all related in some ways to financial history and customer information. </a:t>
            </a:r>
          </a:p>
          <a:p>
            <a:endParaRPr lang="en-US" dirty="0"/>
          </a:p>
          <a:p>
            <a:r>
              <a:rPr lang="en-US" dirty="0"/>
              <a:t>When deciding to narrow down our variables we considered the following:</a:t>
            </a:r>
          </a:p>
          <a:p>
            <a:endParaRPr lang="en-US" dirty="0"/>
          </a:p>
          <a:p>
            <a:r>
              <a:rPr lang="en-US" sz="1200" dirty="0"/>
              <a:t>End Use: What is critical information for our task. In this end an applicants history would be a good starting point to judge credit behavior patterns. </a:t>
            </a:r>
          </a:p>
          <a:p>
            <a:r>
              <a:rPr lang="en-US" sz="1200" dirty="0"/>
              <a:t>Additionally</a:t>
            </a:r>
          </a:p>
          <a:p>
            <a:r>
              <a:rPr lang="en-US" sz="1200" dirty="0"/>
              <a:t>Data Available: If we are to deploy a model what information will we have at the time of application. The features above would be available on the application or credit report. </a:t>
            </a:r>
          </a:p>
          <a:p>
            <a:r>
              <a:rPr lang="en-US" sz="1200" dirty="0"/>
              <a:t>Finally</a:t>
            </a:r>
          </a:p>
          <a:p>
            <a:r>
              <a:rPr lang="en-US" sz="1200" dirty="0"/>
              <a:t>Impacts of Incorrect Predictions: Incorrectly labelling an applicant could lead to poor customer experience and potential impact to brand. Conversely there is a financial impact to the business if the wrong applicant is labeled as good credit.</a:t>
            </a:r>
          </a:p>
          <a:p>
            <a:endParaRPr lang="en-US" dirty="0"/>
          </a:p>
          <a:p>
            <a:r>
              <a:rPr lang="en-US" dirty="0"/>
              <a:t>Based on the above we have completed an analysis to determine the most important features for our model. We will discuss in next steps how meetings with stakeholders we can make adjustments before a model is deployed.</a:t>
            </a:r>
          </a:p>
        </p:txBody>
      </p:sp>
      <p:sp>
        <p:nvSpPr>
          <p:cNvPr id="4" name="Slide Number Placeholder 3"/>
          <p:cNvSpPr>
            <a:spLocks noGrp="1"/>
          </p:cNvSpPr>
          <p:nvPr>
            <p:ph type="sldNum" sz="quarter" idx="5"/>
          </p:nvPr>
        </p:nvSpPr>
        <p:spPr/>
        <p:txBody>
          <a:bodyPr/>
          <a:lstStyle/>
          <a:p>
            <a:fld id="{DAC0F4B0-AB08-4C7B-ABF3-1310AA3B17FD}" type="slidenum">
              <a:rPr lang="en-US" smtClean="0"/>
              <a:t>9</a:t>
            </a:fld>
            <a:endParaRPr lang="en-US"/>
          </a:p>
        </p:txBody>
      </p:sp>
    </p:spTree>
    <p:extLst>
      <p:ext uri="{BB962C8B-B14F-4D97-AF65-F5344CB8AC3E}">
        <p14:creationId xmlns:p14="http://schemas.microsoft.com/office/powerpoint/2010/main" val="2798046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https://docs.microsoft.com/en-us/azure/machine-learning/tutorial-auto-train-models</a:t>
            </a:r>
          </a:p>
          <a:p>
            <a:r>
              <a:rPr lang="en-US" dirty="0"/>
              <a:t>Eric speak to Benefits of AutoML and how to customize solutions</a:t>
            </a:r>
          </a:p>
          <a:p>
            <a:endParaRPr lang="en-US" dirty="0"/>
          </a:p>
          <a:p>
            <a:r>
              <a:rPr lang="en-US" b="0" i="0" dirty="0">
                <a:solidFill>
                  <a:srgbClr val="171717"/>
                </a:solidFill>
                <a:effectLst/>
                <a:latin typeface="Segoe UI" panose="020B0502040204020203" pitchFamily="34" charset="0"/>
              </a:rPr>
              <a:t>This process accepts training data and configuration settings, and automatically iterates through combinations of different feature normalization/standardization methods, models, and hyperparameter settings to arrive at the best model.</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Because this whole process is automated it only requires a few configuration settings to begin building/validating the best possible Predictive Model. The savings in time and personnel to setup these classifications is greatly reduced and we are able to test many algorithms in a short amount of time to find the best fit. </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For our model we used </a:t>
            </a:r>
            <a:r>
              <a:rPr lang="en-US" b="0" i="0" dirty="0" err="1">
                <a:solidFill>
                  <a:srgbClr val="171717"/>
                </a:solidFill>
                <a:effectLst/>
                <a:latin typeface="Segoe UI" panose="020B0502040204020203" pitchFamily="34" charset="0"/>
              </a:rPr>
              <a:t>AzureML</a:t>
            </a:r>
            <a:r>
              <a:rPr lang="en-US" b="0" i="0" dirty="0">
                <a:solidFill>
                  <a:srgbClr val="171717"/>
                </a:solidFill>
                <a:effectLst/>
                <a:latin typeface="Segoe UI" panose="020B0502040204020203" pitchFamily="34" charset="0"/>
              </a:rPr>
              <a:t> with the default configurations. The model took about 1.5 hours to run through and finished before the max time run suggesting that Azure ran through all of the potential models to find the best one.</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Reserving 10% of our data set for validation </a:t>
            </a:r>
            <a:r>
              <a:rPr lang="en-US" b="0" i="0" dirty="0" err="1">
                <a:solidFill>
                  <a:srgbClr val="171717"/>
                </a:solidFill>
                <a:effectLst/>
                <a:latin typeface="Segoe UI" panose="020B0502040204020203" pitchFamily="34" charset="0"/>
              </a:rPr>
              <a:t>AzureML</a:t>
            </a:r>
            <a:r>
              <a:rPr lang="en-US" b="0" i="0" dirty="0">
                <a:solidFill>
                  <a:srgbClr val="171717"/>
                </a:solidFill>
                <a:effectLst/>
                <a:latin typeface="Segoe UI" panose="020B0502040204020203" pitchFamily="34" charset="0"/>
              </a:rPr>
              <a:t> picked the ‘</a:t>
            </a:r>
            <a:r>
              <a:rPr lang="en-US" b="0" i="0" dirty="0" err="1">
                <a:solidFill>
                  <a:srgbClr val="171717"/>
                </a:solidFill>
                <a:effectLst/>
                <a:latin typeface="Segoe UI" panose="020B0502040204020203" pitchFamily="34" charset="0"/>
              </a:rPr>
              <a:t>VotingEnsemble</a:t>
            </a:r>
            <a:r>
              <a:rPr lang="en-US" b="0" i="0" dirty="0">
                <a:solidFill>
                  <a:srgbClr val="171717"/>
                </a:solidFill>
                <a:effectLst/>
                <a:latin typeface="Segoe UI" panose="020B0502040204020203" pitchFamily="34" charset="0"/>
              </a:rPr>
              <a:t>’ Algorithm and came up with a AUC score of .79 which is very good.</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We believe we can get this model to be more accurate by tweaking the configuration settings further but for a run that required very little engagement from us it seems to have done very well. </a:t>
            </a:r>
          </a:p>
          <a:p>
            <a:r>
              <a:rPr lang="en-US" b="0" i="0" dirty="0">
                <a:solidFill>
                  <a:srgbClr val="171717"/>
                </a:solidFill>
                <a:effectLst/>
                <a:latin typeface="Segoe UI" panose="020B0502040204020203" pitchFamily="34" charset="0"/>
              </a:rPr>
              <a:t> </a:t>
            </a:r>
          </a:p>
          <a:p>
            <a:endParaRPr lang="en-US"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DAC0F4B0-AB08-4C7B-ABF3-1310AA3B17FD}" type="slidenum">
              <a:rPr lang="en-US" smtClean="0"/>
              <a:t>10</a:t>
            </a:fld>
            <a:endParaRPr lang="en-US"/>
          </a:p>
        </p:txBody>
      </p:sp>
    </p:spTree>
    <p:extLst>
      <p:ext uri="{BB962C8B-B14F-4D97-AF65-F5344CB8AC3E}">
        <p14:creationId xmlns:p14="http://schemas.microsoft.com/office/powerpoint/2010/main" val="3637304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F4182-4BED-9D46-8D4A-BC3C730617CC}"/>
              </a:ext>
            </a:extLst>
          </p:cNvPr>
          <p:cNvSpPr>
            <a:spLocks noGrp="1"/>
          </p:cNvSpPr>
          <p:nvPr>
            <p:ph type="ctrTitle"/>
          </p:nvPr>
        </p:nvSpPr>
        <p:spPr>
          <a:xfrm>
            <a:off x="0" y="-107576"/>
            <a:ext cx="12192000" cy="3617539"/>
          </a:xfrm>
        </p:spPr>
        <p:txBody>
          <a:bodyPr rIns="914400"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704FE7B-BD06-8049-B5BE-7F2369E922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47A4AD-9D98-8B4E-A401-AED0C6854E3A}"/>
              </a:ext>
            </a:extLst>
          </p:cNvPr>
          <p:cNvSpPr>
            <a:spLocks noGrp="1"/>
          </p:cNvSpPr>
          <p:nvPr>
            <p:ph type="dt" sz="half" idx="10"/>
          </p:nvPr>
        </p:nvSpPr>
        <p:spPr/>
        <p:txBody>
          <a:bodyPr/>
          <a:lstStyle/>
          <a:p>
            <a:fld id="{D13C1875-0139-AD4F-8DE5-7505678AF7D8}" type="datetimeFigureOut">
              <a:rPr lang="en-US" smtClean="0"/>
              <a:t>4/27/2021</a:t>
            </a:fld>
            <a:endParaRPr lang="en-US"/>
          </a:p>
        </p:txBody>
      </p:sp>
      <p:sp>
        <p:nvSpPr>
          <p:cNvPr id="5" name="Footer Placeholder 4">
            <a:extLst>
              <a:ext uri="{FF2B5EF4-FFF2-40B4-BE49-F238E27FC236}">
                <a16:creationId xmlns:a16="http://schemas.microsoft.com/office/drawing/2014/main" id="{9E7FCF8E-11C3-4D4F-92B2-476130EC31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2450D7-EE97-E748-A5CB-A3059D0412F7}"/>
              </a:ext>
            </a:extLst>
          </p:cNvPr>
          <p:cNvSpPr>
            <a:spLocks noGrp="1"/>
          </p:cNvSpPr>
          <p:nvPr>
            <p:ph type="sldNum" sz="quarter" idx="12"/>
          </p:nvPr>
        </p:nvSpPr>
        <p:spPr/>
        <p:txBody>
          <a:bodyPr/>
          <a:lstStyle/>
          <a:p>
            <a:fld id="{FA221CFF-52C7-BF4A-860D-6D294A927E52}" type="slidenum">
              <a:rPr lang="en-US" smtClean="0"/>
              <a:t>‹#›</a:t>
            </a:fld>
            <a:endParaRPr lang="en-US"/>
          </a:p>
        </p:txBody>
      </p:sp>
    </p:spTree>
    <p:extLst>
      <p:ext uri="{BB962C8B-B14F-4D97-AF65-F5344CB8AC3E}">
        <p14:creationId xmlns:p14="http://schemas.microsoft.com/office/powerpoint/2010/main" val="2779298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57105-600F-DF44-BC42-C07796ABEE02}"/>
              </a:ext>
            </a:extLst>
          </p:cNvPr>
          <p:cNvSpPr>
            <a:spLocks noGrp="1"/>
          </p:cNvSpPr>
          <p:nvPr>
            <p:ph type="title"/>
          </p:nvPr>
        </p:nvSpPr>
        <p:spPr>
          <a:blipFill>
            <a:blip r:embed="rId2"/>
            <a:stretch>
              <a:fillRect/>
            </a:stretch>
          </a:blipFill>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93EAD73-B941-7B4F-93DE-235C7F4FB0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65C558-2609-6D4B-9A77-BAD0D9DDA98E}"/>
              </a:ext>
            </a:extLst>
          </p:cNvPr>
          <p:cNvSpPr>
            <a:spLocks noGrp="1"/>
          </p:cNvSpPr>
          <p:nvPr>
            <p:ph type="dt" sz="half" idx="10"/>
          </p:nvPr>
        </p:nvSpPr>
        <p:spPr/>
        <p:txBody>
          <a:bodyPr/>
          <a:lstStyle/>
          <a:p>
            <a:fld id="{D13C1875-0139-AD4F-8DE5-7505678AF7D8}" type="datetimeFigureOut">
              <a:rPr lang="en-US" smtClean="0"/>
              <a:t>4/27/2021</a:t>
            </a:fld>
            <a:endParaRPr lang="en-US"/>
          </a:p>
        </p:txBody>
      </p:sp>
      <p:sp>
        <p:nvSpPr>
          <p:cNvPr id="5" name="Footer Placeholder 4">
            <a:extLst>
              <a:ext uri="{FF2B5EF4-FFF2-40B4-BE49-F238E27FC236}">
                <a16:creationId xmlns:a16="http://schemas.microsoft.com/office/drawing/2014/main" id="{CC6F98FB-ADC0-0A47-A216-EB536C191E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9118E2-BBF1-4340-A5E6-F875C1570CA6}"/>
              </a:ext>
            </a:extLst>
          </p:cNvPr>
          <p:cNvSpPr>
            <a:spLocks noGrp="1"/>
          </p:cNvSpPr>
          <p:nvPr>
            <p:ph type="sldNum" sz="quarter" idx="12"/>
          </p:nvPr>
        </p:nvSpPr>
        <p:spPr/>
        <p:txBody>
          <a:bodyPr/>
          <a:lstStyle/>
          <a:p>
            <a:fld id="{FA221CFF-52C7-BF4A-860D-6D294A927E52}" type="slidenum">
              <a:rPr lang="en-US" smtClean="0"/>
              <a:t>‹#›</a:t>
            </a:fld>
            <a:endParaRPr lang="en-US"/>
          </a:p>
        </p:txBody>
      </p:sp>
    </p:spTree>
    <p:extLst>
      <p:ext uri="{BB962C8B-B14F-4D97-AF65-F5344CB8AC3E}">
        <p14:creationId xmlns:p14="http://schemas.microsoft.com/office/powerpoint/2010/main" val="413061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6261-F97A-2248-AFB8-5B395E97DD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42A025-F6C0-BF4E-9EA1-76B2E30CC9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762B84-D09C-D142-BAC2-DC2B1D5A16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DF2AD9-B5AA-2D42-8466-1FEDFD2D6361}"/>
              </a:ext>
            </a:extLst>
          </p:cNvPr>
          <p:cNvSpPr>
            <a:spLocks noGrp="1"/>
          </p:cNvSpPr>
          <p:nvPr>
            <p:ph type="dt" sz="half" idx="10"/>
          </p:nvPr>
        </p:nvSpPr>
        <p:spPr/>
        <p:txBody>
          <a:bodyPr/>
          <a:lstStyle/>
          <a:p>
            <a:fld id="{D13C1875-0139-AD4F-8DE5-7505678AF7D8}" type="datetimeFigureOut">
              <a:rPr lang="en-US" smtClean="0"/>
              <a:t>4/27/2021</a:t>
            </a:fld>
            <a:endParaRPr lang="en-US"/>
          </a:p>
        </p:txBody>
      </p:sp>
      <p:sp>
        <p:nvSpPr>
          <p:cNvPr id="6" name="Footer Placeholder 5">
            <a:extLst>
              <a:ext uri="{FF2B5EF4-FFF2-40B4-BE49-F238E27FC236}">
                <a16:creationId xmlns:a16="http://schemas.microsoft.com/office/drawing/2014/main" id="{E2859186-2EDF-3F43-A0E5-820DD10846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B1597B-E5CD-9D4E-A876-3160D7BCB290}"/>
              </a:ext>
            </a:extLst>
          </p:cNvPr>
          <p:cNvSpPr>
            <a:spLocks noGrp="1"/>
          </p:cNvSpPr>
          <p:nvPr>
            <p:ph type="sldNum" sz="quarter" idx="12"/>
          </p:nvPr>
        </p:nvSpPr>
        <p:spPr/>
        <p:txBody>
          <a:bodyPr/>
          <a:lstStyle/>
          <a:p>
            <a:fld id="{FA221CFF-52C7-BF4A-860D-6D294A927E52}" type="slidenum">
              <a:rPr lang="en-US" smtClean="0"/>
              <a:t>‹#›</a:t>
            </a:fld>
            <a:endParaRPr lang="en-US"/>
          </a:p>
        </p:txBody>
      </p:sp>
    </p:spTree>
    <p:extLst>
      <p:ext uri="{BB962C8B-B14F-4D97-AF65-F5344CB8AC3E}">
        <p14:creationId xmlns:p14="http://schemas.microsoft.com/office/powerpoint/2010/main" val="1494280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6261-F97A-2248-AFB8-5B395E97DD31}"/>
              </a:ext>
            </a:extLst>
          </p:cNvPr>
          <p:cNvSpPr>
            <a:spLocks noGrp="1"/>
          </p:cNvSpPr>
          <p:nvPr>
            <p:ph type="title"/>
          </p:nvPr>
        </p:nvSpPr>
        <p:spPr>
          <a:blipFill>
            <a:blip r:embed="rId2"/>
            <a:stretch>
              <a:fillRect/>
            </a:stretch>
          </a:blipFill>
        </p:spPr>
        <p:txBody>
          <a:bodyPr/>
          <a:lstStyle/>
          <a:p>
            <a:r>
              <a:rPr lang="en-US"/>
              <a:t>Click to edit Master title style</a:t>
            </a:r>
          </a:p>
        </p:txBody>
      </p:sp>
      <p:sp>
        <p:nvSpPr>
          <p:cNvPr id="3" name="Content Placeholder 2">
            <a:extLst>
              <a:ext uri="{FF2B5EF4-FFF2-40B4-BE49-F238E27FC236}">
                <a16:creationId xmlns:a16="http://schemas.microsoft.com/office/drawing/2014/main" id="{4842A025-F6C0-BF4E-9EA1-76B2E30CC9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762B84-D09C-D142-BAC2-DC2B1D5A16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DF2AD9-B5AA-2D42-8466-1FEDFD2D6361}"/>
              </a:ext>
            </a:extLst>
          </p:cNvPr>
          <p:cNvSpPr>
            <a:spLocks noGrp="1"/>
          </p:cNvSpPr>
          <p:nvPr>
            <p:ph type="dt" sz="half" idx="10"/>
          </p:nvPr>
        </p:nvSpPr>
        <p:spPr/>
        <p:txBody>
          <a:bodyPr/>
          <a:lstStyle/>
          <a:p>
            <a:fld id="{D13C1875-0139-AD4F-8DE5-7505678AF7D8}" type="datetimeFigureOut">
              <a:rPr lang="en-US" smtClean="0"/>
              <a:t>4/27/2021</a:t>
            </a:fld>
            <a:endParaRPr lang="en-US"/>
          </a:p>
        </p:txBody>
      </p:sp>
      <p:sp>
        <p:nvSpPr>
          <p:cNvPr id="6" name="Footer Placeholder 5">
            <a:extLst>
              <a:ext uri="{FF2B5EF4-FFF2-40B4-BE49-F238E27FC236}">
                <a16:creationId xmlns:a16="http://schemas.microsoft.com/office/drawing/2014/main" id="{E2859186-2EDF-3F43-A0E5-820DD10846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B1597B-E5CD-9D4E-A876-3160D7BCB290}"/>
              </a:ext>
            </a:extLst>
          </p:cNvPr>
          <p:cNvSpPr>
            <a:spLocks noGrp="1"/>
          </p:cNvSpPr>
          <p:nvPr>
            <p:ph type="sldNum" sz="quarter" idx="12"/>
          </p:nvPr>
        </p:nvSpPr>
        <p:spPr/>
        <p:txBody>
          <a:bodyPr/>
          <a:lstStyle/>
          <a:p>
            <a:fld id="{FA221CFF-52C7-BF4A-860D-6D294A927E52}" type="slidenum">
              <a:rPr lang="en-US" smtClean="0"/>
              <a:t>‹#›</a:t>
            </a:fld>
            <a:endParaRPr lang="en-US"/>
          </a:p>
        </p:txBody>
      </p:sp>
    </p:spTree>
    <p:extLst>
      <p:ext uri="{BB962C8B-B14F-4D97-AF65-F5344CB8AC3E}">
        <p14:creationId xmlns:p14="http://schemas.microsoft.com/office/powerpoint/2010/main" val="3858775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6261-F97A-2248-AFB8-5B395E97DD31}"/>
              </a:ext>
            </a:extLst>
          </p:cNvPr>
          <p:cNvSpPr>
            <a:spLocks noGrp="1"/>
          </p:cNvSpPr>
          <p:nvPr>
            <p:ph type="title"/>
          </p:nvPr>
        </p:nvSpPr>
        <p:spPr>
          <a:blipFill>
            <a:blip r:embed="rId2"/>
            <a:stretch>
              <a:fillRect/>
            </a:stretch>
          </a:blipFill>
        </p:spPr>
        <p:txBody>
          <a:bodyPr/>
          <a:lstStyle/>
          <a:p>
            <a:r>
              <a:rPr lang="en-US"/>
              <a:t>Click to edit Master title style</a:t>
            </a:r>
          </a:p>
        </p:txBody>
      </p:sp>
      <p:sp>
        <p:nvSpPr>
          <p:cNvPr id="3" name="Content Placeholder 2">
            <a:extLst>
              <a:ext uri="{FF2B5EF4-FFF2-40B4-BE49-F238E27FC236}">
                <a16:creationId xmlns:a16="http://schemas.microsoft.com/office/drawing/2014/main" id="{4842A025-F6C0-BF4E-9EA1-76B2E30CC9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762B84-D09C-D142-BAC2-DC2B1D5A16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DF2AD9-B5AA-2D42-8466-1FEDFD2D6361}"/>
              </a:ext>
            </a:extLst>
          </p:cNvPr>
          <p:cNvSpPr>
            <a:spLocks noGrp="1"/>
          </p:cNvSpPr>
          <p:nvPr>
            <p:ph type="dt" sz="half" idx="10"/>
          </p:nvPr>
        </p:nvSpPr>
        <p:spPr/>
        <p:txBody>
          <a:bodyPr/>
          <a:lstStyle/>
          <a:p>
            <a:fld id="{D13C1875-0139-AD4F-8DE5-7505678AF7D8}" type="datetimeFigureOut">
              <a:rPr lang="en-US" smtClean="0"/>
              <a:t>4/27/2021</a:t>
            </a:fld>
            <a:endParaRPr lang="en-US"/>
          </a:p>
        </p:txBody>
      </p:sp>
      <p:sp>
        <p:nvSpPr>
          <p:cNvPr id="6" name="Footer Placeholder 5">
            <a:extLst>
              <a:ext uri="{FF2B5EF4-FFF2-40B4-BE49-F238E27FC236}">
                <a16:creationId xmlns:a16="http://schemas.microsoft.com/office/drawing/2014/main" id="{E2859186-2EDF-3F43-A0E5-820DD10846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B1597B-E5CD-9D4E-A876-3160D7BCB290}"/>
              </a:ext>
            </a:extLst>
          </p:cNvPr>
          <p:cNvSpPr>
            <a:spLocks noGrp="1"/>
          </p:cNvSpPr>
          <p:nvPr>
            <p:ph type="sldNum" sz="quarter" idx="12"/>
          </p:nvPr>
        </p:nvSpPr>
        <p:spPr/>
        <p:txBody>
          <a:bodyPr/>
          <a:lstStyle/>
          <a:p>
            <a:fld id="{FA221CFF-52C7-BF4A-860D-6D294A927E52}" type="slidenum">
              <a:rPr lang="en-US" smtClean="0"/>
              <a:t>‹#›</a:t>
            </a:fld>
            <a:endParaRPr lang="en-US"/>
          </a:p>
        </p:txBody>
      </p:sp>
    </p:spTree>
    <p:extLst>
      <p:ext uri="{BB962C8B-B14F-4D97-AF65-F5344CB8AC3E}">
        <p14:creationId xmlns:p14="http://schemas.microsoft.com/office/powerpoint/2010/main" val="847248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3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6261-F97A-2248-AFB8-5B395E97DD31}"/>
              </a:ext>
            </a:extLst>
          </p:cNvPr>
          <p:cNvSpPr>
            <a:spLocks noGrp="1"/>
          </p:cNvSpPr>
          <p:nvPr>
            <p:ph type="title"/>
          </p:nvPr>
        </p:nvSpPr>
        <p:spPr>
          <a:blipFill>
            <a:blip r:embed="rId2"/>
            <a:stretch>
              <a:fillRect/>
            </a:stretch>
          </a:blipFill>
        </p:spPr>
        <p:txBody>
          <a:bodyPr/>
          <a:lstStyle/>
          <a:p>
            <a:r>
              <a:rPr lang="en-US"/>
              <a:t>Click to edit Master title style</a:t>
            </a:r>
          </a:p>
        </p:txBody>
      </p:sp>
      <p:sp>
        <p:nvSpPr>
          <p:cNvPr id="3" name="Content Placeholder 2">
            <a:extLst>
              <a:ext uri="{FF2B5EF4-FFF2-40B4-BE49-F238E27FC236}">
                <a16:creationId xmlns:a16="http://schemas.microsoft.com/office/drawing/2014/main" id="{4842A025-F6C0-BF4E-9EA1-76B2E30CC9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762B84-D09C-D142-BAC2-DC2B1D5A16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DF2AD9-B5AA-2D42-8466-1FEDFD2D6361}"/>
              </a:ext>
            </a:extLst>
          </p:cNvPr>
          <p:cNvSpPr>
            <a:spLocks noGrp="1"/>
          </p:cNvSpPr>
          <p:nvPr>
            <p:ph type="dt" sz="half" idx="10"/>
          </p:nvPr>
        </p:nvSpPr>
        <p:spPr/>
        <p:txBody>
          <a:bodyPr/>
          <a:lstStyle/>
          <a:p>
            <a:fld id="{D13C1875-0139-AD4F-8DE5-7505678AF7D8}" type="datetimeFigureOut">
              <a:rPr lang="en-US" smtClean="0"/>
              <a:t>4/27/2021</a:t>
            </a:fld>
            <a:endParaRPr lang="en-US"/>
          </a:p>
        </p:txBody>
      </p:sp>
      <p:sp>
        <p:nvSpPr>
          <p:cNvPr id="6" name="Footer Placeholder 5">
            <a:extLst>
              <a:ext uri="{FF2B5EF4-FFF2-40B4-BE49-F238E27FC236}">
                <a16:creationId xmlns:a16="http://schemas.microsoft.com/office/drawing/2014/main" id="{E2859186-2EDF-3F43-A0E5-820DD10846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B1597B-E5CD-9D4E-A876-3160D7BCB290}"/>
              </a:ext>
            </a:extLst>
          </p:cNvPr>
          <p:cNvSpPr>
            <a:spLocks noGrp="1"/>
          </p:cNvSpPr>
          <p:nvPr>
            <p:ph type="sldNum" sz="quarter" idx="12"/>
          </p:nvPr>
        </p:nvSpPr>
        <p:spPr/>
        <p:txBody>
          <a:bodyPr/>
          <a:lstStyle/>
          <a:p>
            <a:fld id="{FA221CFF-52C7-BF4A-860D-6D294A927E52}" type="slidenum">
              <a:rPr lang="en-US" smtClean="0"/>
              <a:t>‹#›</a:t>
            </a:fld>
            <a:endParaRPr lang="en-US"/>
          </a:p>
        </p:txBody>
      </p:sp>
    </p:spTree>
    <p:extLst>
      <p:ext uri="{BB962C8B-B14F-4D97-AF65-F5344CB8AC3E}">
        <p14:creationId xmlns:p14="http://schemas.microsoft.com/office/powerpoint/2010/main" val="907392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4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6261-F97A-2248-AFB8-5B395E97DD31}"/>
              </a:ext>
            </a:extLst>
          </p:cNvPr>
          <p:cNvSpPr>
            <a:spLocks noGrp="1"/>
          </p:cNvSpPr>
          <p:nvPr>
            <p:ph type="title"/>
          </p:nvPr>
        </p:nvSpPr>
        <p:spPr>
          <a:blipFill>
            <a:blip r:embed="rId2"/>
            <a:stretch>
              <a:fillRect/>
            </a:stretch>
          </a:blipFill>
        </p:spPr>
        <p:txBody>
          <a:bodyPr/>
          <a:lstStyle/>
          <a:p>
            <a:r>
              <a:rPr lang="en-US"/>
              <a:t>Click to edit Master title style</a:t>
            </a:r>
          </a:p>
        </p:txBody>
      </p:sp>
      <p:sp>
        <p:nvSpPr>
          <p:cNvPr id="3" name="Content Placeholder 2">
            <a:extLst>
              <a:ext uri="{FF2B5EF4-FFF2-40B4-BE49-F238E27FC236}">
                <a16:creationId xmlns:a16="http://schemas.microsoft.com/office/drawing/2014/main" id="{4842A025-F6C0-BF4E-9EA1-76B2E30CC9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762B84-D09C-D142-BAC2-DC2B1D5A16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DF2AD9-B5AA-2D42-8466-1FEDFD2D6361}"/>
              </a:ext>
            </a:extLst>
          </p:cNvPr>
          <p:cNvSpPr>
            <a:spLocks noGrp="1"/>
          </p:cNvSpPr>
          <p:nvPr>
            <p:ph type="dt" sz="half" idx="10"/>
          </p:nvPr>
        </p:nvSpPr>
        <p:spPr/>
        <p:txBody>
          <a:bodyPr/>
          <a:lstStyle/>
          <a:p>
            <a:fld id="{D13C1875-0139-AD4F-8DE5-7505678AF7D8}" type="datetimeFigureOut">
              <a:rPr lang="en-US" smtClean="0"/>
              <a:t>4/27/2021</a:t>
            </a:fld>
            <a:endParaRPr lang="en-US"/>
          </a:p>
        </p:txBody>
      </p:sp>
      <p:sp>
        <p:nvSpPr>
          <p:cNvPr id="6" name="Footer Placeholder 5">
            <a:extLst>
              <a:ext uri="{FF2B5EF4-FFF2-40B4-BE49-F238E27FC236}">
                <a16:creationId xmlns:a16="http://schemas.microsoft.com/office/drawing/2014/main" id="{E2859186-2EDF-3F43-A0E5-820DD10846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B1597B-E5CD-9D4E-A876-3160D7BCB290}"/>
              </a:ext>
            </a:extLst>
          </p:cNvPr>
          <p:cNvSpPr>
            <a:spLocks noGrp="1"/>
          </p:cNvSpPr>
          <p:nvPr>
            <p:ph type="sldNum" sz="quarter" idx="12"/>
          </p:nvPr>
        </p:nvSpPr>
        <p:spPr/>
        <p:txBody>
          <a:bodyPr/>
          <a:lstStyle/>
          <a:p>
            <a:fld id="{FA221CFF-52C7-BF4A-860D-6D294A927E52}" type="slidenum">
              <a:rPr lang="en-US" smtClean="0"/>
              <a:t>‹#›</a:t>
            </a:fld>
            <a:endParaRPr lang="en-US"/>
          </a:p>
        </p:txBody>
      </p:sp>
    </p:spTree>
    <p:extLst>
      <p:ext uri="{BB962C8B-B14F-4D97-AF65-F5344CB8AC3E}">
        <p14:creationId xmlns:p14="http://schemas.microsoft.com/office/powerpoint/2010/main" val="1715422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71BA-5ADF-E84A-B288-E147C6F8CA52}"/>
              </a:ext>
            </a:extLst>
          </p:cNvPr>
          <p:cNvSpPr>
            <a:spLocks noGrp="1"/>
          </p:cNvSpPr>
          <p:nvPr>
            <p:ph type="title"/>
          </p:nvPr>
        </p:nvSpPr>
        <p:spPr>
          <a:xfrm>
            <a:off x="0" y="365125"/>
            <a:ext cx="121920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F4B8D9-DE28-0E4D-B56F-69A829D344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469060-8478-0142-AC49-A5B0100CF8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F3528F-FD28-4E4A-B26A-9B04326C94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A1942D-5BD2-5745-AE83-4B127BEF0F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65F381-65AD-0449-AF11-7062005990D7}"/>
              </a:ext>
            </a:extLst>
          </p:cNvPr>
          <p:cNvSpPr>
            <a:spLocks noGrp="1"/>
          </p:cNvSpPr>
          <p:nvPr>
            <p:ph type="dt" sz="half" idx="10"/>
          </p:nvPr>
        </p:nvSpPr>
        <p:spPr/>
        <p:txBody>
          <a:bodyPr/>
          <a:lstStyle/>
          <a:p>
            <a:fld id="{D13C1875-0139-AD4F-8DE5-7505678AF7D8}" type="datetimeFigureOut">
              <a:rPr lang="en-US" smtClean="0"/>
              <a:t>4/27/2021</a:t>
            </a:fld>
            <a:endParaRPr lang="en-US"/>
          </a:p>
        </p:txBody>
      </p:sp>
      <p:sp>
        <p:nvSpPr>
          <p:cNvPr id="8" name="Footer Placeholder 7">
            <a:extLst>
              <a:ext uri="{FF2B5EF4-FFF2-40B4-BE49-F238E27FC236}">
                <a16:creationId xmlns:a16="http://schemas.microsoft.com/office/drawing/2014/main" id="{52BD44D0-EA17-154A-8984-4D070182E4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491AAC-0D06-0045-8264-0D8281E68CAC}"/>
              </a:ext>
            </a:extLst>
          </p:cNvPr>
          <p:cNvSpPr>
            <a:spLocks noGrp="1"/>
          </p:cNvSpPr>
          <p:nvPr>
            <p:ph type="sldNum" sz="quarter" idx="12"/>
          </p:nvPr>
        </p:nvSpPr>
        <p:spPr/>
        <p:txBody>
          <a:bodyPr/>
          <a:lstStyle/>
          <a:p>
            <a:fld id="{FA221CFF-52C7-BF4A-860D-6D294A927E52}" type="slidenum">
              <a:rPr lang="en-US" smtClean="0"/>
              <a:t>‹#›</a:t>
            </a:fld>
            <a:endParaRPr lang="en-US"/>
          </a:p>
        </p:txBody>
      </p:sp>
    </p:spTree>
    <p:extLst>
      <p:ext uri="{BB962C8B-B14F-4D97-AF65-F5344CB8AC3E}">
        <p14:creationId xmlns:p14="http://schemas.microsoft.com/office/powerpoint/2010/main" val="17366161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71BA-5ADF-E84A-B288-E147C6F8CA52}"/>
              </a:ext>
            </a:extLst>
          </p:cNvPr>
          <p:cNvSpPr>
            <a:spLocks noGrp="1"/>
          </p:cNvSpPr>
          <p:nvPr>
            <p:ph type="title"/>
          </p:nvPr>
        </p:nvSpPr>
        <p:spPr>
          <a:xfrm>
            <a:off x="0" y="365125"/>
            <a:ext cx="12192000" cy="1325563"/>
          </a:xfrm>
          <a:blipFill>
            <a:blip r:embed="rId2"/>
            <a:stretch>
              <a:fillRect/>
            </a:stretch>
          </a:blipFill>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2F4B8D9-DE28-0E4D-B56F-69A829D344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469060-8478-0142-AC49-A5B0100CF8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F3528F-FD28-4E4A-B26A-9B04326C94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A1942D-5BD2-5745-AE83-4B127BEF0F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65F381-65AD-0449-AF11-7062005990D7}"/>
              </a:ext>
            </a:extLst>
          </p:cNvPr>
          <p:cNvSpPr>
            <a:spLocks noGrp="1"/>
          </p:cNvSpPr>
          <p:nvPr>
            <p:ph type="dt" sz="half" idx="10"/>
          </p:nvPr>
        </p:nvSpPr>
        <p:spPr/>
        <p:txBody>
          <a:bodyPr/>
          <a:lstStyle/>
          <a:p>
            <a:fld id="{D13C1875-0139-AD4F-8DE5-7505678AF7D8}" type="datetimeFigureOut">
              <a:rPr lang="en-US" smtClean="0"/>
              <a:t>4/27/2021</a:t>
            </a:fld>
            <a:endParaRPr lang="en-US"/>
          </a:p>
        </p:txBody>
      </p:sp>
      <p:sp>
        <p:nvSpPr>
          <p:cNvPr id="8" name="Footer Placeholder 7">
            <a:extLst>
              <a:ext uri="{FF2B5EF4-FFF2-40B4-BE49-F238E27FC236}">
                <a16:creationId xmlns:a16="http://schemas.microsoft.com/office/drawing/2014/main" id="{52BD44D0-EA17-154A-8984-4D070182E4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491AAC-0D06-0045-8264-0D8281E68CAC}"/>
              </a:ext>
            </a:extLst>
          </p:cNvPr>
          <p:cNvSpPr>
            <a:spLocks noGrp="1"/>
          </p:cNvSpPr>
          <p:nvPr>
            <p:ph type="sldNum" sz="quarter" idx="12"/>
          </p:nvPr>
        </p:nvSpPr>
        <p:spPr/>
        <p:txBody>
          <a:bodyPr/>
          <a:lstStyle/>
          <a:p>
            <a:fld id="{FA221CFF-52C7-BF4A-860D-6D294A927E52}" type="slidenum">
              <a:rPr lang="en-US" smtClean="0"/>
              <a:t>‹#›</a:t>
            </a:fld>
            <a:endParaRPr lang="en-US"/>
          </a:p>
        </p:txBody>
      </p:sp>
    </p:spTree>
    <p:extLst>
      <p:ext uri="{BB962C8B-B14F-4D97-AF65-F5344CB8AC3E}">
        <p14:creationId xmlns:p14="http://schemas.microsoft.com/office/powerpoint/2010/main" val="2065666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71BA-5ADF-E84A-B288-E147C6F8CA52}"/>
              </a:ext>
            </a:extLst>
          </p:cNvPr>
          <p:cNvSpPr>
            <a:spLocks noGrp="1"/>
          </p:cNvSpPr>
          <p:nvPr>
            <p:ph type="title"/>
          </p:nvPr>
        </p:nvSpPr>
        <p:spPr>
          <a:xfrm>
            <a:off x="0" y="365125"/>
            <a:ext cx="12192000" cy="1325563"/>
          </a:xfrm>
          <a:blipFill>
            <a:blip r:embed="rId2"/>
            <a:stretch>
              <a:fillRect/>
            </a:stretch>
          </a:blipFill>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2F4B8D9-DE28-0E4D-B56F-69A829D344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469060-8478-0142-AC49-A5B0100CF8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F3528F-FD28-4E4A-B26A-9B04326C94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A1942D-5BD2-5745-AE83-4B127BEF0F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65F381-65AD-0449-AF11-7062005990D7}"/>
              </a:ext>
            </a:extLst>
          </p:cNvPr>
          <p:cNvSpPr>
            <a:spLocks noGrp="1"/>
          </p:cNvSpPr>
          <p:nvPr>
            <p:ph type="dt" sz="half" idx="10"/>
          </p:nvPr>
        </p:nvSpPr>
        <p:spPr/>
        <p:txBody>
          <a:bodyPr/>
          <a:lstStyle/>
          <a:p>
            <a:fld id="{D13C1875-0139-AD4F-8DE5-7505678AF7D8}" type="datetimeFigureOut">
              <a:rPr lang="en-US" smtClean="0"/>
              <a:t>4/27/2021</a:t>
            </a:fld>
            <a:endParaRPr lang="en-US"/>
          </a:p>
        </p:txBody>
      </p:sp>
      <p:sp>
        <p:nvSpPr>
          <p:cNvPr id="8" name="Footer Placeholder 7">
            <a:extLst>
              <a:ext uri="{FF2B5EF4-FFF2-40B4-BE49-F238E27FC236}">
                <a16:creationId xmlns:a16="http://schemas.microsoft.com/office/drawing/2014/main" id="{52BD44D0-EA17-154A-8984-4D070182E4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491AAC-0D06-0045-8264-0D8281E68CAC}"/>
              </a:ext>
            </a:extLst>
          </p:cNvPr>
          <p:cNvSpPr>
            <a:spLocks noGrp="1"/>
          </p:cNvSpPr>
          <p:nvPr>
            <p:ph type="sldNum" sz="quarter" idx="12"/>
          </p:nvPr>
        </p:nvSpPr>
        <p:spPr/>
        <p:txBody>
          <a:bodyPr/>
          <a:lstStyle/>
          <a:p>
            <a:fld id="{FA221CFF-52C7-BF4A-860D-6D294A927E52}" type="slidenum">
              <a:rPr lang="en-US" smtClean="0"/>
              <a:t>‹#›</a:t>
            </a:fld>
            <a:endParaRPr lang="en-US"/>
          </a:p>
        </p:txBody>
      </p:sp>
    </p:spTree>
    <p:extLst>
      <p:ext uri="{BB962C8B-B14F-4D97-AF65-F5344CB8AC3E}">
        <p14:creationId xmlns:p14="http://schemas.microsoft.com/office/powerpoint/2010/main" val="17079632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3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71BA-5ADF-E84A-B288-E147C6F8CA52}"/>
              </a:ext>
            </a:extLst>
          </p:cNvPr>
          <p:cNvSpPr>
            <a:spLocks noGrp="1"/>
          </p:cNvSpPr>
          <p:nvPr>
            <p:ph type="title"/>
          </p:nvPr>
        </p:nvSpPr>
        <p:spPr>
          <a:xfrm>
            <a:off x="0" y="365125"/>
            <a:ext cx="12192000" cy="1325563"/>
          </a:xfrm>
          <a:blipFill>
            <a:blip r:embed="rId2"/>
            <a:stretch>
              <a:fillRect/>
            </a:stretch>
          </a:blipFill>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2F4B8D9-DE28-0E4D-B56F-69A829D344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469060-8478-0142-AC49-A5B0100CF8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F3528F-FD28-4E4A-B26A-9B04326C94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A1942D-5BD2-5745-AE83-4B127BEF0F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65F381-65AD-0449-AF11-7062005990D7}"/>
              </a:ext>
            </a:extLst>
          </p:cNvPr>
          <p:cNvSpPr>
            <a:spLocks noGrp="1"/>
          </p:cNvSpPr>
          <p:nvPr>
            <p:ph type="dt" sz="half" idx="10"/>
          </p:nvPr>
        </p:nvSpPr>
        <p:spPr/>
        <p:txBody>
          <a:bodyPr/>
          <a:lstStyle/>
          <a:p>
            <a:fld id="{D13C1875-0139-AD4F-8DE5-7505678AF7D8}" type="datetimeFigureOut">
              <a:rPr lang="en-US" smtClean="0"/>
              <a:t>4/27/2021</a:t>
            </a:fld>
            <a:endParaRPr lang="en-US"/>
          </a:p>
        </p:txBody>
      </p:sp>
      <p:sp>
        <p:nvSpPr>
          <p:cNvPr id="8" name="Footer Placeholder 7">
            <a:extLst>
              <a:ext uri="{FF2B5EF4-FFF2-40B4-BE49-F238E27FC236}">
                <a16:creationId xmlns:a16="http://schemas.microsoft.com/office/drawing/2014/main" id="{52BD44D0-EA17-154A-8984-4D070182E4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491AAC-0D06-0045-8264-0D8281E68CAC}"/>
              </a:ext>
            </a:extLst>
          </p:cNvPr>
          <p:cNvSpPr>
            <a:spLocks noGrp="1"/>
          </p:cNvSpPr>
          <p:nvPr>
            <p:ph type="sldNum" sz="quarter" idx="12"/>
          </p:nvPr>
        </p:nvSpPr>
        <p:spPr/>
        <p:txBody>
          <a:bodyPr/>
          <a:lstStyle/>
          <a:p>
            <a:fld id="{FA221CFF-52C7-BF4A-860D-6D294A927E52}" type="slidenum">
              <a:rPr lang="en-US" smtClean="0"/>
              <a:t>‹#›</a:t>
            </a:fld>
            <a:endParaRPr lang="en-US"/>
          </a:p>
        </p:txBody>
      </p:sp>
    </p:spTree>
    <p:extLst>
      <p:ext uri="{BB962C8B-B14F-4D97-AF65-F5344CB8AC3E}">
        <p14:creationId xmlns:p14="http://schemas.microsoft.com/office/powerpoint/2010/main" val="1808330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F4182-4BED-9D46-8D4A-BC3C730617CC}"/>
              </a:ext>
            </a:extLst>
          </p:cNvPr>
          <p:cNvSpPr>
            <a:spLocks noGrp="1"/>
          </p:cNvSpPr>
          <p:nvPr>
            <p:ph type="ctrTitle"/>
          </p:nvPr>
        </p:nvSpPr>
        <p:spPr>
          <a:xfrm>
            <a:off x="0" y="-107576"/>
            <a:ext cx="12192000" cy="3617539"/>
          </a:xfrm>
          <a:blipFill>
            <a:blip r:embed="rId2"/>
            <a:stretch>
              <a:fillRect/>
            </a:stretch>
          </a:blipFill>
        </p:spPr>
        <p:txBody>
          <a:bodyPr rIns="914400"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704FE7B-BD06-8049-B5BE-7F2369E922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47A4AD-9D98-8B4E-A401-AED0C6854E3A}"/>
              </a:ext>
            </a:extLst>
          </p:cNvPr>
          <p:cNvSpPr>
            <a:spLocks noGrp="1"/>
          </p:cNvSpPr>
          <p:nvPr>
            <p:ph type="dt" sz="half" idx="10"/>
          </p:nvPr>
        </p:nvSpPr>
        <p:spPr/>
        <p:txBody>
          <a:bodyPr/>
          <a:lstStyle/>
          <a:p>
            <a:fld id="{D13C1875-0139-AD4F-8DE5-7505678AF7D8}" type="datetimeFigureOut">
              <a:rPr lang="en-US" smtClean="0"/>
              <a:t>4/27/2021</a:t>
            </a:fld>
            <a:endParaRPr lang="en-US"/>
          </a:p>
        </p:txBody>
      </p:sp>
      <p:sp>
        <p:nvSpPr>
          <p:cNvPr id="5" name="Footer Placeholder 4">
            <a:extLst>
              <a:ext uri="{FF2B5EF4-FFF2-40B4-BE49-F238E27FC236}">
                <a16:creationId xmlns:a16="http://schemas.microsoft.com/office/drawing/2014/main" id="{9E7FCF8E-11C3-4D4F-92B2-476130EC31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2450D7-EE97-E748-A5CB-A3059D0412F7}"/>
              </a:ext>
            </a:extLst>
          </p:cNvPr>
          <p:cNvSpPr>
            <a:spLocks noGrp="1"/>
          </p:cNvSpPr>
          <p:nvPr>
            <p:ph type="sldNum" sz="quarter" idx="12"/>
          </p:nvPr>
        </p:nvSpPr>
        <p:spPr/>
        <p:txBody>
          <a:bodyPr/>
          <a:lstStyle/>
          <a:p>
            <a:fld id="{FA221CFF-52C7-BF4A-860D-6D294A927E52}" type="slidenum">
              <a:rPr lang="en-US" smtClean="0"/>
              <a:t>‹#›</a:t>
            </a:fld>
            <a:endParaRPr lang="en-US"/>
          </a:p>
        </p:txBody>
      </p:sp>
    </p:spTree>
    <p:extLst>
      <p:ext uri="{BB962C8B-B14F-4D97-AF65-F5344CB8AC3E}">
        <p14:creationId xmlns:p14="http://schemas.microsoft.com/office/powerpoint/2010/main" val="17695324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4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71BA-5ADF-E84A-B288-E147C6F8CA52}"/>
              </a:ext>
            </a:extLst>
          </p:cNvPr>
          <p:cNvSpPr>
            <a:spLocks noGrp="1"/>
          </p:cNvSpPr>
          <p:nvPr>
            <p:ph type="title"/>
          </p:nvPr>
        </p:nvSpPr>
        <p:spPr>
          <a:xfrm>
            <a:off x="0" y="365125"/>
            <a:ext cx="12192000" cy="1325563"/>
          </a:xfrm>
          <a:blipFill>
            <a:blip r:embed="rId2"/>
            <a:stretch>
              <a:fillRect/>
            </a:stretch>
          </a:blipFill>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2F4B8D9-DE28-0E4D-B56F-69A829D344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469060-8478-0142-AC49-A5B0100CF8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F3528F-FD28-4E4A-B26A-9B04326C94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A1942D-5BD2-5745-AE83-4B127BEF0F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65F381-65AD-0449-AF11-7062005990D7}"/>
              </a:ext>
            </a:extLst>
          </p:cNvPr>
          <p:cNvSpPr>
            <a:spLocks noGrp="1"/>
          </p:cNvSpPr>
          <p:nvPr>
            <p:ph type="dt" sz="half" idx="10"/>
          </p:nvPr>
        </p:nvSpPr>
        <p:spPr/>
        <p:txBody>
          <a:bodyPr/>
          <a:lstStyle/>
          <a:p>
            <a:fld id="{D13C1875-0139-AD4F-8DE5-7505678AF7D8}" type="datetimeFigureOut">
              <a:rPr lang="en-US" smtClean="0"/>
              <a:t>4/27/2021</a:t>
            </a:fld>
            <a:endParaRPr lang="en-US"/>
          </a:p>
        </p:txBody>
      </p:sp>
      <p:sp>
        <p:nvSpPr>
          <p:cNvPr id="8" name="Footer Placeholder 7">
            <a:extLst>
              <a:ext uri="{FF2B5EF4-FFF2-40B4-BE49-F238E27FC236}">
                <a16:creationId xmlns:a16="http://schemas.microsoft.com/office/drawing/2014/main" id="{52BD44D0-EA17-154A-8984-4D070182E4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491AAC-0D06-0045-8264-0D8281E68CAC}"/>
              </a:ext>
            </a:extLst>
          </p:cNvPr>
          <p:cNvSpPr>
            <a:spLocks noGrp="1"/>
          </p:cNvSpPr>
          <p:nvPr>
            <p:ph type="sldNum" sz="quarter" idx="12"/>
          </p:nvPr>
        </p:nvSpPr>
        <p:spPr/>
        <p:txBody>
          <a:bodyPr/>
          <a:lstStyle/>
          <a:p>
            <a:fld id="{FA221CFF-52C7-BF4A-860D-6D294A927E52}" type="slidenum">
              <a:rPr lang="en-US" smtClean="0"/>
              <a:t>‹#›</a:t>
            </a:fld>
            <a:endParaRPr lang="en-US"/>
          </a:p>
        </p:txBody>
      </p:sp>
    </p:spTree>
    <p:extLst>
      <p:ext uri="{BB962C8B-B14F-4D97-AF65-F5344CB8AC3E}">
        <p14:creationId xmlns:p14="http://schemas.microsoft.com/office/powerpoint/2010/main" val="2377422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EC8DC-ECA6-CF41-8470-ED94B8D416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D2D574-938B-7F45-ACBA-DAD682F6195C}"/>
              </a:ext>
            </a:extLst>
          </p:cNvPr>
          <p:cNvSpPr>
            <a:spLocks noGrp="1"/>
          </p:cNvSpPr>
          <p:nvPr>
            <p:ph type="dt" sz="half" idx="10"/>
          </p:nvPr>
        </p:nvSpPr>
        <p:spPr/>
        <p:txBody>
          <a:bodyPr/>
          <a:lstStyle/>
          <a:p>
            <a:fld id="{D13C1875-0139-AD4F-8DE5-7505678AF7D8}" type="datetimeFigureOut">
              <a:rPr lang="en-US" smtClean="0"/>
              <a:t>4/27/2021</a:t>
            </a:fld>
            <a:endParaRPr lang="en-US"/>
          </a:p>
        </p:txBody>
      </p:sp>
      <p:sp>
        <p:nvSpPr>
          <p:cNvPr id="4" name="Footer Placeholder 3">
            <a:extLst>
              <a:ext uri="{FF2B5EF4-FFF2-40B4-BE49-F238E27FC236}">
                <a16:creationId xmlns:a16="http://schemas.microsoft.com/office/drawing/2014/main" id="{20D3B721-35B8-334C-B401-D55C5BD958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2F5E19-25B8-104A-93BE-E16EF9105681}"/>
              </a:ext>
            </a:extLst>
          </p:cNvPr>
          <p:cNvSpPr>
            <a:spLocks noGrp="1"/>
          </p:cNvSpPr>
          <p:nvPr>
            <p:ph type="sldNum" sz="quarter" idx="12"/>
          </p:nvPr>
        </p:nvSpPr>
        <p:spPr/>
        <p:txBody>
          <a:bodyPr/>
          <a:lstStyle/>
          <a:p>
            <a:fld id="{FA221CFF-52C7-BF4A-860D-6D294A927E52}" type="slidenum">
              <a:rPr lang="en-US" smtClean="0"/>
              <a:t>‹#›</a:t>
            </a:fld>
            <a:endParaRPr lang="en-US"/>
          </a:p>
        </p:txBody>
      </p:sp>
    </p:spTree>
    <p:extLst>
      <p:ext uri="{BB962C8B-B14F-4D97-AF65-F5344CB8AC3E}">
        <p14:creationId xmlns:p14="http://schemas.microsoft.com/office/powerpoint/2010/main" val="33784306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EC8DC-ECA6-CF41-8470-ED94B8D41693}"/>
              </a:ext>
            </a:extLst>
          </p:cNvPr>
          <p:cNvSpPr>
            <a:spLocks noGrp="1"/>
          </p:cNvSpPr>
          <p:nvPr>
            <p:ph type="title"/>
          </p:nvPr>
        </p:nvSpPr>
        <p:spPr>
          <a:blipFill>
            <a:blip r:embed="rId2"/>
            <a:stretch>
              <a:fillRect/>
            </a:stretch>
          </a:blipFill>
        </p:spPr>
        <p:txBody>
          <a:bodyPr/>
          <a:lstStyle/>
          <a:p>
            <a:r>
              <a:rPr lang="en-US"/>
              <a:t>Click to edit Master title style</a:t>
            </a:r>
          </a:p>
        </p:txBody>
      </p:sp>
      <p:sp>
        <p:nvSpPr>
          <p:cNvPr id="3" name="Date Placeholder 2">
            <a:extLst>
              <a:ext uri="{FF2B5EF4-FFF2-40B4-BE49-F238E27FC236}">
                <a16:creationId xmlns:a16="http://schemas.microsoft.com/office/drawing/2014/main" id="{A6D2D574-938B-7F45-ACBA-DAD682F6195C}"/>
              </a:ext>
            </a:extLst>
          </p:cNvPr>
          <p:cNvSpPr>
            <a:spLocks noGrp="1"/>
          </p:cNvSpPr>
          <p:nvPr>
            <p:ph type="dt" sz="half" idx="10"/>
          </p:nvPr>
        </p:nvSpPr>
        <p:spPr/>
        <p:txBody>
          <a:bodyPr/>
          <a:lstStyle/>
          <a:p>
            <a:fld id="{D13C1875-0139-AD4F-8DE5-7505678AF7D8}" type="datetimeFigureOut">
              <a:rPr lang="en-US" smtClean="0"/>
              <a:t>4/27/2021</a:t>
            </a:fld>
            <a:endParaRPr lang="en-US"/>
          </a:p>
        </p:txBody>
      </p:sp>
      <p:sp>
        <p:nvSpPr>
          <p:cNvPr id="4" name="Footer Placeholder 3">
            <a:extLst>
              <a:ext uri="{FF2B5EF4-FFF2-40B4-BE49-F238E27FC236}">
                <a16:creationId xmlns:a16="http://schemas.microsoft.com/office/drawing/2014/main" id="{20D3B721-35B8-334C-B401-D55C5BD958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2F5E19-25B8-104A-93BE-E16EF9105681}"/>
              </a:ext>
            </a:extLst>
          </p:cNvPr>
          <p:cNvSpPr>
            <a:spLocks noGrp="1"/>
          </p:cNvSpPr>
          <p:nvPr>
            <p:ph type="sldNum" sz="quarter" idx="12"/>
          </p:nvPr>
        </p:nvSpPr>
        <p:spPr/>
        <p:txBody>
          <a:bodyPr/>
          <a:lstStyle/>
          <a:p>
            <a:fld id="{FA221CFF-52C7-BF4A-860D-6D294A927E52}" type="slidenum">
              <a:rPr lang="en-US" smtClean="0"/>
              <a:t>‹#›</a:t>
            </a:fld>
            <a:endParaRPr lang="en-US"/>
          </a:p>
        </p:txBody>
      </p:sp>
    </p:spTree>
    <p:extLst>
      <p:ext uri="{BB962C8B-B14F-4D97-AF65-F5344CB8AC3E}">
        <p14:creationId xmlns:p14="http://schemas.microsoft.com/office/powerpoint/2010/main" val="39233426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EC8DC-ECA6-CF41-8470-ED94B8D41693}"/>
              </a:ext>
            </a:extLst>
          </p:cNvPr>
          <p:cNvSpPr>
            <a:spLocks noGrp="1"/>
          </p:cNvSpPr>
          <p:nvPr>
            <p:ph type="title"/>
          </p:nvPr>
        </p:nvSpPr>
        <p:spPr>
          <a:blipFill>
            <a:blip r:embed="rId2"/>
            <a:stretch>
              <a:fillRect/>
            </a:stretch>
          </a:blipFill>
        </p:spPr>
        <p:txBody>
          <a:bodyPr/>
          <a:lstStyle/>
          <a:p>
            <a:r>
              <a:rPr lang="en-US"/>
              <a:t>Click to edit Master title style</a:t>
            </a:r>
          </a:p>
        </p:txBody>
      </p:sp>
      <p:sp>
        <p:nvSpPr>
          <p:cNvPr id="3" name="Date Placeholder 2">
            <a:extLst>
              <a:ext uri="{FF2B5EF4-FFF2-40B4-BE49-F238E27FC236}">
                <a16:creationId xmlns:a16="http://schemas.microsoft.com/office/drawing/2014/main" id="{A6D2D574-938B-7F45-ACBA-DAD682F6195C}"/>
              </a:ext>
            </a:extLst>
          </p:cNvPr>
          <p:cNvSpPr>
            <a:spLocks noGrp="1"/>
          </p:cNvSpPr>
          <p:nvPr>
            <p:ph type="dt" sz="half" idx="10"/>
          </p:nvPr>
        </p:nvSpPr>
        <p:spPr/>
        <p:txBody>
          <a:bodyPr/>
          <a:lstStyle/>
          <a:p>
            <a:fld id="{D13C1875-0139-AD4F-8DE5-7505678AF7D8}" type="datetimeFigureOut">
              <a:rPr lang="en-US" smtClean="0"/>
              <a:t>4/27/2021</a:t>
            </a:fld>
            <a:endParaRPr lang="en-US"/>
          </a:p>
        </p:txBody>
      </p:sp>
      <p:sp>
        <p:nvSpPr>
          <p:cNvPr id="4" name="Footer Placeholder 3">
            <a:extLst>
              <a:ext uri="{FF2B5EF4-FFF2-40B4-BE49-F238E27FC236}">
                <a16:creationId xmlns:a16="http://schemas.microsoft.com/office/drawing/2014/main" id="{20D3B721-35B8-334C-B401-D55C5BD958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2F5E19-25B8-104A-93BE-E16EF9105681}"/>
              </a:ext>
            </a:extLst>
          </p:cNvPr>
          <p:cNvSpPr>
            <a:spLocks noGrp="1"/>
          </p:cNvSpPr>
          <p:nvPr>
            <p:ph type="sldNum" sz="quarter" idx="12"/>
          </p:nvPr>
        </p:nvSpPr>
        <p:spPr/>
        <p:txBody>
          <a:bodyPr/>
          <a:lstStyle/>
          <a:p>
            <a:fld id="{FA221CFF-52C7-BF4A-860D-6D294A927E52}" type="slidenum">
              <a:rPr lang="en-US" smtClean="0"/>
              <a:t>‹#›</a:t>
            </a:fld>
            <a:endParaRPr lang="en-US"/>
          </a:p>
        </p:txBody>
      </p:sp>
    </p:spTree>
    <p:extLst>
      <p:ext uri="{BB962C8B-B14F-4D97-AF65-F5344CB8AC3E}">
        <p14:creationId xmlns:p14="http://schemas.microsoft.com/office/powerpoint/2010/main" val="6392683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EC8DC-ECA6-CF41-8470-ED94B8D41693}"/>
              </a:ext>
            </a:extLst>
          </p:cNvPr>
          <p:cNvSpPr>
            <a:spLocks noGrp="1"/>
          </p:cNvSpPr>
          <p:nvPr>
            <p:ph type="title"/>
          </p:nvPr>
        </p:nvSpPr>
        <p:spPr>
          <a:blipFill>
            <a:blip r:embed="rId2"/>
            <a:stretch>
              <a:fillRect/>
            </a:stretch>
          </a:blipFill>
        </p:spPr>
        <p:txBody>
          <a:bodyPr/>
          <a:lstStyle/>
          <a:p>
            <a:r>
              <a:rPr lang="en-US"/>
              <a:t>Click to edit Master title style</a:t>
            </a:r>
          </a:p>
        </p:txBody>
      </p:sp>
      <p:sp>
        <p:nvSpPr>
          <p:cNvPr id="3" name="Date Placeholder 2">
            <a:extLst>
              <a:ext uri="{FF2B5EF4-FFF2-40B4-BE49-F238E27FC236}">
                <a16:creationId xmlns:a16="http://schemas.microsoft.com/office/drawing/2014/main" id="{A6D2D574-938B-7F45-ACBA-DAD682F6195C}"/>
              </a:ext>
            </a:extLst>
          </p:cNvPr>
          <p:cNvSpPr>
            <a:spLocks noGrp="1"/>
          </p:cNvSpPr>
          <p:nvPr>
            <p:ph type="dt" sz="half" idx="10"/>
          </p:nvPr>
        </p:nvSpPr>
        <p:spPr/>
        <p:txBody>
          <a:bodyPr/>
          <a:lstStyle/>
          <a:p>
            <a:fld id="{D13C1875-0139-AD4F-8DE5-7505678AF7D8}" type="datetimeFigureOut">
              <a:rPr lang="en-US" smtClean="0"/>
              <a:t>4/27/2021</a:t>
            </a:fld>
            <a:endParaRPr lang="en-US"/>
          </a:p>
        </p:txBody>
      </p:sp>
      <p:sp>
        <p:nvSpPr>
          <p:cNvPr id="4" name="Footer Placeholder 3">
            <a:extLst>
              <a:ext uri="{FF2B5EF4-FFF2-40B4-BE49-F238E27FC236}">
                <a16:creationId xmlns:a16="http://schemas.microsoft.com/office/drawing/2014/main" id="{20D3B721-35B8-334C-B401-D55C5BD958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2F5E19-25B8-104A-93BE-E16EF9105681}"/>
              </a:ext>
            </a:extLst>
          </p:cNvPr>
          <p:cNvSpPr>
            <a:spLocks noGrp="1"/>
          </p:cNvSpPr>
          <p:nvPr>
            <p:ph type="sldNum" sz="quarter" idx="12"/>
          </p:nvPr>
        </p:nvSpPr>
        <p:spPr/>
        <p:txBody>
          <a:bodyPr/>
          <a:lstStyle/>
          <a:p>
            <a:fld id="{FA221CFF-52C7-BF4A-860D-6D294A927E52}" type="slidenum">
              <a:rPr lang="en-US" smtClean="0"/>
              <a:t>‹#›</a:t>
            </a:fld>
            <a:endParaRPr lang="en-US"/>
          </a:p>
        </p:txBody>
      </p:sp>
    </p:spTree>
    <p:extLst>
      <p:ext uri="{BB962C8B-B14F-4D97-AF65-F5344CB8AC3E}">
        <p14:creationId xmlns:p14="http://schemas.microsoft.com/office/powerpoint/2010/main" val="10895560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EC8DC-ECA6-CF41-8470-ED94B8D41693}"/>
              </a:ext>
            </a:extLst>
          </p:cNvPr>
          <p:cNvSpPr>
            <a:spLocks noGrp="1"/>
          </p:cNvSpPr>
          <p:nvPr>
            <p:ph type="title"/>
          </p:nvPr>
        </p:nvSpPr>
        <p:spPr>
          <a:blipFill>
            <a:blip r:embed="rId2"/>
            <a:stretch>
              <a:fillRect/>
            </a:stretch>
          </a:blipFill>
        </p:spPr>
        <p:txBody>
          <a:bodyPr/>
          <a:lstStyle/>
          <a:p>
            <a:r>
              <a:rPr lang="en-US"/>
              <a:t>Click to edit Master title style</a:t>
            </a:r>
          </a:p>
        </p:txBody>
      </p:sp>
      <p:sp>
        <p:nvSpPr>
          <p:cNvPr id="3" name="Date Placeholder 2">
            <a:extLst>
              <a:ext uri="{FF2B5EF4-FFF2-40B4-BE49-F238E27FC236}">
                <a16:creationId xmlns:a16="http://schemas.microsoft.com/office/drawing/2014/main" id="{A6D2D574-938B-7F45-ACBA-DAD682F6195C}"/>
              </a:ext>
            </a:extLst>
          </p:cNvPr>
          <p:cNvSpPr>
            <a:spLocks noGrp="1"/>
          </p:cNvSpPr>
          <p:nvPr>
            <p:ph type="dt" sz="half" idx="10"/>
          </p:nvPr>
        </p:nvSpPr>
        <p:spPr/>
        <p:txBody>
          <a:bodyPr/>
          <a:lstStyle/>
          <a:p>
            <a:fld id="{D13C1875-0139-AD4F-8DE5-7505678AF7D8}" type="datetimeFigureOut">
              <a:rPr lang="en-US" smtClean="0"/>
              <a:t>4/27/2021</a:t>
            </a:fld>
            <a:endParaRPr lang="en-US"/>
          </a:p>
        </p:txBody>
      </p:sp>
      <p:sp>
        <p:nvSpPr>
          <p:cNvPr id="4" name="Footer Placeholder 3">
            <a:extLst>
              <a:ext uri="{FF2B5EF4-FFF2-40B4-BE49-F238E27FC236}">
                <a16:creationId xmlns:a16="http://schemas.microsoft.com/office/drawing/2014/main" id="{20D3B721-35B8-334C-B401-D55C5BD958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2F5E19-25B8-104A-93BE-E16EF9105681}"/>
              </a:ext>
            </a:extLst>
          </p:cNvPr>
          <p:cNvSpPr>
            <a:spLocks noGrp="1"/>
          </p:cNvSpPr>
          <p:nvPr>
            <p:ph type="sldNum" sz="quarter" idx="12"/>
          </p:nvPr>
        </p:nvSpPr>
        <p:spPr/>
        <p:txBody>
          <a:bodyPr/>
          <a:lstStyle/>
          <a:p>
            <a:fld id="{FA221CFF-52C7-BF4A-860D-6D294A927E52}" type="slidenum">
              <a:rPr lang="en-US" smtClean="0"/>
              <a:t>‹#›</a:t>
            </a:fld>
            <a:endParaRPr lang="en-US"/>
          </a:p>
        </p:txBody>
      </p:sp>
    </p:spTree>
    <p:extLst>
      <p:ext uri="{BB962C8B-B14F-4D97-AF65-F5344CB8AC3E}">
        <p14:creationId xmlns:p14="http://schemas.microsoft.com/office/powerpoint/2010/main" val="33518405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5DC215-B046-F642-977F-69AA0EBFC812}"/>
              </a:ext>
            </a:extLst>
          </p:cNvPr>
          <p:cNvSpPr>
            <a:spLocks noGrp="1"/>
          </p:cNvSpPr>
          <p:nvPr>
            <p:ph type="dt" sz="half" idx="10"/>
          </p:nvPr>
        </p:nvSpPr>
        <p:spPr/>
        <p:txBody>
          <a:bodyPr/>
          <a:lstStyle/>
          <a:p>
            <a:fld id="{D13C1875-0139-AD4F-8DE5-7505678AF7D8}" type="datetimeFigureOut">
              <a:rPr lang="en-US" smtClean="0"/>
              <a:t>4/27/2021</a:t>
            </a:fld>
            <a:endParaRPr lang="en-US"/>
          </a:p>
        </p:txBody>
      </p:sp>
      <p:sp>
        <p:nvSpPr>
          <p:cNvPr id="3" name="Footer Placeholder 2">
            <a:extLst>
              <a:ext uri="{FF2B5EF4-FFF2-40B4-BE49-F238E27FC236}">
                <a16:creationId xmlns:a16="http://schemas.microsoft.com/office/drawing/2014/main" id="{AE5E1BA1-ABB5-254E-BF02-C470C24205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F9CFA6-9BC6-6A42-8102-7F9C9C1D249D}"/>
              </a:ext>
            </a:extLst>
          </p:cNvPr>
          <p:cNvSpPr>
            <a:spLocks noGrp="1"/>
          </p:cNvSpPr>
          <p:nvPr>
            <p:ph type="sldNum" sz="quarter" idx="12"/>
          </p:nvPr>
        </p:nvSpPr>
        <p:spPr/>
        <p:txBody>
          <a:bodyPr/>
          <a:lstStyle/>
          <a:p>
            <a:fld id="{FA221CFF-52C7-BF4A-860D-6D294A927E52}" type="slidenum">
              <a:rPr lang="en-US" smtClean="0"/>
              <a:t>‹#›</a:t>
            </a:fld>
            <a:endParaRPr lang="en-US"/>
          </a:p>
        </p:txBody>
      </p:sp>
    </p:spTree>
    <p:extLst>
      <p:ext uri="{BB962C8B-B14F-4D97-AF65-F5344CB8AC3E}">
        <p14:creationId xmlns:p14="http://schemas.microsoft.com/office/powerpoint/2010/main" val="13075030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FD520-5EC7-2B40-87F9-14F43AC2AE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C6E0CD-1605-3A44-812D-8FAE988E20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FE4A0A-0DB4-5641-878F-891A87BE8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4ED951-A9DD-DB4F-B446-03A994151C77}"/>
              </a:ext>
            </a:extLst>
          </p:cNvPr>
          <p:cNvSpPr>
            <a:spLocks noGrp="1"/>
          </p:cNvSpPr>
          <p:nvPr>
            <p:ph type="dt" sz="half" idx="10"/>
          </p:nvPr>
        </p:nvSpPr>
        <p:spPr/>
        <p:txBody>
          <a:bodyPr/>
          <a:lstStyle/>
          <a:p>
            <a:fld id="{D13C1875-0139-AD4F-8DE5-7505678AF7D8}" type="datetimeFigureOut">
              <a:rPr lang="en-US" smtClean="0"/>
              <a:t>4/27/2021</a:t>
            </a:fld>
            <a:endParaRPr lang="en-US"/>
          </a:p>
        </p:txBody>
      </p:sp>
      <p:sp>
        <p:nvSpPr>
          <p:cNvPr id="6" name="Footer Placeholder 5">
            <a:extLst>
              <a:ext uri="{FF2B5EF4-FFF2-40B4-BE49-F238E27FC236}">
                <a16:creationId xmlns:a16="http://schemas.microsoft.com/office/drawing/2014/main" id="{97109049-EB75-3447-A645-1F64D393C7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ED9F98-2632-A546-9BDA-A9A5D250F42F}"/>
              </a:ext>
            </a:extLst>
          </p:cNvPr>
          <p:cNvSpPr>
            <a:spLocks noGrp="1"/>
          </p:cNvSpPr>
          <p:nvPr>
            <p:ph type="sldNum" sz="quarter" idx="12"/>
          </p:nvPr>
        </p:nvSpPr>
        <p:spPr/>
        <p:txBody>
          <a:bodyPr/>
          <a:lstStyle/>
          <a:p>
            <a:fld id="{FA221CFF-52C7-BF4A-860D-6D294A927E52}" type="slidenum">
              <a:rPr lang="en-US" smtClean="0"/>
              <a:t>‹#›</a:t>
            </a:fld>
            <a:endParaRPr lang="en-US"/>
          </a:p>
        </p:txBody>
      </p:sp>
    </p:spTree>
    <p:extLst>
      <p:ext uri="{BB962C8B-B14F-4D97-AF65-F5344CB8AC3E}">
        <p14:creationId xmlns:p14="http://schemas.microsoft.com/office/powerpoint/2010/main" val="10115224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FD520-5EC7-2B40-87F9-14F43AC2AE0D}"/>
              </a:ext>
            </a:extLst>
          </p:cNvPr>
          <p:cNvSpPr>
            <a:spLocks noGrp="1"/>
          </p:cNvSpPr>
          <p:nvPr>
            <p:ph type="title"/>
          </p:nvPr>
        </p:nvSpPr>
        <p:spPr>
          <a:xfrm>
            <a:off x="839788" y="457200"/>
            <a:ext cx="3932237" cy="1600200"/>
          </a:xfrm>
          <a:blipFill>
            <a:blip r:embed="rId2"/>
            <a:stretch>
              <a:fillRect/>
            </a:stretch>
          </a:blipFill>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C6E0CD-1605-3A44-812D-8FAE988E20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FE4A0A-0DB4-5641-878F-891A87BE8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4ED951-A9DD-DB4F-B446-03A994151C77}"/>
              </a:ext>
            </a:extLst>
          </p:cNvPr>
          <p:cNvSpPr>
            <a:spLocks noGrp="1"/>
          </p:cNvSpPr>
          <p:nvPr>
            <p:ph type="dt" sz="half" idx="10"/>
          </p:nvPr>
        </p:nvSpPr>
        <p:spPr/>
        <p:txBody>
          <a:bodyPr/>
          <a:lstStyle/>
          <a:p>
            <a:fld id="{D13C1875-0139-AD4F-8DE5-7505678AF7D8}" type="datetimeFigureOut">
              <a:rPr lang="en-US" smtClean="0"/>
              <a:t>4/27/2021</a:t>
            </a:fld>
            <a:endParaRPr lang="en-US"/>
          </a:p>
        </p:txBody>
      </p:sp>
      <p:sp>
        <p:nvSpPr>
          <p:cNvPr id="6" name="Footer Placeholder 5">
            <a:extLst>
              <a:ext uri="{FF2B5EF4-FFF2-40B4-BE49-F238E27FC236}">
                <a16:creationId xmlns:a16="http://schemas.microsoft.com/office/drawing/2014/main" id="{97109049-EB75-3447-A645-1F64D393C7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ED9F98-2632-A546-9BDA-A9A5D250F42F}"/>
              </a:ext>
            </a:extLst>
          </p:cNvPr>
          <p:cNvSpPr>
            <a:spLocks noGrp="1"/>
          </p:cNvSpPr>
          <p:nvPr>
            <p:ph type="sldNum" sz="quarter" idx="12"/>
          </p:nvPr>
        </p:nvSpPr>
        <p:spPr/>
        <p:txBody>
          <a:bodyPr/>
          <a:lstStyle/>
          <a:p>
            <a:fld id="{FA221CFF-52C7-BF4A-860D-6D294A927E52}" type="slidenum">
              <a:rPr lang="en-US" smtClean="0"/>
              <a:t>‹#›</a:t>
            </a:fld>
            <a:endParaRPr lang="en-US"/>
          </a:p>
        </p:txBody>
      </p:sp>
    </p:spTree>
    <p:extLst>
      <p:ext uri="{BB962C8B-B14F-4D97-AF65-F5344CB8AC3E}">
        <p14:creationId xmlns:p14="http://schemas.microsoft.com/office/powerpoint/2010/main" val="15394705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2_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FD520-5EC7-2B40-87F9-14F43AC2AE0D}"/>
              </a:ext>
            </a:extLst>
          </p:cNvPr>
          <p:cNvSpPr>
            <a:spLocks noGrp="1"/>
          </p:cNvSpPr>
          <p:nvPr>
            <p:ph type="title"/>
          </p:nvPr>
        </p:nvSpPr>
        <p:spPr>
          <a:xfrm>
            <a:off x="839788" y="457200"/>
            <a:ext cx="3932237" cy="1600200"/>
          </a:xfrm>
          <a:blipFill>
            <a:blip r:embed="rId2"/>
            <a:stretch>
              <a:fillRect/>
            </a:stretch>
          </a:blipFill>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C6E0CD-1605-3A44-812D-8FAE988E20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FE4A0A-0DB4-5641-878F-891A87BE8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4ED951-A9DD-DB4F-B446-03A994151C77}"/>
              </a:ext>
            </a:extLst>
          </p:cNvPr>
          <p:cNvSpPr>
            <a:spLocks noGrp="1"/>
          </p:cNvSpPr>
          <p:nvPr>
            <p:ph type="dt" sz="half" idx="10"/>
          </p:nvPr>
        </p:nvSpPr>
        <p:spPr/>
        <p:txBody>
          <a:bodyPr/>
          <a:lstStyle/>
          <a:p>
            <a:fld id="{D13C1875-0139-AD4F-8DE5-7505678AF7D8}" type="datetimeFigureOut">
              <a:rPr lang="en-US" smtClean="0"/>
              <a:t>4/27/2021</a:t>
            </a:fld>
            <a:endParaRPr lang="en-US"/>
          </a:p>
        </p:txBody>
      </p:sp>
      <p:sp>
        <p:nvSpPr>
          <p:cNvPr id="6" name="Footer Placeholder 5">
            <a:extLst>
              <a:ext uri="{FF2B5EF4-FFF2-40B4-BE49-F238E27FC236}">
                <a16:creationId xmlns:a16="http://schemas.microsoft.com/office/drawing/2014/main" id="{97109049-EB75-3447-A645-1F64D393C7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ED9F98-2632-A546-9BDA-A9A5D250F42F}"/>
              </a:ext>
            </a:extLst>
          </p:cNvPr>
          <p:cNvSpPr>
            <a:spLocks noGrp="1"/>
          </p:cNvSpPr>
          <p:nvPr>
            <p:ph type="sldNum" sz="quarter" idx="12"/>
          </p:nvPr>
        </p:nvSpPr>
        <p:spPr/>
        <p:txBody>
          <a:bodyPr/>
          <a:lstStyle/>
          <a:p>
            <a:fld id="{FA221CFF-52C7-BF4A-860D-6D294A927E52}" type="slidenum">
              <a:rPr lang="en-US" smtClean="0"/>
              <a:t>‹#›</a:t>
            </a:fld>
            <a:endParaRPr lang="en-US"/>
          </a:p>
        </p:txBody>
      </p:sp>
    </p:spTree>
    <p:extLst>
      <p:ext uri="{BB962C8B-B14F-4D97-AF65-F5344CB8AC3E}">
        <p14:creationId xmlns:p14="http://schemas.microsoft.com/office/powerpoint/2010/main" val="536451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F4182-4BED-9D46-8D4A-BC3C730617CC}"/>
              </a:ext>
            </a:extLst>
          </p:cNvPr>
          <p:cNvSpPr>
            <a:spLocks noGrp="1"/>
          </p:cNvSpPr>
          <p:nvPr>
            <p:ph type="ctrTitle"/>
          </p:nvPr>
        </p:nvSpPr>
        <p:spPr>
          <a:xfrm>
            <a:off x="0" y="-107576"/>
            <a:ext cx="12192000" cy="3617539"/>
          </a:xfrm>
          <a:blipFill>
            <a:blip r:embed="rId2"/>
            <a:stretch>
              <a:fillRect/>
            </a:stretch>
          </a:blipFill>
        </p:spPr>
        <p:txBody>
          <a:bodyPr rIns="914400"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704FE7B-BD06-8049-B5BE-7F2369E922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47A4AD-9D98-8B4E-A401-AED0C6854E3A}"/>
              </a:ext>
            </a:extLst>
          </p:cNvPr>
          <p:cNvSpPr>
            <a:spLocks noGrp="1"/>
          </p:cNvSpPr>
          <p:nvPr>
            <p:ph type="dt" sz="half" idx="10"/>
          </p:nvPr>
        </p:nvSpPr>
        <p:spPr/>
        <p:txBody>
          <a:bodyPr/>
          <a:lstStyle/>
          <a:p>
            <a:fld id="{D13C1875-0139-AD4F-8DE5-7505678AF7D8}" type="datetimeFigureOut">
              <a:rPr lang="en-US" smtClean="0"/>
              <a:t>4/27/2021</a:t>
            </a:fld>
            <a:endParaRPr lang="en-US"/>
          </a:p>
        </p:txBody>
      </p:sp>
      <p:sp>
        <p:nvSpPr>
          <p:cNvPr id="5" name="Footer Placeholder 4">
            <a:extLst>
              <a:ext uri="{FF2B5EF4-FFF2-40B4-BE49-F238E27FC236}">
                <a16:creationId xmlns:a16="http://schemas.microsoft.com/office/drawing/2014/main" id="{9E7FCF8E-11C3-4D4F-92B2-476130EC31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2450D7-EE97-E748-A5CB-A3059D0412F7}"/>
              </a:ext>
            </a:extLst>
          </p:cNvPr>
          <p:cNvSpPr>
            <a:spLocks noGrp="1"/>
          </p:cNvSpPr>
          <p:nvPr>
            <p:ph type="sldNum" sz="quarter" idx="12"/>
          </p:nvPr>
        </p:nvSpPr>
        <p:spPr/>
        <p:txBody>
          <a:bodyPr/>
          <a:lstStyle/>
          <a:p>
            <a:fld id="{FA221CFF-52C7-BF4A-860D-6D294A927E52}" type="slidenum">
              <a:rPr lang="en-US" smtClean="0"/>
              <a:t>‹#›</a:t>
            </a:fld>
            <a:endParaRPr lang="en-US"/>
          </a:p>
        </p:txBody>
      </p:sp>
    </p:spTree>
    <p:extLst>
      <p:ext uri="{BB962C8B-B14F-4D97-AF65-F5344CB8AC3E}">
        <p14:creationId xmlns:p14="http://schemas.microsoft.com/office/powerpoint/2010/main" val="37922918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3_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FD520-5EC7-2B40-87F9-14F43AC2AE0D}"/>
              </a:ext>
            </a:extLst>
          </p:cNvPr>
          <p:cNvSpPr>
            <a:spLocks noGrp="1"/>
          </p:cNvSpPr>
          <p:nvPr>
            <p:ph type="title"/>
          </p:nvPr>
        </p:nvSpPr>
        <p:spPr>
          <a:xfrm>
            <a:off x="839788" y="457200"/>
            <a:ext cx="3932237" cy="1600200"/>
          </a:xfrm>
          <a:blipFill>
            <a:blip r:embed="rId2"/>
            <a:stretch>
              <a:fillRect/>
            </a:stretch>
          </a:blipFill>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C6E0CD-1605-3A44-812D-8FAE988E20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FE4A0A-0DB4-5641-878F-891A87BE8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4ED951-A9DD-DB4F-B446-03A994151C77}"/>
              </a:ext>
            </a:extLst>
          </p:cNvPr>
          <p:cNvSpPr>
            <a:spLocks noGrp="1"/>
          </p:cNvSpPr>
          <p:nvPr>
            <p:ph type="dt" sz="half" idx="10"/>
          </p:nvPr>
        </p:nvSpPr>
        <p:spPr/>
        <p:txBody>
          <a:bodyPr/>
          <a:lstStyle/>
          <a:p>
            <a:fld id="{D13C1875-0139-AD4F-8DE5-7505678AF7D8}" type="datetimeFigureOut">
              <a:rPr lang="en-US" smtClean="0"/>
              <a:t>4/27/2021</a:t>
            </a:fld>
            <a:endParaRPr lang="en-US"/>
          </a:p>
        </p:txBody>
      </p:sp>
      <p:sp>
        <p:nvSpPr>
          <p:cNvPr id="6" name="Footer Placeholder 5">
            <a:extLst>
              <a:ext uri="{FF2B5EF4-FFF2-40B4-BE49-F238E27FC236}">
                <a16:creationId xmlns:a16="http://schemas.microsoft.com/office/drawing/2014/main" id="{97109049-EB75-3447-A645-1F64D393C7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ED9F98-2632-A546-9BDA-A9A5D250F42F}"/>
              </a:ext>
            </a:extLst>
          </p:cNvPr>
          <p:cNvSpPr>
            <a:spLocks noGrp="1"/>
          </p:cNvSpPr>
          <p:nvPr>
            <p:ph type="sldNum" sz="quarter" idx="12"/>
          </p:nvPr>
        </p:nvSpPr>
        <p:spPr/>
        <p:txBody>
          <a:bodyPr/>
          <a:lstStyle/>
          <a:p>
            <a:fld id="{FA221CFF-52C7-BF4A-860D-6D294A927E52}" type="slidenum">
              <a:rPr lang="en-US" smtClean="0"/>
              <a:t>‹#›</a:t>
            </a:fld>
            <a:endParaRPr lang="en-US"/>
          </a:p>
        </p:txBody>
      </p:sp>
    </p:spTree>
    <p:extLst>
      <p:ext uri="{BB962C8B-B14F-4D97-AF65-F5344CB8AC3E}">
        <p14:creationId xmlns:p14="http://schemas.microsoft.com/office/powerpoint/2010/main" val="14048503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4_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FD520-5EC7-2B40-87F9-14F43AC2AE0D}"/>
              </a:ext>
            </a:extLst>
          </p:cNvPr>
          <p:cNvSpPr>
            <a:spLocks noGrp="1"/>
          </p:cNvSpPr>
          <p:nvPr>
            <p:ph type="title"/>
          </p:nvPr>
        </p:nvSpPr>
        <p:spPr>
          <a:xfrm>
            <a:off x="839788" y="457200"/>
            <a:ext cx="3932237" cy="1600200"/>
          </a:xfrm>
          <a:blipFill>
            <a:blip r:embed="rId2"/>
            <a:stretch>
              <a:fillRect/>
            </a:stretch>
          </a:blipFill>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C6E0CD-1605-3A44-812D-8FAE988E20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FE4A0A-0DB4-5641-878F-891A87BE8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4ED951-A9DD-DB4F-B446-03A994151C77}"/>
              </a:ext>
            </a:extLst>
          </p:cNvPr>
          <p:cNvSpPr>
            <a:spLocks noGrp="1"/>
          </p:cNvSpPr>
          <p:nvPr>
            <p:ph type="dt" sz="half" idx="10"/>
          </p:nvPr>
        </p:nvSpPr>
        <p:spPr/>
        <p:txBody>
          <a:bodyPr/>
          <a:lstStyle/>
          <a:p>
            <a:fld id="{D13C1875-0139-AD4F-8DE5-7505678AF7D8}" type="datetimeFigureOut">
              <a:rPr lang="en-US" smtClean="0"/>
              <a:t>4/27/2021</a:t>
            </a:fld>
            <a:endParaRPr lang="en-US"/>
          </a:p>
        </p:txBody>
      </p:sp>
      <p:sp>
        <p:nvSpPr>
          <p:cNvPr id="6" name="Footer Placeholder 5">
            <a:extLst>
              <a:ext uri="{FF2B5EF4-FFF2-40B4-BE49-F238E27FC236}">
                <a16:creationId xmlns:a16="http://schemas.microsoft.com/office/drawing/2014/main" id="{97109049-EB75-3447-A645-1F64D393C7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ED9F98-2632-A546-9BDA-A9A5D250F42F}"/>
              </a:ext>
            </a:extLst>
          </p:cNvPr>
          <p:cNvSpPr>
            <a:spLocks noGrp="1"/>
          </p:cNvSpPr>
          <p:nvPr>
            <p:ph type="sldNum" sz="quarter" idx="12"/>
          </p:nvPr>
        </p:nvSpPr>
        <p:spPr/>
        <p:txBody>
          <a:bodyPr/>
          <a:lstStyle/>
          <a:p>
            <a:fld id="{FA221CFF-52C7-BF4A-860D-6D294A927E52}" type="slidenum">
              <a:rPr lang="en-US" smtClean="0"/>
              <a:t>‹#›</a:t>
            </a:fld>
            <a:endParaRPr lang="en-US"/>
          </a:p>
        </p:txBody>
      </p:sp>
    </p:spTree>
    <p:extLst>
      <p:ext uri="{BB962C8B-B14F-4D97-AF65-F5344CB8AC3E}">
        <p14:creationId xmlns:p14="http://schemas.microsoft.com/office/powerpoint/2010/main" val="3902593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F4182-4BED-9D46-8D4A-BC3C730617CC}"/>
              </a:ext>
            </a:extLst>
          </p:cNvPr>
          <p:cNvSpPr>
            <a:spLocks noGrp="1"/>
          </p:cNvSpPr>
          <p:nvPr>
            <p:ph type="ctrTitle"/>
          </p:nvPr>
        </p:nvSpPr>
        <p:spPr>
          <a:xfrm>
            <a:off x="0" y="-107576"/>
            <a:ext cx="12192000" cy="3617539"/>
          </a:xfrm>
          <a:blipFill>
            <a:blip r:embed="rId2"/>
            <a:stretch>
              <a:fillRect/>
            </a:stretch>
          </a:blipFill>
        </p:spPr>
        <p:txBody>
          <a:bodyPr rIns="914400"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704FE7B-BD06-8049-B5BE-7F2369E922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47A4AD-9D98-8B4E-A401-AED0C6854E3A}"/>
              </a:ext>
            </a:extLst>
          </p:cNvPr>
          <p:cNvSpPr>
            <a:spLocks noGrp="1"/>
          </p:cNvSpPr>
          <p:nvPr>
            <p:ph type="dt" sz="half" idx="10"/>
          </p:nvPr>
        </p:nvSpPr>
        <p:spPr/>
        <p:txBody>
          <a:bodyPr/>
          <a:lstStyle/>
          <a:p>
            <a:fld id="{D13C1875-0139-AD4F-8DE5-7505678AF7D8}" type="datetimeFigureOut">
              <a:rPr lang="en-US" smtClean="0"/>
              <a:t>4/27/2021</a:t>
            </a:fld>
            <a:endParaRPr lang="en-US"/>
          </a:p>
        </p:txBody>
      </p:sp>
      <p:sp>
        <p:nvSpPr>
          <p:cNvPr id="5" name="Footer Placeholder 4">
            <a:extLst>
              <a:ext uri="{FF2B5EF4-FFF2-40B4-BE49-F238E27FC236}">
                <a16:creationId xmlns:a16="http://schemas.microsoft.com/office/drawing/2014/main" id="{9E7FCF8E-11C3-4D4F-92B2-476130EC31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2450D7-EE97-E748-A5CB-A3059D0412F7}"/>
              </a:ext>
            </a:extLst>
          </p:cNvPr>
          <p:cNvSpPr>
            <a:spLocks noGrp="1"/>
          </p:cNvSpPr>
          <p:nvPr>
            <p:ph type="sldNum" sz="quarter" idx="12"/>
          </p:nvPr>
        </p:nvSpPr>
        <p:spPr/>
        <p:txBody>
          <a:bodyPr/>
          <a:lstStyle/>
          <a:p>
            <a:fld id="{FA221CFF-52C7-BF4A-860D-6D294A927E52}" type="slidenum">
              <a:rPr lang="en-US" smtClean="0"/>
              <a:t>‹#›</a:t>
            </a:fld>
            <a:endParaRPr lang="en-US"/>
          </a:p>
        </p:txBody>
      </p:sp>
    </p:spTree>
    <p:extLst>
      <p:ext uri="{BB962C8B-B14F-4D97-AF65-F5344CB8AC3E}">
        <p14:creationId xmlns:p14="http://schemas.microsoft.com/office/powerpoint/2010/main" val="2325302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F4182-4BED-9D46-8D4A-BC3C730617CC}"/>
              </a:ext>
            </a:extLst>
          </p:cNvPr>
          <p:cNvSpPr>
            <a:spLocks noGrp="1"/>
          </p:cNvSpPr>
          <p:nvPr>
            <p:ph type="ctrTitle"/>
          </p:nvPr>
        </p:nvSpPr>
        <p:spPr>
          <a:xfrm>
            <a:off x="0" y="-107576"/>
            <a:ext cx="12192000" cy="3617539"/>
          </a:xfrm>
          <a:blipFill>
            <a:blip r:embed="rId2"/>
            <a:stretch>
              <a:fillRect/>
            </a:stretch>
          </a:blipFill>
        </p:spPr>
        <p:txBody>
          <a:bodyPr rIns="914400"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704FE7B-BD06-8049-B5BE-7F2369E922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47A4AD-9D98-8B4E-A401-AED0C6854E3A}"/>
              </a:ext>
            </a:extLst>
          </p:cNvPr>
          <p:cNvSpPr>
            <a:spLocks noGrp="1"/>
          </p:cNvSpPr>
          <p:nvPr>
            <p:ph type="dt" sz="half" idx="10"/>
          </p:nvPr>
        </p:nvSpPr>
        <p:spPr/>
        <p:txBody>
          <a:bodyPr/>
          <a:lstStyle/>
          <a:p>
            <a:fld id="{D13C1875-0139-AD4F-8DE5-7505678AF7D8}" type="datetimeFigureOut">
              <a:rPr lang="en-US" smtClean="0"/>
              <a:t>4/27/2021</a:t>
            </a:fld>
            <a:endParaRPr lang="en-US"/>
          </a:p>
        </p:txBody>
      </p:sp>
      <p:sp>
        <p:nvSpPr>
          <p:cNvPr id="5" name="Footer Placeholder 4">
            <a:extLst>
              <a:ext uri="{FF2B5EF4-FFF2-40B4-BE49-F238E27FC236}">
                <a16:creationId xmlns:a16="http://schemas.microsoft.com/office/drawing/2014/main" id="{9E7FCF8E-11C3-4D4F-92B2-476130EC31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2450D7-EE97-E748-A5CB-A3059D0412F7}"/>
              </a:ext>
            </a:extLst>
          </p:cNvPr>
          <p:cNvSpPr>
            <a:spLocks noGrp="1"/>
          </p:cNvSpPr>
          <p:nvPr>
            <p:ph type="sldNum" sz="quarter" idx="12"/>
          </p:nvPr>
        </p:nvSpPr>
        <p:spPr/>
        <p:txBody>
          <a:bodyPr/>
          <a:lstStyle/>
          <a:p>
            <a:fld id="{FA221CFF-52C7-BF4A-860D-6D294A927E52}" type="slidenum">
              <a:rPr lang="en-US" smtClean="0"/>
              <a:t>‹#›</a:t>
            </a:fld>
            <a:endParaRPr lang="en-US"/>
          </a:p>
        </p:txBody>
      </p:sp>
    </p:spTree>
    <p:extLst>
      <p:ext uri="{BB962C8B-B14F-4D97-AF65-F5344CB8AC3E}">
        <p14:creationId xmlns:p14="http://schemas.microsoft.com/office/powerpoint/2010/main" val="3385795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57105-600F-DF44-BC42-C07796ABEE02}"/>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93EAD73-B941-7B4F-93DE-235C7F4FB0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65C558-2609-6D4B-9A77-BAD0D9DDA98E}"/>
              </a:ext>
            </a:extLst>
          </p:cNvPr>
          <p:cNvSpPr>
            <a:spLocks noGrp="1"/>
          </p:cNvSpPr>
          <p:nvPr>
            <p:ph type="dt" sz="half" idx="10"/>
          </p:nvPr>
        </p:nvSpPr>
        <p:spPr/>
        <p:txBody>
          <a:bodyPr/>
          <a:lstStyle/>
          <a:p>
            <a:fld id="{D13C1875-0139-AD4F-8DE5-7505678AF7D8}" type="datetimeFigureOut">
              <a:rPr lang="en-US" smtClean="0"/>
              <a:t>4/27/2021</a:t>
            </a:fld>
            <a:endParaRPr lang="en-US"/>
          </a:p>
        </p:txBody>
      </p:sp>
      <p:sp>
        <p:nvSpPr>
          <p:cNvPr id="5" name="Footer Placeholder 4">
            <a:extLst>
              <a:ext uri="{FF2B5EF4-FFF2-40B4-BE49-F238E27FC236}">
                <a16:creationId xmlns:a16="http://schemas.microsoft.com/office/drawing/2014/main" id="{CC6F98FB-ADC0-0A47-A216-EB536C191E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9118E2-BBF1-4340-A5E6-F875C1570CA6}"/>
              </a:ext>
            </a:extLst>
          </p:cNvPr>
          <p:cNvSpPr>
            <a:spLocks noGrp="1"/>
          </p:cNvSpPr>
          <p:nvPr>
            <p:ph type="sldNum" sz="quarter" idx="12"/>
          </p:nvPr>
        </p:nvSpPr>
        <p:spPr/>
        <p:txBody>
          <a:bodyPr/>
          <a:lstStyle/>
          <a:p>
            <a:fld id="{FA221CFF-52C7-BF4A-860D-6D294A927E52}" type="slidenum">
              <a:rPr lang="en-US" smtClean="0"/>
              <a:t>‹#›</a:t>
            </a:fld>
            <a:endParaRPr lang="en-US"/>
          </a:p>
        </p:txBody>
      </p:sp>
    </p:spTree>
    <p:extLst>
      <p:ext uri="{BB962C8B-B14F-4D97-AF65-F5344CB8AC3E}">
        <p14:creationId xmlns:p14="http://schemas.microsoft.com/office/powerpoint/2010/main" val="2932221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57105-600F-DF44-BC42-C07796ABEE02}"/>
              </a:ext>
            </a:extLst>
          </p:cNvPr>
          <p:cNvSpPr>
            <a:spLocks noGrp="1"/>
          </p:cNvSpPr>
          <p:nvPr>
            <p:ph type="title"/>
          </p:nvPr>
        </p:nvSpPr>
        <p:spPr>
          <a:blipFill>
            <a:blip r:embed="rId2"/>
            <a:stretch>
              <a:fillRect/>
            </a:stretch>
          </a:blipFill>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93EAD73-B941-7B4F-93DE-235C7F4FB0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65C558-2609-6D4B-9A77-BAD0D9DDA98E}"/>
              </a:ext>
            </a:extLst>
          </p:cNvPr>
          <p:cNvSpPr>
            <a:spLocks noGrp="1"/>
          </p:cNvSpPr>
          <p:nvPr>
            <p:ph type="dt" sz="half" idx="10"/>
          </p:nvPr>
        </p:nvSpPr>
        <p:spPr/>
        <p:txBody>
          <a:bodyPr/>
          <a:lstStyle/>
          <a:p>
            <a:fld id="{D13C1875-0139-AD4F-8DE5-7505678AF7D8}" type="datetimeFigureOut">
              <a:rPr lang="en-US" smtClean="0"/>
              <a:t>4/27/2021</a:t>
            </a:fld>
            <a:endParaRPr lang="en-US"/>
          </a:p>
        </p:txBody>
      </p:sp>
      <p:sp>
        <p:nvSpPr>
          <p:cNvPr id="5" name="Footer Placeholder 4">
            <a:extLst>
              <a:ext uri="{FF2B5EF4-FFF2-40B4-BE49-F238E27FC236}">
                <a16:creationId xmlns:a16="http://schemas.microsoft.com/office/drawing/2014/main" id="{CC6F98FB-ADC0-0A47-A216-EB536C191E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9118E2-BBF1-4340-A5E6-F875C1570CA6}"/>
              </a:ext>
            </a:extLst>
          </p:cNvPr>
          <p:cNvSpPr>
            <a:spLocks noGrp="1"/>
          </p:cNvSpPr>
          <p:nvPr>
            <p:ph type="sldNum" sz="quarter" idx="12"/>
          </p:nvPr>
        </p:nvSpPr>
        <p:spPr/>
        <p:txBody>
          <a:bodyPr/>
          <a:lstStyle/>
          <a:p>
            <a:fld id="{FA221CFF-52C7-BF4A-860D-6D294A927E52}" type="slidenum">
              <a:rPr lang="en-US" smtClean="0"/>
              <a:t>‹#›</a:t>
            </a:fld>
            <a:endParaRPr lang="en-US"/>
          </a:p>
        </p:txBody>
      </p:sp>
    </p:spTree>
    <p:extLst>
      <p:ext uri="{BB962C8B-B14F-4D97-AF65-F5344CB8AC3E}">
        <p14:creationId xmlns:p14="http://schemas.microsoft.com/office/powerpoint/2010/main" val="4264873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57105-600F-DF44-BC42-C07796ABEE02}"/>
              </a:ext>
            </a:extLst>
          </p:cNvPr>
          <p:cNvSpPr>
            <a:spLocks noGrp="1"/>
          </p:cNvSpPr>
          <p:nvPr>
            <p:ph type="title"/>
          </p:nvPr>
        </p:nvSpPr>
        <p:spPr>
          <a:blipFill>
            <a:blip r:embed="rId2"/>
            <a:stretch>
              <a:fillRect/>
            </a:stretch>
          </a:blipFill>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93EAD73-B941-7B4F-93DE-235C7F4FB0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65C558-2609-6D4B-9A77-BAD0D9DDA98E}"/>
              </a:ext>
            </a:extLst>
          </p:cNvPr>
          <p:cNvSpPr>
            <a:spLocks noGrp="1"/>
          </p:cNvSpPr>
          <p:nvPr>
            <p:ph type="dt" sz="half" idx="10"/>
          </p:nvPr>
        </p:nvSpPr>
        <p:spPr/>
        <p:txBody>
          <a:bodyPr/>
          <a:lstStyle/>
          <a:p>
            <a:fld id="{D13C1875-0139-AD4F-8DE5-7505678AF7D8}" type="datetimeFigureOut">
              <a:rPr lang="en-US" smtClean="0"/>
              <a:t>4/27/2021</a:t>
            </a:fld>
            <a:endParaRPr lang="en-US"/>
          </a:p>
        </p:txBody>
      </p:sp>
      <p:sp>
        <p:nvSpPr>
          <p:cNvPr id="5" name="Footer Placeholder 4">
            <a:extLst>
              <a:ext uri="{FF2B5EF4-FFF2-40B4-BE49-F238E27FC236}">
                <a16:creationId xmlns:a16="http://schemas.microsoft.com/office/drawing/2014/main" id="{CC6F98FB-ADC0-0A47-A216-EB536C191E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9118E2-BBF1-4340-A5E6-F875C1570CA6}"/>
              </a:ext>
            </a:extLst>
          </p:cNvPr>
          <p:cNvSpPr>
            <a:spLocks noGrp="1"/>
          </p:cNvSpPr>
          <p:nvPr>
            <p:ph type="sldNum" sz="quarter" idx="12"/>
          </p:nvPr>
        </p:nvSpPr>
        <p:spPr/>
        <p:txBody>
          <a:bodyPr/>
          <a:lstStyle/>
          <a:p>
            <a:fld id="{FA221CFF-52C7-BF4A-860D-6D294A927E52}" type="slidenum">
              <a:rPr lang="en-US" smtClean="0"/>
              <a:t>‹#›</a:t>
            </a:fld>
            <a:endParaRPr lang="en-US"/>
          </a:p>
        </p:txBody>
      </p:sp>
    </p:spTree>
    <p:extLst>
      <p:ext uri="{BB962C8B-B14F-4D97-AF65-F5344CB8AC3E}">
        <p14:creationId xmlns:p14="http://schemas.microsoft.com/office/powerpoint/2010/main" val="3867708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57105-600F-DF44-BC42-C07796ABEE02}"/>
              </a:ext>
            </a:extLst>
          </p:cNvPr>
          <p:cNvSpPr>
            <a:spLocks noGrp="1"/>
          </p:cNvSpPr>
          <p:nvPr>
            <p:ph type="title"/>
          </p:nvPr>
        </p:nvSpPr>
        <p:spPr>
          <a:blipFill>
            <a:blip r:embed="rId2"/>
            <a:stretch>
              <a:fillRect/>
            </a:stretch>
          </a:blipFill>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93EAD73-B941-7B4F-93DE-235C7F4FB0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65C558-2609-6D4B-9A77-BAD0D9DDA98E}"/>
              </a:ext>
            </a:extLst>
          </p:cNvPr>
          <p:cNvSpPr>
            <a:spLocks noGrp="1"/>
          </p:cNvSpPr>
          <p:nvPr>
            <p:ph type="dt" sz="half" idx="10"/>
          </p:nvPr>
        </p:nvSpPr>
        <p:spPr/>
        <p:txBody>
          <a:bodyPr/>
          <a:lstStyle/>
          <a:p>
            <a:fld id="{D13C1875-0139-AD4F-8DE5-7505678AF7D8}" type="datetimeFigureOut">
              <a:rPr lang="en-US" smtClean="0"/>
              <a:t>4/27/2021</a:t>
            </a:fld>
            <a:endParaRPr lang="en-US"/>
          </a:p>
        </p:txBody>
      </p:sp>
      <p:sp>
        <p:nvSpPr>
          <p:cNvPr id="5" name="Footer Placeholder 4">
            <a:extLst>
              <a:ext uri="{FF2B5EF4-FFF2-40B4-BE49-F238E27FC236}">
                <a16:creationId xmlns:a16="http://schemas.microsoft.com/office/drawing/2014/main" id="{CC6F98FB-ADC0-0A47-A216-EB536C191E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9118E2-BBF1-4340-A5E6-F875C1570CA6}"/>
              </a:ext>
            </a:extLst>
          </p:cNvPr>
          <p:cNvSpPr>
            <a:spLocks noGrp="1"/>
          </p:cNvSpPr>
          <p:nvPr>
            <p:ph type="sldNum" sz="quarter" idx="12"/>
          </p:nvPr>
        </p:nvSpPr>
        <p:spPr/>
        <p:txBody>
          <a:bodyPr/>
          <a:lstStyle/>
          <a:p>
            <a:fld id="{FA221CFF-52C7-BF4A-860D-6D294A927E52}" type="slidenum">
              <a:rPr lang="en-US" smtClean="0"/>
              <a:t>‹#›</a:t>
            </a:fld>
            <a:endParaRPr lang="en-US"/>
          </a:p>
        </p:txBody>
      </p:sp>
    </p:spTree>
    <p:extLst>
      <p:ext uri="{BB962C8B-B14F-4D97-AF65-F5344CB8AC3E}">
        <p14:creationId xmlns:p14="http://schemas.microsoft.com/office/powerpoint/2010/main" val="406375418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3.emf"/><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D5D4D5-96E7-CF44-94FA-87BC97607A20}"/>
              </a:ext>
            </a:extLst>
          </p:cNvPr>
          <p:cNvSpPr>
            <a:spLocks noGrp="1"/>
          </p:cNvSpPr>
          <p:nvPr>
            <p:ph type="title"/>
          </p:nvPr>
        </p:nvSpPr>
        <p:spPr>
          <a:xfrm>
            <a:off x="0" y="365125"/>
            <a:ext cx="12192000" cy="1325563"/>
          </a:xfrm>
          <a:prstGeom prst="rect">
            <a:avLst/>
          </a:prstGeom>
          <a:blipFill>
            <a:blip r:embed="rId33"/>
            <a:stretch>
              <a:fillRect/>
            </a:stretch>
          </a:blipFill>
        </p:spPr>
        <p:txBody>
          <a:bodyPr vert="horz" lIns="91440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BDF74F8-40F3-C347-AD22-85F5AEA7E8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527F70-4C62-9A4C-85F7-0D220F3B04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3C1875-0139-AD4F-8DE5-7505678AF7D8}" type="datetimeFigureOut">
              <a:rPr lang="en-US" smtClean="0"/>
              <a:t>4/27/2021</a:t>
            </a:fld>
            <a:endParaRPr lang="en-US"/>
          </a:p>
        </p:txBody>
      </p:sp>
      <p:sp>
        <p:nvSpPr>
          <p:cNvPr id="5" name="Footer Placeholder 4">
            <a:extLst>
              <a:ext uri="{FF2B5EF4-FFF2-40B4-BE49-F238E27FC236}">
                <a16:creationId xmlns:a16="http://schemas.microsoft.com/office/drawing/2014/main" id="{DFB26E68-F70E-5345-9BA5-C1BC174809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10FA56-8E6D-C547-A176-DAD86A31B7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221CFF-52C7-BF4A-860D-6D294A927E52}" type="slidenum">
              <a:rPr lang="en-US" smtClean="0"/>
              <a:t>‹#›</a:t>
            </a:fld>
            <a:endParaRPr lang="en-US"/>
          </a:p>
        </p:txBody>
      </p:sp>
      <p:pic>
        <p:nvPicPr>
          <p:cNvPr id="8" name="Picture 7" descr="A picture containing drawing, food&#10;&#10;Description automatically generated">
            <a:extLst>
              <a:ext uri="{FF2B5EF4-FFF2-40B4-BE49-F238E27FC236}">
                <a16:creationId xmlns:a16="http://schemas.microsoft.com/office/drawing/2014/main" id="{DF4743BA-5959-A442-B372-832808762440}"/>
              </a:ext>
            </a:extLst>
          </p:cNvPr>
          <p:cNvPicPr>
            <a:picLocks noChangeAspect="1"/>
          </p:cNvPicPr>
          <p:nvPr userDrawn="1"/>
        </p:nvPicPr>
        <p:blipFill>
          <a:blip r:embed="rId34"/>
          <a:stretch>
            <a:fillRect/>
          </a:stretch>
        </p:blipFill>
        <p:spPr>
          <a:xfrm>
            <a:off x="9816146" y="6248774"/>
            <a:ext cx="1658678" cy="457200"/>
          </a:xfrm>
          <a:prstGeom prst="rect">
            <a:avLst/>
          </a:prstGeom>
        </p:spPr>
      </p:pic>
      <p:pic>
        <p:nvPicPr>
          <p:cNvPr id="10" name="Picture 9">
            <a:extLst>
              <a:ext uri="{FF2B5EF4-FFF2-40B4-BE49-F238E27FC236}">
                <a16:creationId xmlns:a16="http://schemas.microsoft.com/office/drawing/2014/main" id="{5AE6E24A-508B-FA4E-8B72-CC8E83079AA1}"/>
              </a:ext>
            </a:extLst>
          </p:cNvPr>
          <p:cNvPicPr>
            <a:picLocks noChangeAspect="1"/>
          </p:cNvPicPr>
          <p:nvPr userDrawn="1"/>
        </p:nvPicPr>
        <p:blipFill>
          <a:blip r:embed="rId35"/>
          <a:stretch>
            <a:fillRect/>
          </a:stretch>
        </p:blipFill>
        <p:spPr>
          <a:xfrm>
            <a:off x="838200" y="6264275"/>
            <a:ext cx="1272540" cy="457200"/>
          </a:xfrm>
          <a:prstGeom prst="rect">
            <a:avLst/>
          </a:prstGeom>
        </p:spPr>
      </p:pic>
    </p:spTree>
    <p:extLst>
      <p:ext uri="{BB962C8B-B14F-4D97-AF65-F5344CB8AC3E}">
        <p14:creationId xmlns:p14="http://schemas.microsoft.com/office/powerpoint/2010/main" val="3217635228"/>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0" r:id="rId4"/>
    <p:sldLayoutId id="2147483661" r:id="rId5"/>
    <p:sldLayoutId id="2147483650" r:id="rId6"/>
    <p:sldLayoutId id="2147483662" r:id="rId7"/>
    <p:sldLayoutId id="2147483663" r:id="rId8"/>
    <p:sldLayoutId id="2147483664" r:id="rId9"/>
    <p:sldLayoutId id="2147483665" r:id="rId10"/>
    <p:sldLayoutId id="2147483652" r:id="rId11"/>
    <p:sldLayoutId id="2147483666" r:id="rId12"/>
    <p:sldLayoutId id="2147483667" r:id="rId13"/>
    <p:sldLayoutId id="2147483668" r:id="rId14"/>
    <p:sldLayoutId id="2147483669" r:id="rId15"/>
    <p:sldLayoutId id="2147483653" r:id="rId16"/>
    <p:sldLayoutId id="2147483670" r:id="rId17"/>
    <p:sldLayoutId id="2147483671" r:id="rId18"/>
    <p:sldLayoutId id="2147483672" r:id="rId19"/>
    <p:sldLayoutId id="2147483673" r:id="rId20"/>
    <p:sldLayoutId id="2147483654" r:id="rId21"/>
    <p:sldLayoutId id="2147483674" r:id="rId22"/>
    <p:sldLayoutId id="2147483675" r:id="rId23"/>
    <p:sldLayoutId id="2147483676" r:id="rId24"/>
    <p:sldLayoutId id="2147483677" r:id="rId25"/>
    <p:sldLayoutId id="2147483655" r:id="rId26"/>
    <p:sldLayoutId id="2147483656" r:id="rId27"/>
    <p:sldLayoutId id="2147483678" r:id="rId28"/>
    <p:sldLayoutId id="2147483679" r:id="rId29"/>
    <p:sldLayoutId id="2147483680" r:id="rId30"/>
    <p:sldLayoutId id="2147483681" r:id="rId3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ofia Pro Light" panose="020B00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ofia Pro Light" panose="020B0000000000000000"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ofia Pro Light" panose="020B0000000000000000"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ofia Pro Light" panose="020B0000000000000000"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ofia Pro Light" panose="020B0000000000000000"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pypi.org/project/pandas-profiling/" TargetMode="External"/><Relationship Id="rId2" Type="http://schemas.openxmlformats.org/officeDocument/2006/relationships/hyperlink" Target="https://docs.microsoft.com/en-us/azure/machine-learning/tutorial-auto-train-models" TargetMode="External"/><Relationship Id="rId1" Type="http://schemas.openxmlformats.org/officeDocument/2006/relationships/slideLayout" Target="../slideLayouts/slideLayout7.xml"/><Relationship Id="rId4" Type="http://schemas.openxmlformats.org/officeDocument/2006/relationships/hyperlink" Target="https://towardsdatascience.com/feature-preprocessor-in-automated-machine-learning-c3af6f22f015"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4.jpe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comments" Target="../comments/comment1.xml"/><Relationship Id="rId5" Type="http://schemas.openxmlformats.org/officeDocument/2006/relationships/image" Target="../media/image27.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sv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 Id="rId9" Type="http://schemas.openxmlformats.org/officeDocument/2006/relationships/image" Target="../media/image3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46">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48">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50">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9F4E9771-6BE6-459D-9246-B1A5A1739CD2}"/>
              </a:ext>
            </a:extLst>
          </p:cNvPr>
          <p:cNvSpPr>
            <a:spLocks noGrp="1"/>
          </p:cNvSpPr>
          <p:nvPr>
            <p:ph type="ctrTitle"/>
          </p:nvPr>
        </p:nvSpPr>
        <p:spPr>
          <a:xfrm>
            <a:off x="753925" y="2076450"/>
            <a:ext cx="10684151" cy="1345134"/>
          </a:xfrm>
        </p:spPr>
        <p:txBody>
          <a:bodyPr anchor="ctr">
            <a:normAutofit/>
          </a:bodyPr>
          <a:lstStyle/>
          <a:p>
            <a:r>
              <a:rPr lang="en-US" sz="5600">
                <a:solidFill>
                  <a:srgbClr val="FFFFFF"/>
                </a:solidFill>
              </a:rPr>
              <a:t>Credit Risk Approval</a:t>
            </a:r>
          </a:p>
        </p:txBody>
      </p:sp>
      <p:sp>
        <p:nvSpPr>
          <p:cNvPr id="3" name="Subtitle 2">
            <a:extLst>
              <a:ext uri="{FF2B5EF4-FFF2-40B4-BE49-F238E27FC236}">
                <a16:creationId xmlns:a16="http://schemas.microsoft.com/office/drawing/2014/main" id="{0B5F5373-1707-4A01-9BB2-516E7C919183}"/>
              </a:ext>
            </a:extLst>
          </p:cNvPr>
          <p:cNvSpPr>
            <a:spLocks noGrp="1"/>
          </p:cNvSpPr>
          <p:nvPr>
            <p:ph type="subTitle" idx="1"/>
          </p:nvPr>
        </p:nvSpPr>
        <p:spPr>
          <a:xfrm>
            <a:off x="1171575" y="4473360"/>
            <a:ext cx="9469211" cy="865639"/>
          </a:xfrm>
        </p:spPr>
        <p:txBody>
          <a:bodyPr anchor="ctr">
            <a:normAutofit/>
          </a:bodyPr>
          <a:lstStyle/>
          <a:p>
            <a:r>
              <a:rPr lang="en-US" sz="2200" dirty="0">
                <a:solidFill>
                  <a:srgbClr val="000000"/>
                </a:solidFill>
                <a:latin typeface="Sofia Pro Light"/>
              </a:rPr>
              <a:t>Eric Scoggins</a:t>
            </a:r>
            <a:endParaRPr lang="en-US" sz="2200" dirty="0">
              <a:solidFill>
                <a:srgbClr val="000000"/>
              </a:solidFill>
            </a:endParaRPr>
          </a:p>
          <a:p>
            <a:r>
              <a:rPr lang="en-US" sz="2200" dirty="0">
                <a:solidFill>
                  <a:srgbClr val="000000"/>
                </a:solidFill>
                <a:latin typeface="Sofia Pro Light"/>
              </a:rPr>
              <a:t>Megan Jones</a:t>
            </a:r>
          </a:p>
        </p:txBody>
      </p:sp>
    </p:spTree>
    <p:extLst>
      <p:ext uri="{BB962C8B-B14F-4D97-AF65-F5344CB8AC3E}">
        <p14:creationId xmlns:p14="http://schemas.microsoft.com/office/powerpoint/2010/main" val="368184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40A7E6-8646-462F-B7C9-AF01A9033B0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latin typeface="+mj-lt"/>
                <a:ea typeface="+mj-ea"/>
                <a:cs typeface="+mj-cs"/>
              </a:rPr>
              <a:t>MS Azure Automated Machine Learning </a:t>
            </a:r>
          </a:p>
        </p:txBody>
      </p:sp>
      <p:pic>
        <p:nvPicPr>
          <p:cNvPr id="7" name="Content Placeholder 6" descr="Diagram&#10;&#10;Description automatically generated">
            <a:extLst>
              <a:ext uri="{FF2B5EF4-FFF2-40B4-BE49-F238E27FC236}">
                <a16:creationId xmlns:a16="http://schemas.microsoft.com/office/drawing/2014/main" id="{57CA0471-2FE7-4073-83E8-B935BAB6EBF5}"/>
              </a:ext>
            </a:extLst>
          </p:cNvPr>
          <p:cNvPicPr>
            <a:picLocks noGrp="1" noChangeAspect="1"/>
          </p:cNvPicPr>
          <p:nvPr>
            <p:ph idx="1"/>
          </p:nvPr>
        </p:nvPicPr>
        <p:blipFill>
          <a:blip r:embed="rId3"/>
          <a:stretch>
            <a:fillRect/>
          </a:stretch>
        </p:blipFill>
        <p:spPr>
          <a:xfrm>
            <a:off x="1711150" y="1675227"/>
            <a:ext cx="8769699" cy="4394199"/>
          </a:xfrm>
          <a:prstGeom prst="rect">
            <a:avLst/>
          </a:prstGeom>
        </p:spPr>
      </p:pic>
    </p:spTree>
    <p:extLst>
      <p:ext uri="{BB962C8B-B14F-4D97-AF65-F5344CB8AC3E}">
        <p14:creationId xmlns:p14="http://schemas.microsoft.com/office/powerpoint/2010/main" val="79362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39576-EBD7-4320-A6AA-9B425C8A4329}"/>
              </a:ext>
            </a:extLst>
          </p:cNvPr>
          <p:cNvSpPr>
            <a:spLocks noGrp="1"/>
          </p:cNvSpPr>
          <p:nvPr>
            <p:ph type="title"/>
          </p:nvPr>
        </p:nvSpPr>
        <p:spPr>
          <a:xfrm>
            <a:off x="396573" y="320675"/>
            <a:ext cx="11407487" cy="1325563"/>
          </a:xfrm>
        </p:spPr>
        <p:txBody>
          <a:bodyPr vert="horz" lIns="91440" tIns="45720" rIns="91440" bIns="45720" rtlCol="0" anchor="ctr">
            <a:normAutofit/>
          </a:bodyPr>
          <a:lstStyle/>
          <a:p>
            <a:r>
              <a:rPr lang="en-US" sz="4200" kern="1200" dirty="0">
                <a:latin typeface="+mj-lt"/>
                <a:ea typeface="+mj-ea"/>
                <a:cs typeface="+mj-cs"/>
              </a:rPr>
              <a:t>Algorithm Performance Overview &amp; Final Recommendations</a:t>
            </a:r>
          </a:p>
        </p:txBody>
      </p:sp>
      <p:sp>
        <p:nvSpPr>
          <p:cNvPr id="30" name="Rectangle 32">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8" name="Table 12">
            <a:extLst>
              <a:ext uri="{FF2B5EF4-FFF2-40B4-BE49-F238E27FC236}">
                <a16:creationId xmlns:a16="http://schemas.microsoft.com/office/drawing/2014/main" id="{630EF01C-D9FD-45B1-ABB7-448779AF8465}"/>
              </a:ext>
            </a:extLst>
          </p:cNvPr>
          <p:cNvGraphicFramePr>
            <a:graphicFrameLocks noGrp="1"/>
          </p:cNvGraphicFramePr>
          <p:nvPr>
            <p:ph sz="half" idx="1"/>
            <p:extLst>
              <p:ext uri="{D42A27DB-BD31-4B8C-83A1-F6EECF244321}">
                <p14:modId xmlns:p14="http://schemas.microsoft.com/office/powerpoint/2010/main" val="4238802312"/>
              </p:ext>
            </p:extLst>
          </p:nvPr>
        </p:nvGraphicFramePr>
        <p:xfrm>
          <a:off x="658228" y="1825625"/>
          <a:ext cx="10884180" cy="4351338"/>
        </p:xfrm>
        <a:graphic>
          <a:graphicData uri="http://schemas.openxmlformats.org/drawingml/2006/table">
            <a:tbl>
              <a:tblPr firstRow="1" bandRow="1">
                <a:tableStyleId>{9DCAF9ED-07DC-4A11-8D7F-57B35C25682E}</a:tableStyleId>
              </a:tblPr>
              <a:tblGrid>
                <a:gridCol w="7072370">
                  <a:extLst>
                    <a:ext uri="{9D8B030D-6E8A-4147-A177-3AD203B41FA5}">
                      <a16:colId xmlns:a16="http://schemas.microsoft.com/office/drawing/2014/main" val="2505721657"/>
                    </a:ext>
                  </a:extLst>
                </a:gridCol>
                <a:gridCol w="3811810">
                  <a:extLst>
                    <a:ext uri="{9D8B030D-6E8A-4147-A177-3AD203B41FA5}">
                      <a16:colId xmlns:a16="http://schemas.microsoft.com/office/drawing/2014/main" val="2014554896"/>
                    </a:ext>
                  </a:extLst>
                </a:gridCol>
              </a:tblGrid>
              <a:tr h="725223">
                <a:tc>
                  <a:txBody>
                    <a:bodyPr/>
                    <a:lstStyle/>
                    <a:p>
                      <a:r>
                        <a:rPr lang="en-US" sz="3200"/>
                        <a:t>Algorithm</a:t>
                      </a:r>
                    </a:p>
                  </a:txBody>
                  <a:tcPr marL="164823" marR="164823" marT="82412" marB="82412"/>
                </a:tc>
                <a:tc>
                  <a:txBody>
                    <a:bodyPr/>
                    <a:lstStyle/>
                    <a:p>
                      <a:r>
                        <a:rPr lang="en-US" sz="3200"/>
                        <a:t>Validation</a:t>
                      </a:r>
                    </a:p>
                  </a:txBody>
                  <a:tcPr marL="164823" marR="164823" marT="82412" marB="82412"/>
                </a:tc>
                <a:extLst>
                  <a:ext uri="{0D108BD9-81ED-4DB2-BD59-A6C34878D82A}">
                    <a16:rowId xmlns:a16="http://schemas.microsoft.com/office/drawing/2014/main" val="949332394"/>
                  </a:ext>
                </a:extLst>
              </a:tr>
              <a:tr h="725223">
                <a:tc>
                  <a:txBody>
                    <a:bodyPr/>
                    <a:lstStyle/>
                    <a:p>
                      <a:r>
                        <a:rPr lang="en-US" sz="3200"/>
                        <a:t>Logistic Regression</a:t>
                      </a:r>
                    </a:p>
                  </a:txBody>
                  <a:tcPr marL="164823" marR="164823" marT="82412" marB="82412"/>
                </a:tc>
                <a:tc>
                  <a:txBody>
                    <a:bodyPr/>
                    <a:lstStyle/>
                    <a:p>
                      <a:r>
                        <a:rPr lang="en-US" sz="3200" dirty="0"/>
                        <a:t>75.5%</a:t>
                      </a:r>
                    </a:p>
                  </a:txBody>
                  <a:tcPr marL="164823" marR="164823" marT="82412" marB="82412"/>
                </a:tc>
                <a:extLst>
                  <a:ext uri="{0D108BD9-81ED-4DB2-BD59-A6C34878D82A}">
                    <a16:rowId xmlns:a16="http://schemas.microsoft.com/office/drawing/2014/main" val="1471682539"/>
                  </a:ext>
                </a:extLst>
              </a:tr>
              <a:tr h="725223">
                <a:tc>
                  <a:txBody>
                    <a:bodyPr/>
                    <a:lstStyle/>
                    <a:p>
                      <a:r>
                        <a:rPr lang="en-US" sz="3200" dirty="0"/>
                        <a:t>Decision Tree</a:t>
                      </a:r>
                    </a:p>
                  </a:txBody>
                  <a:tcPr marL="164823" marR="164823" marT="82412" marB="82412"/>
                </a:tc>
                <a:tc>
                  <a:txBody>
                    <a:bodyPr/>
                    <a:lstStyle/>
                    <a:p>
                      <a:r>
                        <a:rPr lang="en-US" sz="3200" dirty="0"/>
                        <a:t>71.7%</a:t>
                      </a:r>
                    </a:p>
                  </a:txBody>
                  <a:tcPr marL="164823" marR="164823" marT="82412" marB="82412"/>
                </a:tc>
                <a:extLst>
                  <a:ext uri="{0D108BD9-81ED-4DB2-BD59-A6C34878D82A}">
                    <a16:rowId xmlns:a16="http://schemas.microsoft.com/office/drawing/2014/main" val="3136014712"/>
                  </a:ext>
                </a:extLst>
              </a:tr>
              <a:tr h="725223">
                <a:tc>
                  <a:txBody>
                    <a:bodyPr/>
                    <a:lstStyle/>
                    <a:p>
                      <a:r>
                        <a:rPr lang="en-US" sz="3200"/>
                        <a:t>PCA Grid Search</a:t>
                      </a:r>
                    </a:p>
                  </a:txBody>
                  <a:tcPr marL="164823" marR="164823" marT="82412" marB="82412"/>
                </a:tc>
                <a:tc>
                  <a:txBody>
                    <a:bodyPr/>
                    <a:lstStyle/>
                    <a:p>
                      <a:r>
                        <a:rPr lang="en-US" sz="3200" dirty="0"/>
                        <a:t>93.2%</a:t>
                      </a:r>
                    </a:p>
                  </a:txBody>
                  <a:tcPr marL="164823" marR="164823" marT="82412" marB="82412"/>
                </a:tc>
                <a:extLst>
                  <a:ext uri="{0D108BD9-81ED-4DB2-BD59-A6C34878D82A}">
                    <a16:rowId xmlns:a16="http://schemas.microsoft.com/office/drawing/2014/main" val="3043888487"/>
                  </a:ext>
                </a:extLst>
              </a:tr>
              <a:tr h="725223">
                <a:tc>
                  <a:txBody>
                    <a:bodyPr/>
                    <a:lstStyle/>
                    <a:p>
                      <a:r>
                        <a:rPr lang="en-US" sz="3200"/>
                        <a:t>PCA Logistic Regression</a:t>
                      </a:r>
                    </a:p>
                  </a:txBody>
                  <a:tcPr marL="164823" marR="164823" marT="82412" marB="82412"/>
                </a:tc>
                <a:tc>
                  <a:txBody>
                    <a:bodyPr/>
                    <a:lstStyle/>
                    <a:p>
                      <a:r>
                        <a:rPr lang="en-US" sz="3200" dirty="0"/>
                        <a:t>89.9%</a:t>
                      </a:r>
                    </a:p>
                  </a:txBody>
                  <a:tcPr marL="164823" marR="164823" marT="82412" marB="82412"/>
                </a:tc>
                <a:extLst>
                  <a:ext uri="{0D108BD9-81ED-4DB2-BD59-A6C34878D82A}">
                    <a16:rowId xmlns:a16="http://schemas.microsoft.com/office/drawing/2014/main" val="3786037275"/>
                  </a:ext>
                </a:extLst>
              </a:tr>
              <a:tr h="725223">
                <a:tc>
                  <a:txBody>
                    <a:bodyPr/>
                    <a:lstStyle/>
                    <a:p>
                      <a:r>
                        <a:rPr lang="en-US" sz="3200"/>
                        <a:t>Azure Auto ML</a:t>
                      </a:r>
                    </a:p>
                  </a:txBody>
                  <a:tcPr marL="164823" marR="164823" marT="82412" marB="82412"/>
                </a:tc>
                <a:tc>
                  <a:txBody>
                    <a:bodyPr/>
                    <a:lstStyle/>
                    <a:p>
                      <a:r>
                        <a:rPr lang="en-US" sz="3200" dirty="0"/>
                        <a:t>79%</a:t>
                      </a:r>
                    </a:p>
                  </a:txBody>
                  <a:tcPr marL="164823" marR="164823" marT="82412" marB="82412"/>
                </a:tc>
                <a:extLst>
                  <a:ext uri="{0D108BD9-81ED-4DB2-BD59-A6C34878D82A}">
                    <a16:rowId xmlns:a16="http://schemas.microsoft.com/office/drawing/2014/main" val="3167739634"/>
                  </a:ext>
                </a:extLst>
              </a:tr>
            </a:tbl>
          </a:graphicData>
        </a:graphic>
      </p:graphicFrame>
    </p:spTree>
    <p:extLst>
      <p:ext uri="{BB962C8B-B14F-4D97-AF65-F5344CB8AC3E}">
        <p14:creationId xmlns:p14="http://schemas.microsoft.com/office/powerpoint/2010/main" val="4093918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C40013-1986-4D6E-9E6F-6ECF82037865}"/>
              </a:ext>
            </a:extLst>
          </p:cNvPr>
          <p:cNvSpPr>
            <a:spLocks noGrp="1"/>
          </p:cNvSpPr>
          <p:nvPr>
            <p:ph type="title"/>
          </p:nvPr>
        </p:nvSpPr>
        <p:spPr>
          <a:xfrm>
            <a:off x="838200" y="585216"/>
            <a:ext cx="10515600" cy="1325563"/>
          </a:xfrm>
        </p:spPr>
        <p:txBody>
          <a:bodyPr>
            <a:normAutofit/>
          </a:bodyPr>
          <a:lstStyle/>
          <a:p>
            <a:r>
              <a:rPr lang="en-US">
                <a:solidFill>
                  <a:srgbClr val="FFFFFF"/>
                </a:solidFill>
              </a:rPr>
              <a:t>Final Recommendation</a:t>
            </a:r>
          </a:p>
        </p:txBody>
      </p:sp>
      <p:pic>
        <p:nvPicPr>
          <p:cNvPr id="1026" name="Picture 2" descr="Credit Risk - Risk Management - Corporate Finance Institute">
            <a:extLst>
              <a:ext uri="{FF2B5EF4-FFF2-40B4-BE49-F238E27FC236}">
                <a16:creationId xmlns:a16="http://schemas.microsoft.com/office/drawing/2014/main" id="{711F6306-99F6-4125-9B34-A2BFB9A375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7534"/>
          <a:stretch/>
        </p:blipFill>
        <p:spPr bwMode="auto">
          <a:xfrm>
            <a:off x="841248" y="2516777"/>
            <a:ext cx="6236208" cy="3660185"/>
          </a:xfrm>
          <a:prstGeom prst="rect">
            <a:avLst/>
          </a:prstGeom>
          <a:noFill/>
          <a:extLst>
            <a:ext uri="{909E8E84-426E-40DD-AFC4-6F175D3DCCD1}">
              <a14:hiddenFill xmlns:a14="http://schemas.microsoft.com/office/drawing/2010/main">
                <a:solidFill>
                  <a:srgbClr val="FFFFFF"/>
                </a:solidFill>
              </a14:hiddenFill>
            </a:ext>
          </a:extLst>
        </p:spPr>
      </p:pic>
      <p:sp>
        <p:nvSpPr>
          <p:cNvPr id="35" name="Content Placeholder 2">
            <a:extLst>
              <a:ext uri="{FF2B5EF4-FFF2-40B4-BE49-F238E27FC236}">
                <a16:creationId xmlns:a16="http://schemas.microsoft.com/office/drawing/2014/main" id="{645B458F-519D-41F0-883B-1DB7ED39E7E3}"/>
              </a:ext>
            </a:extLst>
          </p:cNvPr>
          <p:cNvSpPr>
            <a:spLocks noGrp="1"/>
          </p:cNvSpPr>
          <p:nvPr>
            <p:ph idx="1"/>
          </p:nvPr>
        </p:nvSpPr>
        <p:spPr>
          <a:xfrm>
            <a:off x="7546848" y="2516777"/>
            <a:ext cx="3803904" cy="3660185"/>
          </a:xfrm>
        </p:spPr>
        <p:txBody>
          <a:bodyPr anchor="ctr">
            <a:normAutofit fontScale="92500"/>
          </a:bodyPr>
          <a:lstStyle/>
          <a:p>
            <a:r>
              <a:rPr lang="en-US" sz="2200" dirty="0"/>
              <a:t>Time-Sensitive Request</a:t>
            </a:r>
          </a:p>
          <a:p>
            <a:r>
              <a:rPr lang="en-US" sz="2200" dirty="0"/>
              <a:t>Consistent Processing Techniques</a:t>
            </a:r>
          </a:p>
          <a:p>
            <a:r>
              <a:rPr lang="en-US" sz="2200" dirty="0"/>
              <a:t>Adapt Platform to Meet Business Needs</a:t>
            </a:r>
          </a:p>
          <a:p>
            <a:r>
              <a:rPr lang="en-US" sz="2200" dirty="0"/>
              <a:t>Ease of Transition</a:t>
            </a:r>
          </a:p>
          <a:p>
            <a:r>
              <a:rPr lang="en-US" sz="2200" dirty="0"/>
              <a:t>Cohesive Technology Eco-System</a:t>
            </a:r>
          </a:p>
          <a:p>
            <a:r>
              <a:rPr lang="en-US" b="1" dirty="0"/>
              <a:t>Final Recommendation = MS Azure AutoML</a:t>
            </a:r>
          </a:p>
          <a:p>
            <a:endParaRPr lang="en-US" sz="2200" dirty="0"/>
          </a:p>
        </p:txBody>
      </p:sp>
    </p:spTree>
    <p:extLst>
      <p:ext uri="{BB962C8B-B14F-4D97-AF65-F5344CB8AC3E}">
        <p14:creationId xmlns:p14="http://schemas.microsoft.com/office/powerpoint/2010/main" val="4276259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94BFB-9408-461F-A1A5-CAA3873EFA57}"/>
              </a:ext>
            </a:extLst>
          </p:cNvPr>
          <p:cNvSpPr>
            <a:spLocks noGrp="1"/>
          </p:cNvSpPr>
          <p:nvPr>
            <p:ph type="title"/>
          </p:nvPr>
        </p:nvSpPr>
        <p:spPr>
          <a:xfrm>
            <a:off x="396573" y="320675"/>
            <a:ext cx="11407487" cy="1325563"/>
          </a:xfrm>
        </p:spPr>
        <p:txBody>
          <a:bodyPr>
            <a:normAutofit/>
          </a:bodyPr>
          <a:lstStyle/>
          <a:p>
            <a:r>
              <a:rPr lang="en-US" sz="5400"/>
              <a:t>Next Steps</a:t>
            </a:r>
          </a:p>
        </p:txBody>
      </p:sp>
      <p:sp>
        <p:nvSpPr>
          <p:cNvPr id="19" name="Rectangle 9">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69D46FE5-091B-4A65-BAAA-FC2A9F12CC79}"/>
              </a:ext>
            </a:extLst>
          </p:cNvPr>
          <p:cNvGraphicFramePr>
            <a:graphicFrameLocks noGrp="1"/>
          </p:cNvGraphicFramePr>
          <p:nvPr>
            <p:ph idx="1"/>
            <p:extLst>
              <p:ext uri="{D42A27DB-BD31-4B8C-83A1-F6EECF244321}">
                <p14:modId xmlns:p14="http://schemas.microsoft.com/office/powerpoint/2010/main" val="141208666"/>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3144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4924D-EB1F-404C-8031-69AB8E952B6C}"/>
              </a:ext>
            </a:extLst>
          </p:cNvPr>
          <p:cNvSpPr>
            <a:spLocks noGrp="1"/>
          </p:cNvSpPr>
          <p:nvPr>
            <p:ph type="title"/>
          </p:nvPr>
        </p:nvSpPr>
        <p:spPr>
          <a:xfrm>
            <a:off x="0" y="2656149"/>
            <a:ext cx="12192000" cy="1325563"/>
          </a:xfrm>
        </p:spPr>
        <p:txBody>
          <a:bodyPr/>
          <a:lstStyle/>
          <a:p>
            <a:r>
              <a:rPr lang="en-US" dirty="0"/>
              <a:t>Appendix</a:t>
            </a:r>
          </a:p>
        </p:txBody>
      </p:sp>
    </p:spTree>
    <p:extLst>
      <p:ext uri="{BB962C8B-B14F-4D97-AF65-F5344CB8AC3E}">
        <p14:creationId xmlns:p14="http://schemas.microsoft.com/office/powerpoint/2010/main" val="1429498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94BFB-9408-461F-A1A5-CAA3873EFA57}"/>
              </a:ext>
            </a:extLst>
          </p:cNvPr>
          <p:cNvSpPr>
            <a:spLocks noGrp="1"/>
          </p:cNvSpPr>
          <p:nvPr>
            <p:ph type="title"/>
          </p:nvPr>
        </p:nvSpPr>
        <p:spPr>
          <a:xfrm>
            <a:off x="396573" y="320675"/>
            <a:ext cx="11407487" cy="1325563"/>
          </a:xfrm>
        </p:spPr>
        <p:txBody>
          <a:bodyPr>
            <a:normAutofit/>
          </a:bodyPr>
          <a:lstStyle/>
          <a:p>
            <a:r>
              <a:rPr lang="en-US" sz="5400" dirty="0"/>
              <a:t>Manual Next Steps</a:t>
            </a:r>
          </a:p>
        </p:txBody>
      </p:sp>
      <p:graphicFrame>
        <p:nvGraphicFramePr>
          <p:cNvPr id="5" name="Content Placeholder 2">
            <a:extLst>
              <a:ext uri="{FF2B5EF4-FFF2-40B4-BE49-F238E27FC236}">
                <a16:creationId xmlns:a16="http://schemas.microsoft.com/office/drawing/2014/main" id="{69D46FE5-091B-4A65-BAAA-FC2A9F12CC79}"/>
              </a:ext>
            </a:extLst>
          </p:cNvPr>
          <p:cNvGraphicFramePr>
            <a:graphicFrameLocks noGrp="1"/>
          </p:cNvGraphicFramePr>
          <p:nvPr>
            <p:ph idx="1"/>
            <p:extLst>
              <p:ext uri="{D42A27DB-BD31-4B8C-83A1-F6EECF244321}">
                <p14:modId xmlns:p14="http://schemas.microsoft.com/office/powerpoint/2010/main" val="1791107636"/>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6997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A8C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8C8A49-8D8C-467E-9221-69780A4E267F}"/>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Pandas-Profiling</a:t>
            </a:r>
          </a:p>
        </p:txBody>
      </p:sp>
      <p:pic>
        <p:nvPicPr>
          <p:cNvPr id="5" name="Content Placeholder 4" descr="Chart, scatter chart&#10;&#10;Description automatically generated">
            <a:extLst>
              <a:ext uri="{FF2B5EF4-FFF2-40B4-BE49-F238E27FC236}">
                <a16:creationId xmlns:a16="http://schemas.microsoft.com/office/drawing/2014/main" id="{8EC6E44C-DE53-4FD8-B590-520D6FB46AC6}"/>
              </a:ext>
            </a:extLst>
          </p:cNvPr>
          <p:cNvPicPr>
            <a:picLocks noGrp="1" noChangeAspect="1"/>
          </p:cNvPicPr>
          <p:nvPr>
            <p:ph idx="1"/>
          </p:nvPr>
        </p:nvPicPr>
        <p:blipFill>
          <a:blip r:embed="rId2"/>
          <a:stretch>
            <a:fillRect/>
          </a:stretch>
        </p:blipFill>
        <p:spPr>
          <a:xfrm>
            <a:off x="4479985" y="640080"/>
            <a:ext cx="6803432" cy="5578816"/>
          </a:xfrm>
          <a:prstGeom prst="rect">
            <a:avLst/>
          </a:prstGeom>
        </p:spPr>
      </p:pic>
      <p:sp>
        <p:nvSpPr>
          <p:cNvPr id="6" name="TextBox 5">
            <a:extLst>
              <a:ext uri="{FF2B5EF4-FFF2-40B4-BE49-F238E27FC236}">
                <a16:creationId xmlns:a16="http://schemas.microsoft.com/office/drawing/2014/main" id="{37786691-CA86-4C36-AF1D-24D0CA6789D1}"/>
              </a:ext>
            </a:extLst>
          </p:cNvPr>
          <p:cNvSpPr txBox="1"/>
          <p:nvPr/>
        </p:nvSpPr>
        <p:spPr>
          <a:xfrm>
            <a:off x="638175" y="3850105"/>
            <a:ext cx="3841810" cy="923330"/>
          </a:xfrm>
          <a:prstGeom prst="rect">
            <a:avLst/>
          </a:prstGeom>
          <a:noFill/>
        </p:spPr>
        <p:txBody>
          <a:bodyPr wrap="square" rtlCol="0">
            <a:spAutoFit/>
          </a:bodyPr>
          <a:lstStyle/>
          <a:p>
            <a:r>
              <a:rPr lang="en-US" dirty="0"/>
              <a:t>Great tool for exploratory analysis.</a:t>
            </a:r>
          </a:p>
          <a:p>
            <a:r>
              <a:rPr lang="en-US" dirty="0"/>
              <a:t>https://pypi.org/project/pandas-profiling/</a:t>
            </a:r>
          </a:p>
        </p:txBody>
      </p:sp>
    </p:spTree>
    <p:extLst>
      <p:ext uri="{BB962C8B-B14F-4D97-AF65-F5344CB8AC3E}">
        <p14:creationId xmlns:p14="http://schemas.microsoft.com/office/powerpoint/2010/main" val="864112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6948BE-AAB4-4F34-ADCF-21EA0609893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latin typeface="+mj-lt"/>
                <a:ea typeface="+mj-ea"/>
                <a:cs typeface="+mj-cs"/>
              </a:rPr>
              <a:t>Categorical Variables Continued</a:t>
            </a:r>
          </a:p>
        </p:txBody>
      </p:sp>
      <p:pic>
        <p:nvPicPr>
          <p:cNvPr id="5" name="Content Placeholder 4">
            <a:extLst>
              <a:ext uri="{FF2B5EF4-FFF2-40B4-BE49-F238E27FC236}">
                <a16:creationId xmlns:a16="http://schemas.microsoft.com/office/drawing/2014/main" id="{050D0CCF-E344-44EA-AB14-F572E96FD6D4}"/>
              </a:ext>
            </a:extLst>
          </p:cNvPr>
          <p:cNvPicPr>
            <a:picLocks noGrp="1" noChangeAspect="1"/>
          </p:cNvPicPr>
          <p:nvPr>
            <p:ph idx="1"/>
          </p:nvPr>
        </p:nvPicPr>
        <p:blipFill>
          <a:blip r:embed="rId2"/>
          <a:stretch>
            <a:fillRect/>
          </a:stretch>
        </p:blipFill>
        <p:spPr>
          <a:xfrm>
            <a:off x="643467" y="2113885"/>
            <a:ext cx="10905066" cy="3516882"/>
          </a:xfrm>
          <a:prstGeom prst="rect">
            <a:avLst/>
          </a:prstGeom>
        </p:spPr>
      </p:pic>
    </p:spTree>
    <p:extLst>
      <p:ext uri="{BB962C8B-B14F-4D97-AF65-F5344CB8AC3E}">
        <p14:creationId xmlns:p14="http://schemas.microsoft.com/office/powerpoint/2010/main" val="2660028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144C4-CF0E-48BB-9D54-4492566C92A6}"/>
              </a:ext>
            </a:extLst>
          </p:cNvPr>
          <p:cNvSpPr>
            <a:spLocks noGrp="1"/>
          </p:cNvSpPr>
          <p:nvPr>
            <p:ph type="title"/>
          </p:nvPr>
        </p:nvSpPr>
        <p:spPr/>
        <p:txBody>
          <a:bodyPr/>
          <a:lstStyle/>
          <a:p>
            <a:r>
              <a:rPr lang="en-US" dirty="0"/>
              <a:t>Logistic Regression Formula</a:t>
            </a:r>
          </a:p>
        </p:txBody>
      </p:sp>
      <p:pic>
        <p:nvPicPr>
          <p:cNvPr id="5" name="Content Placeholder 4">
            <a:extLst>
              <a:ext uri="{FF2B5EF4-FFF2-40B4-BE49-F238E27FC236}">
                <a16:creationId xmlns:a16="http://schemas.microsoft.com/office/drawing/2014/main" id="{D3DA2B50-7DED-40F9-89AE-74844A12B2B9}"/>
              </a:ext>
            </a:extLst>
          </p:cNvPr>
          <p:cNvPicPr>
            <a:picLocks noGrp="1" noChangeAspect="1"/>
          </p:cNvPicPr>
          <p:nvPr>
            <p:ph idx="1"/>
          </p:nvPr>
        </p:nvPicPr>
        <p:blipFill>
          <a:blip r:embed="rId2"/>
          <a:stretch>
            <a:fillRect/>
          </a:stretch>
        </p:blipFill>
        <p:spPr>
          <a:xfrm>
            <a:off x="3968113" y="1825625"/>
            <a:ext cx="4255774" cy="4351338"/>
          </a:xfrm>
        </p:spPr>
      </p:pic>
    </p:spTree>
    <p:extLst>
      <p:ext uri="{BB962C8B-B14F-4D97-AF65-F5344CB8AC3E}">
        <p14:creationId xmlns:p14="http://schemas.microsoft.com/office/powerpoint/2010/main" val="2753333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CDC1F-B2D0-4F0F-BC46-60D130A36421}"/>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8C742632-C72D-4EF1-AC44-DD0BC8404E2F}"/>
              </a:ext>
            </a:extLst>
          </p:cNvPr>
          <p:cNvSpPr>
            <a:spLocks noGrp="1"/>
          </p:cNvSpPr>
          <p:nvPr>
            <p:ph idx="1"/>
          </p:nvPr>
        </p:nvSpPr>
        <p:spPr/>
        <p:txBody>
          <a:bodyPr>
            <a:normAutofit/>
          </a:bodyPr>
          <a:lstStyle/>
          <a:p>
            <a:r>
              <a:rPr lang="en-US" dirty="0">
                <a:hlinkClick r:id="rId2"/>
              </a:rPr>
              <a:t>https://docs.microsoft.com/en-us/azure/machine-learning/tutorial-auto-train-models</a:t>
            </a:r>
            <a:endParaRPr lang="en-US" dirty="0"/>
          </a:p>
          <a:p>
            <a:r>
              <a:rPr lang="en-US" dirty="0">
                <a:hlinkClick r:id="rId3"/>
              </a:rPr>
              <a:t>https://pypi.org/project/pandas-profiling/</a:t>
            </a:r>
            <a:endParaRPr lang="en-US" dirty="0"/>
          </a:p>
          <a:p>
            <a:r>
              <a:rPr lang="en-US" dirty="0">
                <a:hlinkClick r:id="rId4"/>
              </a:rPr>
              <a:t>https://towardsdatascience.com/feature-preprocessor-in-automated-machine-learning-c3af6f22f015</a:t>
            </a:r>
            <a:endParaRPr lang="en-US" dirty="0"/>
          </a:p>
          <a:p>
            <a:r>
              <a:rPr lang="en-US" dirty="0"/>
              <a:t>Note: Research was conducted to determine best practices within the credit industry.</a:t>
            </a:r>
          </a:p>
        </p:txBody>
      </p:sp>
    </p:spTree>
    <p:extLst>
      <p:ext uri="{BB962C8B-B14F-4D97-AF65-F5344CB8AC3E}">
        <p14:creationId xmlns:p14="http://schemas.microsoft.com/office/powerpoint/2010/main" val="2084706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49CD2D09-B1BB-4DF5-9E1C-3D21B21E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0431"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83355637-BA71-4F63-94C9-E77BF81BD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4" name="Title 3">
            <a:extLst>
              <a:ext uri="{FF2B5EF4-FFF2-40B4-BE49-F238E27FC236}">
                <a16:creationId xmlns:a16="http://schemas.microsoft.com/office/drawing/2014/main" id="{861412DC-EA12-483B-BA93-BDC8548C3CF8}"/>
              </a:ext>
            </a:extLst>
          </p:cNvPr>
          <p:cNvSpPr>
            <a:spLocks noGrp="1"/>
          </p:cNvSpPr>
          <p:nvPr>
            <p:ph type="title"/>
          </p:nvPr>
        </p:nvSpPr>
        <p:spPr>
          <a:xfrm>
            <a:off x="804998" y="798445"/>
            <a:ext cx="4803636" cy="1311664"/>
          </a:xfrm>
        </p:spPr>
        <p:txBody>
          <a:bodyPr>
            <a:normAutofit/>
          </a:bodyPr>
          <a:lstStyle/>
          <a:p>
            <a:r>
              <a:rPr lang="en-US" dirty="0"/>
              <a:t>Agenda</a:t>
            </a:r>
          </a:p>
        </p:txBody>
      </p:sp>
      <p:sp>
        <p:nvSpPr>
          <p:cNvPr id="25" name="Content Placeholder 4">
            <a:extLst>
              <a:ext uri="{FF2B5EF4-FFF2-40B4-BE49-F238E27FC236}">
                <a16:creationId xmlns:a16="http://schemas.microsoft.com/office/drawing/2014/main" id="{8AFE6DB7-5D3D-4E5A-B38B-DB9A97262120}"/>
              </a:ext>
            </a:extLst>
          </p:cNvPr>
          <p:cNvSpPr>
            <a:spLocks noGrp="1"/>
          </p:cNvSpPr>
          <p:nvPr>
            <p:ph idx="1"/>
          </p:nvPr>
        </p:nvSpPr>
        <p:spPr>
          <a:xfrm>
            <a:off x="804997" y="2272143"/>
            <a:ext cx="4706803" cy="3788830"/>
          </a:xfrm>
        </p:spPr>
        <p:txBody>
          <a:bodyPr anchor="ctr">
            <a:normAutofit/>
          </a:bodyPr>
          <a:lstStyle/>
          <a:p>
            <a:pPr marL="457200" indent="-457200">
              <a:buFont typeface="+mj-lt"/>
              <a:buAutoNum type="arabicPeriod"/>
            </a:pPr>
            <a:r>
              <a:rPr lang="en-US" sz="2000" i="1">
                <a:solidFill>
                  <a:srgbClr val="000000"/>
                </a:solidFill>
              </a:rPr>
              <a:t>Goals of Credit Risk Recommendation System</a:t>
            </a:r>
          </a:p>
          <a:p>
            <a:pPr marL="457200" indent="-457200">
              <a:buFont typeface="+mj-lt"/>
              <a:buAutoNum type="arabicPeriod"/>
            </a:pPr>
            <a:r>
              <a:rPr lang="en-US" sz="2000" i="1">
                <a:solidFill>
                  <a:srgbClr val="000000"/>
                </a:solidFill>
              </a:rPr>
              <a:t>Data Overview w/ Exploratory Insights</a:t>
            </a:r>
          </a:p>
          <a:p>
            <a:pPr marL="457200" indent="-457200">
              <a:buFont typeface="+mj-lt"/>
              <a:buAutoNum type="arabicPeriod"/>
            </a:pPr>
            <a:r>
              <a:rPr lang="en-US" sz="2000" i="1">
                <a:solidFill>
                  <a:srgbClr val="000000"/>
                </a:solidFill>
              </a:rPr>
              <a:t>Traditional Machine Learning Model Overviews</a:t>
            </a:r>
          </a:p>
          <a:p>
            <a:pPr marL="457200" indent="-457200">
              <a:buFont typeface="+mj-lt"/>
              <a:buAutoNum type="arabicPeriod"/>
            </a:pPr>
            <a:r>
              <a:rPr lang="en-US" sz="2000" i="1">
                <a:solidFill>
                  <a:srgbClr val="000000"/>
                </a:solidFill>
              </a:rPr>
              <a:t>Azure Automated Machine Learning</a:t>
            </a:r>
          </a:p>
          <a:p>
            <a:pPr marL="457200" indent="-457200">
              <a:buFont typeface="+mj-lt"/>
              <a:buAutoNum type="arabicPeriod"/>
            </a:pPr>
            <a:r>
              <a:rPr lang="en-US" sz="2000" i="1">
                <a:solidFill>
                  <a:srgbClr val="000000"/>
                </a:solidFill>
              </a:rPr>
              <a:t>Final Model Recommendation</a:t>
            </a:r>
          </a:p>
          <a:p>
            <a:pPr marL="457200" indent="-457200">
              <a:buFont typeface="+mj-lt"/>
              <a:buAutoNum type="arabicPeriod"/>
            </a:pPr>
            <a:r>
              <a:rPr lang="en-US" sz="2000" i="1">
                <a:solidFill>
                  <a:srgbClr val="000000"/>
                </a:solidFill>
              </a:rPr>
              <a:t>Next Steps</a:t>
            </a:r>
          </a:p>
        </p:txBody>
      </p:sp>
      <p:sp>
        <p:nvSpPr>
          <p:cNvPr id="34" name="Freeform 49">
            <a:extLst>
              <a:ext uri="{FF2B5EF4-FFF2-40B4-BE49-F238E27FC236}">
                <a16:creationId xmlns:a16="http://schemas.microsoft.com/office/drawing/2014/main" id="{967C29FE-FD32-4AFB-AD20-DBDF5864B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5"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Picture 6" descr="White puzzle with one red piece">
            <a:extLst>
              <a:ext uri="{FF2B5EF4-FFF2-40B4-BE49-F238E27FC236}">
                <a16:creationId xmlns:a16="http://schemas.microsoft.com/office/drawing/2014/main" id="{8177A2D4-0CFA-43A5-A79F-6ED5D7F73637}"/>
              </a:ext>
            </a:extLst>
          </p:cNvPr>
          <p:cNvPicPr>
            <a:picLocks noChangeAspect="1"/>
          </p:cNvPicPr>
          <p:nvPr/>
        </p:nvPicPr>
        <p:blipFill rotWithShape="1">
          <a:blip r:embed="rId4"/>
          <a:srcRect l="26341" r="24778" b="1"/>
          <a:stretch/>
        </p:blipFill>
        <p:spPr>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Tree>
    <p:extLst>
      <p:ext uri="{BB962C8B-B14F-4D97-AF65-F5344CB8AC3E}">
        <p14:creationId xmlns:p14="http://schemas.microsoft.com/office/powerpoint/2010/main" val="1908535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722C53-8B62-4C50-B67E-B275119E808B}"/>
              </a:ext>
            </a:extLst>
          </p:cNvPr>
          <p:cNvSpPr>
            <a:spLocks noGrp="1"/>
          </p:cNvSpPr>
          <p:nvPr>
            <p:ph type="title"/>
          </p:nvPr>
        </p:nvSpPr>
        <p:spPr>
          <a:xfrm>
            <a:off x="396573" y="320675"/>
            <a:ext cx="11407487" cy="1325563"/>
          </a:xfrm>
        </p:spPr>
        <p:txBody>
          <a:bodyPr>
            <a:normAutofit/>
          </a:bodyPr>
          <a:lstStyle/>
          <a:p>
            <a:r>
              <a:rPr lang="en-US" sz="4200" dirty="0"/>
              <a:t>Goals of Credit Risk Recommendation System</a:t>
            </a:r>
          </a:p>
        </p:txBody>
      </p:sp>
      <p:sp>
        <p:nvSpPr>
          <p:cNvPr id="13" name="Rectangle 12">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8" name="Content Placeholder 5">
            <a:extLst>
              <a:ext uri="{FF2B5EF4-FFF2-40B4-BE49-F238E27FC236}">
                <a16:creationId xmlns:a16="http://schemas.microsoft.com/office/drawing/2014/main" id="{B1ED7827-6841-49C1-8ACB-11A161B696D0}"/>
              </a:ext>
            </a:extLst>
          </p:cNvPr>
          <p:cNvGraphicFramePr>
            <a:graphicFrameLocks noGrp="1"/>
          </p:cNvGraphicFramePr>
          <p:nvPr>
            <p:ph idx="1"/>
            <p:extLst>
              <p:ext uri="{D42A27DB-BD31-4B8C-83A1-F6EECF244321}">
                <p14:modId xmlns:p14="http://schemas.microsoft.com/office/powerpoint/2010/main" val="881661318"/>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751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3BE3B-DD12-4033-B719-6C4F2B2AE6CE}"/>
              </a:ext>
            </a:extLst>
          </p:cNvPr>
          <p:cNvSpPr>
            <a:spLocks noGrp="1"/>
          </p:cNvSpPr>
          <p:nvPr>
            <p:ph type="title"/>
          </p:nvPr>
        </p:nvSpPr>
        <p:spPr/>
        <p:txBody>
          <a:bodyPr/>
          <a:lstStyle/>
          <a:p>
            <a:r>
              <a:rPr lang="en-US" dirty="0"/>
              <a:t>Data Attributes</a:t>
            </a:r>
          </a:p>
        </p:txBody>
      </p:sp>
      <p:graphicFrame>
        <p:nvGraphicFramePr>
          <p:cNvPr id="14" name="Content Placeholder 11">
            <a:extLst>
              <a:ext uri="{FF2B5EF4-FFF2-40B4-BE49-F238E27FC236}">
                <a16:creationId xmlns:a16="http://schemas.microsoft.com/office/drawing/2014/main" id="{995C4ACD-83AF-403C-996C-3B8231283C79}"/>
              </a:ext>
            </a:extLst>
          </p:cNvPr>
          <p:cNvGraphicFramePr>
            <a:graphicFrameLocks noGrp="1"/>
          </p:cNvGraphicFramePr>
          <p:nvPr>
            <p:ph sz="half" idx="1"/>
            <p:extLst>
              <p:ext uri="{D42A27DB-BD31-4B8C-83A1-F6EECF244321}">
                <p14:modId xmlns:p14="http://schemas.microsoft.com/office/powerpoint/2010/main" val="2267041144"/>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6">
            <a:extLst>
              <a:ext uri="{FF2B5EF4-FFF2-40B4-BE49-F238E27FC236}">
                <a16:creationId xmlns:a16="http://schemas.microsoft.com/office/drawing/2014/main" id="{A7C79E01-83EB-45DE-B5CC-7BF63E3920F0}"/>
              </a:ext>
            </a:extLst>
          </p:cNvPr>
          <p:cNvSpPr>
            <a:spLocks noGrp="1"/>
          </p:cNvSpPr>
          <p:nvPr>
            <p:ph sz="half" idx="2"/>
          </p:nvPr>
        </p:nvSpPr>
        <p:spPr>
          <a:xfrm>
            <a:off x="6172200" y="1825625"/>
            <a:ext cx="5181600" cy="4109662"/>
          </a:xfrm>
        </p:spPr>
        <p:txBody>
          <a:bodyPr anchor="ctr">
            <a:normAutofit/>
          </a:bodyPr>
          <a:lstStyle/>
          <a:p>
            <a:pPr marL="0" indent="0">
              <a:buNone/>
            </a:pPr>
            <a:r>
              <a:rPr lang="en-US" sz="4000" dirty="0"/>
              <a:t>Variable Groups</a:t>
            </a:r>
          </a:p>
          <a:p>
            <a:r>
              <a:rPr lang="en-US" sz="4000" dirty="0"/>
              <a:t>Financial History</a:t>
            </a:r>
          </a:p>
          <a:p>
            <a:r>
              <a:rPr lang="en-US" sz="4000" dirty="0"/>
              <a:t>Credit Information</a:t>
            </a:r>
          </a:p>
          <a:p>
            <a:r>
              <a:rPr lang="en-US" sz="4000" dirty="0"/>
              <a:t>Customer Information</a:t>
            </a:r>
          </a:p>
          <a:p>
            <a:r>
              <a:rPr lang="en-US" sz="4000" dirty="0"/>
              <a:t>Purpose</a:t>
            </a:r>
          </a:p>
        </p:txBody>
      </p:sp>
    </p:spTree>
    <p:extLst>
      <p:ext uri="{BB962C8B-B14F-4D97-AF65-F5344CB8AC3E}">
        <p14:creationId xmlns:p14="http://schemas.microsoft.com/office/powerpoint/2010/main" val="4266538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B9F2C-0CE9-4956-A498-676FC44CBB20}"/>
              </a:ext>
            </a:extLst>
          </p:cNvPr>
          <p:cNvSpPr>
            <a:spLocks noGrp="1"/>
          </p:cNvSpPr>
          <p:nvPr>
            <p:ph type="title"/>
          </p:nvPr>
        </p:nvSpPr>
        <p:spPr/>
        <p:txBody>
          <a:bodyPr/>
          <a:lstStyle/>
          <a:p>
            <a:r>
              <a:rPr lang="en-US" dirty="0"/>
              <a:t>Categorical Variables</a:t>
            </a:r>
          </a:p>
        </p:txBody>
      </p:sp>
      <p:pic>
        <p:nvPicPr>
          <p:cNvPr id="4" name="Content Placeholder 3">
            <a:extLst>
              <a:ext uri="{FF2B5EF4-FFF2-40B4-BE49-F238E27FC236}">
                <a16:creationId xmlns:a16="http://schemas.microsoft.com/office/drawing/2014/main" id="{636DCA5B-11F1-41A7-B913-ACBD7E1DC186}"/>
              </a:ext>
            </a:extLst>
          </p:cNvPr>
          <p:cNvPicPr>
            <a:picLocks noGrp="1" noChangeAspect="1"/>
          </p:cNvPicPr>
          <p:nvPr>
            <p:ph idx="1"/>
          </p:nvPr>
        </p:nvPicPr>
        <p:blipFill>
          <a:blip r:embed="rId3"/>
          <a:stretch>
            <a:fillRect/>
          </a:stretch>
        </p:blipFill>
        <p:spPr>
          <a:xfrm>
            <a:off x="0" y="2130341"/>
            <a:ext cx="4190984" cy="3193131"/>
          </a:xfrm>
          <a:prstGeom prst="rect">
            <a:avLst/>
          </a:prstGeom>
        </p:spPr>
      </p:pic>
      <p:pic>
        <p:nvPicPr>
          <p:cNvPr id="6" name="Picture 5">
            <a:extLst>
              <a:ext uri="{FF2B5EF4-FFF2-40B4-BE49-F238E27FC236}">
                <a16:creationId xmlns:a16="http://schemas.microsoft.com/office/drawing/2014/main" id="{CA13F25B-FD73-4933-AC20-519EA775A4EF}"/>
              </a:ext>
            </a:extLst>
          </p:cNvPr>
          <p:cNvPicPr>
            <a:picLocks noChangeAspect="1"/>
          </p:cNvPicPr>
          <p:nvPr/>
        </p:nvPicPr>
        <p:blipFill>
          <a:blip r:embed="rId4"/>
          <a:stretch>
            <a:fillRect/>
          </a:stretch>
        </p:blipFill>
        <p:spPr>
          <a:xfrm>
            <a:off x="3911807" y="1941847"/>
            <a:ext cx="3065732" cy="3862137"/>
          </a:xfrm>
          <a:prstGeom prst="rect">
            <a:avLst/>
          </a:prstGeom>
        </p:spPr>
      </p:pic>
      <p:pic>
        <p:nvPicPr>
          <p:cNvPr id="8" name="Picture 7">
            <a:extLst>
              <a:ext uri="{FF2B5EF4-FFF2-40B4-BE49-F238E27FC236}">
                <a16:creationId xmlns:a16="http://schemas.microsoft.com/office/drawing/2014/main" id="{74A0C44E-8C45-496B-A12D-236C504548B5}"/>
              </a:ext>
            </a:extLst>
          </p:cNvPr>
          <p:cNvPicPr>
            <a:picLocks noChangeAspect="1"/>
          </p:cNvPicPr>
          <p:nvPr/>
        </p:nvPicPr>
        <p:blipFill>
          <a:blip r:embed="rId5"/>
          <a:stretch>
            <a:fillRect/>
          </a:stretch>
        </p:blipFill>
        <p:spPr>
          <a:xfrm>
            <a:off x="6747328" y="1690688"/>
            <a:ext cx="5444672" cy="4072438"/>
          </a:xfrm>
          <a:prstGeom prst="rect">
            <a:avLst/>
          </a:prstGeom>
        </p:spPr>
      </p:pic>
    </p:spTree>
    <p:extLst>
      <p:ext uri="{BB962C8B-B14F-4D97-AF65-F5344CB8AC3E}">
        <p14:creationId xmlns:p14="http://schemas.microsoft.com/office/powerpoint/2010/main" val="2416831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EC8E16-A02B-4C29-8C10-D23506F54C52}"/>
              </a:ext>
            </a:extLst>
          </p:cNvPr>
          <p:cNvSpPr>
            <a:spLocks noGrp="1"/>
          </p:cNvSpPr>
          <p:nvPr>
            <p:ph type="title"/>
          </p:nvPr>
        </p:nvSpPr>
        <p:spPr>
          <a:xfrm>
            <a:off x="1008184" y="174032"/>
            <a:ext cx="10175631" cy="1111843"/>
          </a:xfrm>
        </p:spPr>
        <p:txBody>
          <a:bodyPr anchor="ctr">
            <a:normAutofit/>
          </a:bodyPr>
          <a:lstStyle/>
          <a:p>
            <a:pPr algn="ctr"/>
            <a:r>
              <a:rPr lang="en-US" sz="4000" dirty="0"/>
              <a:t>Approval Distribution by Age</a:t>
            </a:r>
          </a:p>
        </p:txBody>
      </p:sp>
      <p:sp>
        <p:nvSpPr>
          <p:cNvPr id="17" name="Content Placeholder 16">
            <a:extLst>
              <a:ext uri="{FF2B5EF4-FFF2-40B4-BE49-F238E27FC236}">
                <a16:creationId xmlns:a16="http://schemas.microsoft.com/office/drawing/2014/main" id="{57BEE3F6-1FAD-4C11-9808-D07AEF32F834}"/>
              </a:ext>
            </a:extLst>
          </p:cNvPr>
          <p:cNvSpPr>
            <a:spLocks noGrp="1"/>
          </p:cNvSpPr>
          <p:nvPr>
            <p:ph idx="1"/>
          </p:nvPr>
        </p:nvSpPr>
        <p:spPr>
          <a:xfrm>
            <a:off x="1008184" y="1459907"/>
            <a:ext cx="10175630" cy="767904"/>
          </a:xfrm>
        </p:spPr>
        <p:txBody>
          <a:bodyPr anchor="ctr">
            <a:normAutofit/>
          </a:bodyPr>
          <a:lstStyle/>
          <a:p>
            <a:pPr algn="ctr"/>
            <a:r>
              <a:rPr lang="en-US" sz="2000" dirty="0"/>
              <a:t>0 = Bad Credit</a:t>
            </a:r>
          </a:p>
          <a:p>
            <a:pPr algn="ctr"/>
            <a:r>
              <a:rPr lang="en-US" sz="2000" dirty="0"/>
              <a:t>1 = Good Credit</a:t>
            </a:r>
          </a:p>
        </p:txBody>
      </p:sp>
      <p:pic>
        <p:nvPicPr>
          <p:cNvPr id="13" name="Content Placeholder 12">
            <a:extLst>
              <a:ext uri="{FF2B5EF4-FFF2-40B4-BE49-F238E27FC236}">
                <a16:creationId xmlns:a16="http://schemas.microsoft.com/office/drawing/2014/main" id="{F10BD75E-5DAF-4966-8930-CE392FC46FA6}"/>
              </a:ext>
            </a:extLst>
          </p:cNvPr>
          <p:cNvPicPr>
            <a:picLocks noChangeAspect="1"/>
          </p:cNvPicPr>
          <p:nvPr/>
        </p:nvPicPr>
        <p:blipFill>
          <a:blip r:embed="rId3"/>
          <a:stretch>
            <a:fillRect/>
          </a:stretch>
        </p:blipFill>
        <p:spPr>
          <a:xfrm>
            <a:off x="995704" y="2405149"/>
            <a:ext cx="10194494" cy="3899393"/>
          </a:xfrm>
          <a:prstGeom prst="rect">
            <a:avLst/>
          </a:prstGeom>
        </p:spPr>
      </p:pic>
    </p:spTree>
    <p:extLst>
      <p:ext uri="{BB962C8B-B14F-4D97-AF65-F5344CB8AC3E}">
        <p14:creationId xmlns:p14="http://schemas.microsoft.com/office/powerpoint/2010/main" val="3663941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6774314B-ED66-4D93-9054-DA5FFD781F5F}"/>
              </a:ext>
            </a:extLst>
          </p:cNvPr>
          <p:cNvSpPr>
            <a:spLocks noGrp="1"/>
          </p:cNvSpPr>
          <p:nvPr>
            <p:ph type="title"/>
          </p:nvPr>
        </p:nvSpPr>
        <p:spPr>
          <a:xfrm>
            <a:off x="648929" y="629266"/>
            <a:ext cx="3505495" cy="1622321"/>
          </a:xfrm>
        </p:spPr>
        <p:txBody>
          <a:bodyPr vert="horz" lIns="91440" tIns="45720" rIns="91440" bIns="45720" rtlCol="0">
            <a:normAutofit/>
          </a:bodyPr>
          <a:lstStyle/>
          <a:p>
            <a:r>
              <a:rPr lang="en-US" sz="3700" kern="1200">
                <a:latin typeface="+mj-lt"/>
                <a:ea typeface="+mj-ea"/>
                <a:cs typeface="+mj-cs"/>
              </a:rPr>
              <a:t>Feature Correlation Analysis</a:t>
            </a:r>
          </a:p>
        </p:txBody>
      </p:sp>
      <p:sp>
        <p:nvSpPr>
          <p:cNvPr id="31" name="Content Placeholder 30">
            <a:extLst>
              <a:ext uri="{FF2B5EF4-FFF2-40B4-BE49-F238E27FC236}">
                <a16:creationId xmlns:a16="http://schemas.microsoft.com/office/drawing/2014/main" id="{D5670E91-2C4E-4A63-A775-CE5642CEDFE2}"/>
              </a:ext>
            </a:extLst>
          </p:cNvPr>
          <p:cNvSpPr>
            <a:spLocks noGrp="1"/>
          </p:cNvSpPr>
          <p:nvPr>
            <p:ph idx="1"/>
          </p:nvPr>
        </p:nvSpPr>
        <p:spPr>
          <a:xfrm>
            <a:off x="648931" y="2438400"/>
            <a:ext cx="3505494" cy="3785419"/>
          </a:xfrm>
        </p:spPr>
        <p:txBody>
          <a:bodyPr>
            <a:normAutofit/>
          </a:bodyPr>
          <a:lstStyle/>
          <a:p>
            <a:r>
              <a:rPr lang="en-US" sz="2000" dirty="0"/>
              <a:t>Divorced vs. Single (-)</a:t>
            </a:r>
          </a:p>
          <a:p>
            <a:r>
              <a:rPr lang="en-US" sz="2000" dirty="0"/>
              <a:t>Amount vs. Duration (+)</a:t>
            </a:r>
          </a:p>
          <a:p>
            <a:r>
              <a:rPr lang="en-US" sz="2000" dirty="0"/>
              <a:t>Age vs Unknown Property (+)</a:t>
            </a:r>
          </a:p>
          <a:p>
            <a:r>
              <a:rPr lang="en-US" sz="2000" dirty="0"/>
              <a:t>Radio vs New Car (-)</a:t>
            </a:r>
          </a:p>
        </p:txBody>
      </p:sp>
      <p:sp>
        <p:nvSpPr>
          <p:cNvPr id="34" name="Rectangle 33">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3F980DC4-DA19-4EF7-B049-AED149504BC3}"/>
              </a:ext>
            </a:extLst>
          </p:cNvPr>
          <p:cNvPicPr>
            <a:picLocks noChangeAspect="1"/>
          </p:cNvPicPr>
          <p:nvPr/>
        </p:nvPicPr>
        <p:blipFill>
          <a:blip r:embed="rId3"/>
          <a:stretch>
            <a:fillRect/>
          </a:stretch>
        </p:blipFill>
        <p:spPr>
          <a:xfrm>
            <a:off x="5405862" y="831540"/>
            <a:ext cx="6019331" cy="5191673"/>
          </a:xfrm>
          <a:prstGeom prst="rect">
            <a:avLst/>
          </a:prstGeom>
          <a:effectLst/>
        </p:spPr>
      </p:pic>
    </p:spTree>
    <p:extLst>
      <p:ext uri="{BB962C8B-B14F-4D97-AF65-F5344CB8AC3E}">
        <p14:creationId xmlns:p14="http://schemas.microsoft.com/office/powerpoint/2010/main" val="4168296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2E86DE-FF7D-4F10-82E1-A04547CD804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latin typeface="+mj-lt"/>
                <a:ea typeface="+mj-ea"/>
                <a:cs typeface="+mj-cs"/>
              </a:rPr>
              <a:t>Machine Learning Methods Comparison</a:t>
            </a:r>
          </a:p>
        </p:txBody>
      </p:sp>
      <p:pic>
        <p:nvPicPr>
          <p:cNvPr id="5" name="Content Placeholder 4">
            <a:extLst>
              <a:ext uri="{FF2B5EF4-FFF2-40B4-BE49-F238E27FC236}">
                <a16:creationId xmlns:a16="http://schemas.microsoft.com/office/drawing/2014/main" id="{2AC985B2-E22B-4457-87C2-23891010C0E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494745" y="1675227"/>
            <a:ext cx="9202510"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295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11F49F-A8C1-448C-ACF0-72F745B529CA}"/>
              </a:ext>
            </a:extLst>
          </p:cNvPr>
          <p:cNvSpPr>
            <a:spLocks noGrp="1"/>
          </p:cNvSpPr>
          <p:nvPr>
            <p:ph type="title"/>
          </p:nvPr>
        </p:nvSpPr>
        <p:spPr>
          <a:xfrm>
            <a:off x="838200" y="585216"/>
            <a:ext cx="10515600" cy="1325563"/>
          </a:xfrm>
        </p:spPr>
        <p:txBody>
          <a:bodyPr>
            <a:normAutofit/>
          </a:bodyPr>
          <a:lstStyle/>
          <a:p>
            <a:r>
              <a:rPr lang="en-US">
                <a:solidFill>
                  <a:srgbClr val="FFFFFF"/>
                </a:solidFill>
              </a:rPr>
              <a:t>Model Selection Key Considerations</a:t>
            </a:r>
          </a:p>
        </p:txBody>
      </p:sp>
      <p:pic>
        <p:nvPicPr>
          <p:cNvPr id="5" name="Picture 4">
            <a:extLst>
              <a:ext uri="{FF2B5EF4-FFF2-40B4-BE49-F238E27FC236}">
                <a16:creationId xmlns:a16="http://schemas.microsoft.com/office/drawing/2014/main" id="{1CCE20C3-8A1C-4BFD-8E3E-8690F0A12B1F}"/>
              </a:ext>
            </a:extLst>
          </p:cNvPr>
          <p:cNvPicPr>
            <a:picLocks noChangeAspect="1"/>
          </p:cNvPicPr>
          <p:nvPr/>
        </p:nvPicPr>
        <p:blipFill rotWithShape="1">
          <a:blip r:embed="rId3"/>
          <a:srcRect r="754"/>
          <a:stretch/>
        </p:blipFill>
        <p:spPr>
          <a:xfrm>
            <a:off x="841248" y="2516777"/>
            <a:ext cx="6236208" cy="3660185"/>
          </a:xfrm>
          <a:prstGeom prst="rect">
            <a:avLst/>
          </a:prstGeom>
        </p:spPr>
      </p:pic>
      <p:grpSp>
        <p:nvGrpSpPr>
          <p:cNvPr id="7" name="Group 6">
            <a:extLst>
              <a:ext uri="{FF2B5EF4-FFF2-40B4-BE49-F238E27FC236}">
                <a16:creationId xmlns:a16="http://schemas.microsoft.com/office/drawing/2014/main" id="{C6793E26-DE03-4521-B18C-E3F0CB874ED3}"/>
              </a:ext>
            </a:extLst>
          </p:cNvPr>
          <p:cNvGrpSpPr/>
          <p:nvPr/>
        </p:nvGrpSpPr>
        <p:grpSpPr>
          <a:xfrm>
            <a:off x="6897057" y="2387907"/>
            <a:ext cx="3876261" cy="3787730"/>
            <a:chOff x="6897057" y="2387907"/>
            <a:chExt cx="3876261" cy="3787730"/>
          </a:xfrm>
        </p:grpSpPr>
        <p:sp>
          <p:nvSpPr>
            <p:cNvPr id="8" name="Freeform: Shape 7">
              <a:extLst>
                <a:ext uri="{FF2B5EF4-FFF2-40B4-BE49-F238E27FC236}">
                  <a16:creationId xmlns:a16="http://schemas.microsoft.com/office/drawing/2014/main" id="{A3CCDC47-BD92-485D-852D-B301CC4C358C}"/>
                </a:ext>
              </a:extLst>
            </p:cNvPr>
            <p:cNvSpPr/>
            <p:nvPr/>
          </p:nvSpPr>
          <p:spPr>
            <a:xfrm rot="21600000">
              <a:off x="7423567" y="2387907"/>
              <a:ext cx="3349751" cy="1053021"/>
            </a:xfrm>
            <a:custGeom>
              <a:avLst/>
              <a:gdLst>
                <a:gd name="connsiteX0" fmla="*/ 0 w 3349751"/>
                <a:gd name="connsiteY0" fmla="*/ 0 h 1053020"/>
                <a:gd name="connsiteX1" fmla="*/ 2823241 w 3349751"/>
                <a:gd name="connsiteY1" fmla="*/ 0 h 1053020"/>
                <a:gd name="connsiteX2" fmla="*/ 3349751 w 3349751"/>
                <a:gd name="connsiteY2" fmla="*/ 526510 h 1053020"/>
                <a:gd name="connsiteX3" fmla="*/ 2823241 w 3349751"/>
                <a:gd name="connsiteY3" fmla="*/ 1053020 h 1053020"/>
                <a:gd name="connsiteX4" fmla="*/ 0 w 3349751"/>
                <a:gd name="connsiteY4" fmla="*/ 1053020 h 1053020"/>
                <a:gd name="connsiteX5" fmla="*/ 0 w 3349751"/>
                <a:gd name="connsiteY5" fmla="*/ 0 h 1053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49751" h="1053020">
                  <a:moveTo>
                    <a:pt x="3349751" y="1053019"/>
                  </a:moveTo>
                  <a:lnTo>
                    <a:pt x="526510" y="1053019"/>
                  </a:lnTo>
                  <a:lnTo>
                    <a:pt x="0" y="526510"/>
                  </a:lnTo>
                  <a:lnTo>
                    <a:pt x="526510" y="1"/>
                  </a:lnTo>
                  <a:lnTo>
                    <a:pt x="3349751" y="1"/>
                  </a:lnTo>
                  <a:lnTo>
                    <a:pt x="3349751" y="10530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27608" tIns="118110" rIns="220472" bIns="118111" numCol="1" spcCol="1270" anchor="ctr" anchorCtr="0">
              <a:noAutofit/>
            </a:bodyPr>
            <a:lstStyle/>
            <a:p>
              <a:pPr marL="0" lvl="0" indent="0" algn="ctr" defTabSz="1377950">
                <a:lnSpc>
                  <a:spcPct val="90000"/>
                </a:lnSpc>
                <a:spcBef>
                  <a:spcPct val="0"/>
                </a:spcBef>
                <a:spcAft>
                  <a:spcPct val="35000"/>
                </a:spcAft>
                <a:buNone/>
              </a:pPr>
              <a:r>
                <a:rPr lang="en-US" sz="3100" kern="1200" dirty="0"/>
                <a:t>End Use</a:t>
              </a:r>
            </a:p>
          </p:txBody>
        </p:sp>
        <p:sp>
          <p:nvSpPr>
            <p:cNvPr id="9" name="Oval 8" descr="Speedometer Low with solid fill">
              <a:extLst>
                <a:ext uri="{FF2B5EF4-FFF2-40B4-BE49-F238E27FC236}">
                  <a16:creationId xmlns:a16="http://schemas.microsoft.com/office/drawing/2014/main" id="{5636347C-A1FE-43F3-8E16-38A4F7CD817A}"/>
                </a:ext>
              </a:extLst>
            </p:cNvPr>
            <p:cNvSpPr/>
            <p:nvPr/>
          </p:nvSpPr>
          <p:spPr>
            <a:xfrm>
              <a:off x="6897057" y="2387907"/>
              <a:ext cx="1053020" cy="1053020"/>
            </a:xfrm>
            <a:prstGeom prst="ellipse">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1" name="Freeform: Shape 10">
              <a:extLst>
                <a:ext uri="{FF2B5EF4-FFF2-40B4-BE49-F238E27FC236}">
                  <a16:creationId xmlns:a16="http://schemas.microsoft.com/office/drawing/2014/main" id="{29637B40-6152-4EBB-A63E-69E1E3ED2139}"/>
                </a:ext>
              </a:extLst>
            </p:cNvPr>
            <p:cNvSpPr/>
            <p:nvPr/>
          </p:nvSpPr>
          <p:spPr>
            <a:xfrm rot="21600000">
              <a:off x="7423567" y="3755261"/>
              <a:ext cx="3349751" cy="1053021"/>
            </a:xfrm>
            <a:custGeom>
              <a:avLst/>
              <a:gdLst>
                <a:gd name="connsiteX0" fmla="*/ 0 w 3349751"/>
                <a:gd name="connsiteY0" fmla="*/ 0 h 1053020"/>
                <a:gd name="connsiteX1" fmla="*/ 2823241 w 3349751"/>
                <a:gd name="connsiteY1" fmla="*/ 0 h 1053020"/>
                <a:gd name="connsiteX2" fmla="*/ 3349751 w 3349751"/>
                <a:gd name="connsiteY2" fmla="*/ 526510 h 1053020"/>
                <a:gd name="connsiteX3" fmla="*/ 2823241 w 3349751"/>
                <a:gd name="connsiteY3" fmla="*/ 1053020 h 1053020"/>
                <a:gd name="connsiteX4" fmla="*/ 0 w 3349751"/>
                <a:gd name="connsiteY4" fmla="*/ 1053020 h 1053020"/>
                <a:gd name="connsiteX5" fmla="*/ 0 w 3349751"/>
                <a:gd name="connsiteY5" fmla="*/ 0 h 1053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49751" h="1053020">
                  <a:moveTo>
                    <a:pt x="3349751" y="1053019"/>
                  </a:moveTo>
                  <a:lnTo>
                    <a:pt x="526510" y="1053019"/>
                  </a:lnTo>
                  <a:lnTo>
                    <a:pt x="0" y="526510"/>
                  </a:lnTo>
                  <a:lnTo>
                    <a:pt x="526510" y="1"/>
                  </a:lnTo>
                  <a:lnTo>
                    <a:pt x="3349751" y="1"/>
                  </a:lnTo>
                  <a:lnTo>
                    <a:pt x="3349751" y="10530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27608" tIns="118111" rIns="220472"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Available Data</a:t>
              </a:r>
            </a:p>
          </p:txBody>
        </p:sp>
        <p:sp>
          <p:nvSpPr>
            <p:cNvPr id="12" name="Oval 11" descr="Scatterplot with solid fill">
              <a:extLst>
                <a:ext uri="{FF2B5EF4-FFF2-40B4-BE49-F238E27FC236}">
                  <a16:creationId xmlns:a16="http://schemas.microsoft.com/office/drawing/2014/main" id="{ABE9A441-A039-44A7-8C2C-2B8334E4FF5E}"/>
                </a:ext>
              </a:extLst>
            </p:cNvPr>
            <p:cNvSpPr/>
            <p:nvPr/>
          </p:nvSpPr>
          <p:spPr>
            <a:xfrm>
              <a:off x="6897057" y="3755262"/>
              <a:ext cx="1053020" cy="1053020"/>
            </a:xfrm>
            <a:prstGeom prst="ellipse">
              <a:avLst/>
            </a:prstGeom>
            <a:blipFill>
              <a:blip r:embed="rId6">
                <a:extLst>
                  <a:ext uri="{96DAC541-7B7A-43D3-8B79-37D633B846F1}">
                    <asvg:svgBlip xmlns:asvg="http://schemas.microsoft.com/office/drawing/2016/SVG/main" r:embed="rId7"/>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Freeform: Shape 12">
              <a:extLst>
                <a:ext uri="{FF2B5EF4-FFF2-40B4-BE49-F238E27FC236}">
                  <a16:creationId xmlns:a16="http://schemas.microsoft.com/office/drawing/2014/main" id="{3CD21A08-0550-4E43-BECB-CDBE89C19312}"/>
                </a:ext>
              </a:extLst>
            </p:cNvPr>
            <p:cNvSpPr/>
            <p:nvPr/>
          </p:nvSpPr>
          <p:spPr>
            <a:xfrm rot="21600000">
              <a:off x="7423567" y="5122616"/>
              <a:ext cx="3349751" cy="1053021"/>
            </a:xfrm>
            <a:custGeom>
              <a:avLst/>
              <a:gdLst>
                <a:gd name="connsiteX0" fmla="*/ 0 w 3349751"/>
                <a:gd name="connsiteY0" fmla="*/ 0 h 1053020"/>
                <a:gd name="connsiteX1" fmla="*/ 2823241 w 3349751"/>
                <a:gd name="connsiteY1" fmla="*/ 0 h 1053020"/>
                <a:gd name="connsiteX2" fmla="*/ 3349751 w 3349751"/>
                <a:gd name="connsiteY2" fmla="*/ 526510 h 1053020"/>
                <a:gd name="connsiteX3" fmla="*/ 2823241 w 3349751"/>
                <a:gd name="connsiteY3" fmla="*/ 1053020 h 1053020"/>
                <a:gd name="connsiteX4" fmla="*/ 0 w 3349751"/>
                <a:gd name="connsiteY4" fmla="*/ 1053020 h 1053020"/>
                <a:gd name="connsiteX5" fmla="*/ 0 w 3349751"/>
                <a:gd name="connsiteY5" fmla="*/ 0 h 1053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49751" h="1053020">
                  <a:moveTo>
                    <a:pt x="3349751" y="1053019"/>
                  </a:moveTo>
                  <a:lnTo>
                    <a:pt x="526510" y="1053019"/>
                  </a:lnTo>
                  <a:lnTo>
                    <a:pt x="0" y="526510"/>
                  </a:lnTo>
                  <a:lnTo>
                    <a:pt x="526510" y="1"/>
                  </a:lnTo>
                  <a:lnTo>
                    <a:pt x="3349751" y="1"/>
                  </a:lnTo>
                  <a:lnTo>
                    <a:pt x="3349751" y="10530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27608" tIns="118111" rIns="220472" bIns="118109" numCol="1" spcCol="1270" anchor="ctr" anchorCtr="0">
              <a:noAutofit/>
            </a:bodyPr>
            <a:lstStyle/>
            <a:p>
              <a:pPr marL="0" lvl="0" indent="0" algn="ctr" defTabSz="1377950">
                <a:lnSpc>
                  <a:spcPct val="90000"/>
                </a:lnSpc>
                <a:spcBef>
                  <a:spcPct val="0"/>
                </a:spcBef>
                <a:spcAft>
                  <a:spcPct val="35000"/>
                </a:spcAft>
                <a:buNone/>
              </a:pPr>
              <a:r>
                <a:rPr lang="en-US" sz="3100" kern="1200" dirty="0"/>
                <a:t>Impact of Error</a:t>
              </a:r>
            </a:p>
          </p:txBody>
        </p:sp>
        <p:sp>
          <p:nvSpPr>
            <p:cNvPr id="14" name="Oval 13" descr="Adhesive Bandage with solid fill">
              <a:extLst>
                <a:ext uri="{FF2B5EF4-FFF2-40B4-BE49-F238E27FC236}">
                  <a16:creationId xmlns:a16="http://schemas.microsoft.com/office/drawing/2014/main" id="{E0BEC020-0760-44C9-ADDF-901583A5DAC0}"/>
                </a:ext>
              </a:extLst>
            </p:cNvPr>
            <p:cNvSpPr/>
            <p:nvPr/>
          </p:nvSpPr>
          <p:spPr>
            <a:xfrm>
              <a:off x="6897057" y="5122617"/>
              <a:ext cx="1053020" cy="1053020"/>
            </a:xfrm>
            <a:prstGeom prst="ellipse">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spTree>
    <p:extLst>
      <p:ext uri="{BB962C8B-B14F-4D97-AF65-F5344CB8AC3E}">
        <p14:creationId xmlns:p14="http://schemas.microsoft.com/office/powerpoint/2010/main" val="875488805"/>
      </p:ext>
    </p:extLst>
  </p:cSld>
  <p:clrMapOvr>
    <a:masterClrMapping/>
  </p:clrMapOvr>
</p:sld>
</file>

<file path=ppt/theme/theme1.xml><?xml version="1.0" encoding="utf-8"?>
<a:theme xmlns:a="http://schemas.openxmlformats.org/drawingml/2006/main" name="Office Theme">
  <a:themeElements>
    <a:clrScheme name="RCB Stackable">
      <a:dk1>
        <a:srgbClr val="404040"/>
      </a:dk1>
      <a:lt1>
        <a:srgbClr val="FFFFFF"/>
      </a:lt1>
      <a:dk2>
        <a:srgbClr val="0038A6"/>
      </a:dk2>
      <a:lt2>
        <a:srgbClr val="A3A9AD"/>
      </a:lt2>
      <a:accent1>
        <a:srgbClr val="C00000"/>
      </a:accent1>
      <a:accent2>
        <a:srgbClr val="002060"/>
      </a:accent2>
      <a:accent3>
        <a:srgbClr val="61B3E3"/>
      </a:accent3>
      <a:accent4>
        <a:srgbClr val="006F24"/>
      </a:accent4>
      <a:accent5>
        <a:srgbClr val="5B9BD5"/>
      </a:accent5>
      <a:accent6>
        <a:srgbClr val="70AD47"/>
      </a:accent6>
      <a:hlink>
        <a:srgbClr val="0563C1"/>
      </a:hlink>
      <a:folHlink>
        <a:srgbClr val="954F72"/>
      </a:folHlink>
    </a:clrScheme>
    <a:fontScheme name="Custom 1">
      <a:majorFont>
        <a:latin typeface="Sofia Pro Medium"/>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A0897C37378CC4081E1B2B9F6FABC52" ma:contentTypeVersion="4" ma:contentTypeDescription="Create a new document." ma:contentTypeScope="" ma:versionID="07c44a12e29778431d3eb0622e3726c7">
  <xsd:schema xmlns:xsd="http://www.w3.org/2001/XMLSchema" xmlns:xs="http://www.w3.org/2001/XMLSchema" xmlns:p="http://schemas.microsoft.com/office/2006/metadata/properties" xmlns:ns2="03091212-18c6-4972-a556-3a5fa0b179e4" xmlns:ns3="ff2aed28-ce87-4105-9098-27c4b14d2c93" targetNamespace="http://schemas.microsoft.com/office/2006/metadata/properties" ma:root="true" ma:fieldsID="bded3d8e561ac2c45cd7526feec87aee" ns2:_="" ns3:_="">
    <xsd:import namespace="03091212-18c6-4972-a556-3a5fa0b179e4"/>
    <xsd:import namespace="ff2aed28-ce87-4105-9098-27c4b14d2c9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091212-18c6-4972-a556-3a5fa0b179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f2aed28-ce87-4105-9098-27c4b14d2c9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ff2aed28-ce87-4105-9098-27c4b14d2c93">
      <UserInfo>
        <DisplayName>Eric Scoggins</DisplayName>
        <AccountId>12</AccountId>
        <AccountType/>
      </UserInfo>
      <UserInfo>
        <DisplayName>Megan Jones</DisplayName>
        <AccountId>10</AccountId>
        <AccountType/>
      </UserInfo>
    </SharedWithUsers>
  </documentManagement>
</p:properties>
</file>

<file path=customXml/itemProps1.xml><?xml version="1.0" encoding="utf-8"?>
<ds:datastoreItem xmlns:ds="http://schemas.openxmlformats.org/officeDocument/2006/customXml" ds:itemID="{6C6712AB-9501-4D07-B390-1C605C382807}">
  <ds:schemaRefs>
    <ds:schemaRef ds:uri="http://schemas.microsoft.com/sharepoint/v3/contenttype/forms"/>
  </ds:schemaRefs>
</ds:datastoreItem>
</file>

<file path=customXml/itemProps2.xml><?xml version="1.0" encoding="utf-8"?>
<ds:datastoreItem xmlns:ds="http://schemas.openxmlformats.org/officeDocument/2006/customXml" ds:itemID="{4A08E4DB-3256-4735-9550-E50C38EFF9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091212-18c6-4972-a556-3a5fa0b179e4"/>
    <ds:schemaRef ds:uri="ff2aed28-ce87-4105-9098-27c4b14d2c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ADBACC5-5A9E-4C8A-A1A8-4A39752F38BA}">
  <ds:schemaRefs>
    <ds:schemaRef ds:uri="http://purl.org/dc/terms/"/>
    <ds:schemaRef ds:uri="http://schemas.openxmlformats.org/package/2006/metadata/core-properties"/>
    <ds:schemaRef ds:uri="03091212-18c6-4972-a556-3a5fa0b179e4"/>
    <ds:schemaRef ds:uri="http://purl.org/dc/elements/1.1/"/>
    <ds:schemaRef ds:uri="http://schemas.microsoft.com/office/infopath/2007/PartnerControls"/>
    <ds:schemaRef ds:uri="http://schemas.microsoft.com/office/2006/metadata/properties"/>
    <ds:schemaRef ds:uri="http://purl.org/dc/dcmitype/"/>
    <ds:schemaRef ds:uri="http://schemas.microsoft.com/office/2006/documentManagement/types"/>
    <ds:schemaRef ds:uri="ff2aed28-ce87-4105-9098-27c4b14d2c9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22149</TotalTime>
  <Words>1948</Words>
  <Application>Microsoft Office PowerPoint</Application>
  <PresentationFormat>Widescreen</PresentationFormat>
  <Paragraphs>205</Paragraphs>
  <Slides>19</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raleway</vt:lpstr>
      <vt:lpstr>Segoe UI</vt:lpstr>
      <vt:lpstr>Sofia Pro Light</vt:lpstr>
      <vt:lpstr>Sofia Pro Medium</vt:lpstr>
      <vt:lpstr>Office Theme</vt:lpstr>
      <vt:lpstr>Credit Risk Approval</vt:lpstr>
      <vt:lpstr>Agenda</vt:lpstr>
      <vt:lpstr>Goals of Credit Risk Recommendation System</vt:lpstr>
      <vt:lpstr>Data Attributes</vt:lpstr>
      <vt:lpstr>Categorical Variables</vt:lpstr>
      <vt:lpstr>Approval Distribution by Age</vt:lpstr>
      <vt:lpstr>Feature Correlation Analysis</vt:lpstr>
      <vt:lpstr>Machine Learning Methods Comparison</vt:lpstr>
      <vt:lpstr>Model Selection Key Considerations</vt:lpstr>
      <vt:lpstr>MS Azure Automated Machine Learning </vt:lpstr>
      <vt:lpstr>Algorithm Performance Overview &amp; Final Recommendations</vt:lpstr>
      <vt:lpstr>Final Recommendation</vt:lpstr>
      <vt:lpstr>Next Steps</vt:lpstr>
      <vt:lpstr>Appendix</vt:lpstr>
      <vt:lpstr>Manual Next Steps</vt:lpstr>
      <vt:lpstr>Pandas-Profiling</vt:lpstr>
      <vt:lpstr>Categorical Variables Continued</vt:lpstr>
      <vt:lpstr>Logistic Regression Formula</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Jackie Davis</dc:creator>
  <cp:lastModifiedBy>Megan Jones</cp:lastModifiedBy>
  <cp:revision>337</cp:revision>
  <dcterms:created xsi:type="dcterms:W3CDTF">2020-08-10T21:02:44Z</dcterms:created>
  <dcterms:modified xsi:type="dcterms:W3CDTF">2021-04-28T21:39:48Z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0x010100CA0897C37378CC4081E1B2B9F6FABC52</vt:lpwstr>
  </property>
</Properties>
</file>