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1560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15-4-2016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15-4-2016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15-4-2016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15-4-2016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15-4-2016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15-4-2016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15-4-2016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15-4-2016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15-4-2016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15-4-2016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15-4-2016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36C07-7E76-46D3-B86B-6AF7C60E533E}" type="datetimeFigureOut">
              <a:rPr lang="nl-NL" smtClean="0"/>
              <a:t>15-4-2016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geronde rechthoek 3"/>
          <p:cNvSpPr/>
          <p:nvPr/>
        </p:nvSpPr>
        <p:spPr>
          <a:xfrm>
            <a:off x="323528" y="1628800"/>
            <a:ext cx="2520280" cy="3024336"/>
          </a:xfrm>
          <a:prstGeom prst="roundRect">
            <a:avLst>
              <a:gd name="adj" fmla="val 89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GB" dirty="0" smtClean="0"/>
              <a:t>boxes</a:t>
            </a:r>
            <a:endParaRPr lang="en-GB" dirty="0"/>
          </a:p>
        </p:txBody>
      </p:sp>
      <p:sp>
        <p:nvSpPr>
          <p:cNvPr id="7" name="Rechthoek 6"/>
          <p:cNvSpPr/>
          <p:nvPr/>
        </p:nvSpPr>
        <p:spPr>
          <a:xfrm>
            <a:off x="467544" y="2204864"/>
            <a:ext cx="2230860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scotch/box</a:t>
            </a:r>
            <a:endParaRPr lang="en-GB" b="1" dirty="0"/>
          </a:p>
        </p:txBody>
      </p:sp>
      <p:sp>
        <p:nvSpPr>
          <p:cNvPr id="8" name="Rechthoek 7"/>
          <p:cNvSpPr/>
          <p:nvPr/>
        </p:nvSpPr>
        <p:spPr>
          <a:xfrm>
            <a:off x="467544" y="2996952"/>
            <a:ext cx="2230860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 smtClean="0"/>
              <a:t>hashicorp</a:t>
            </a:r>
            <a:r>
              <a:rPr lang="en-GB" b="1" dirty="0" smtClean="0"/>
              <a:t>/precise64</a:t>
            </a:r>
            <a:endParaRPr lang="en-GB" b="1" dirty="0"/>
          </a:p>
        </p:txBody>
      </p:sp>
      <p:sp>
        <p:nvSpPr>
          <p:cNvPr id="9" name="Rechthoek 8"/>
          <p:cNvSpPr/>
          <p:nvPr/>
        </p:nvSpPr>
        <p:spPr>
          <a:xfrm>
            <a:off x="467544" y="3789040"/>
            <a:ext cx="2230860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 smtClean="0"/>
              <a:t>ubuntu</a:t>
            </a:r>
            <a:r>
              <a:rPr lang="en-GB" b="1" dirty="0" smtClean="0"/>
              <a:t>/trusty32</a:t>
            </a:r>
            <a:endParaRPr lang="en-GB" b="1" dirty="0"/>
          </a:p>
        </p:txBody>
      </p:sp>
      <p:sp>
        <p:nvSpPr>
          <p:cNvPr id="11" name="Afgeronde rechthoek 10"/>
          <p:cNvSpPr/>
          <p:nvPr/>
        </p:nvSpPr>
        <p:spPr>
          <a:xfrm>
            <a:off x="3779912" y="872716"/>
            <a:ext cx="1656184" cy="1332148"/>
          </a:xfrm>
          <a:prstGeom prst="roundRect">
            <a:avLst>
              <a:gd name="adj" fmla="val 8992"/>
            </a:avLst>
          </a:prstGeom>
          <a:solidFill>
            <a:srgbClr val="FFCC0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1400" dirty="0" smtClean="0">
                <a:solidFill>
                  <a:schemeClr val="bg2">
                    <a:lumMod val="25000"/>
                  </a:schemeClr>
                </a:solidFill>
              </a:rPr>
              <a:t>project</a:t>
            </a:r>
          </a:p>
          <a:p>
            <a:endParaRPr lang="en-GB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GB" sz="1400" b="1" dirty="0" err="1" smtClean="0">
                <a:solidFill>
                  <a:schemeClr val="bg2">
                    <a:lumMod val="25000"/>
                  </a:schemeClr>
                </a:solidFill>
              </a:rPr>
              <a:t>Vagrantfile</a:t>
            </a:r>
            <a:endParaRPr lang="en-GB" sz="1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GB" sz="1400" b="1" dirty="0" smtClean="0">
                <a:solidFill>
                  <a:schemeClr val="bg2">
                    <a:lumMod val="25000"/>
                  </a:schemeClr>
                </a:solidFill>
              </a:rPr>
              <a:t>.vagrant/</a:t>
            </a:r>
          </a:p>
          <a:p>
            <a:r>
              <a:rPr lang="en-GB" sz="1400" b="1" dirty="0" err="1" smtClean="0">
                <a:solidFill>
                  <a:schemeClr val="bg2">
                    <a:lumMod val="25000"/>
                  </a:schemeClr>
                </a:solidFill>
              </a:rPr>
              <a:t>projectfiles</a:t>
            </a:r>
            <a:endParaRPr lang="en-GB" sz="1400" b="1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Afgeronde rechthoek 11"/>
          <p:cNvSpPr/>
          <p:nvPr/>
        </p:nvSpPr>
        <p:spPr>
          <a:xfrm>
            <a:off x="3779912" y="2330878"/>
            <a:ext cx="1656184" cy="1332148"/>
          </a:xfrm>
          <a:prstGeom prst="roundRect">
            <a:avLst>
              <a:gd name="adj" fmla="val 8992"/>
            </a:avLst>
          </a:prstGeom>
          <a:solidFill>
            <a:srgbClr val="FFCC0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1400" dirty="0" smtClean="0">
                <a:solidFill>
                  <a:schemeClr val="bg2">
                    <a:lumMod val="25000"/>
                  </a:schemeClr>
                </a:solidFill>
              </a:rPr>
              <a:t>project</a:t>
            </a:r>
          </a:p>
          <a:p>
            <a:endParaRPr lang="en-GB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GB" sz="1400" b="1" dirty="0" err="1" smtClean="0">
                <a:solidFill>
                  <a:schemeClr val="bg2">
                    <a:lumMod val="25000"/>
                  </a:schemeClr>
                </a:solidFill>
              </a:rPr>
              <a:t>Vagrantfile</a:t>
            </a:r>
            <a:endParaRPr lang="en-GB" sz="1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GB" sz="1400" b="1" dirty="0" smtClean="0">
                <a:solidFill>
                  <a:schemeClr val="bg2">
                    <a:lumMod val="25000"/>
                  </a:schemeClr>
                </a:solidFill>
              </a:rPr>
              <a:t>.vagrant/</a:t>
            </a:r>
          </a:p>
          <a:p>
            <a:r>
              <a:rPr lang="en-GB" sz="1400" b="1" dirty="0" err="1" smtClean="0">
                <a:solidFill>
                  <a:schemeClr val="bg2">
                    <a:lumMod val="25000"/>
                  </a:schemeClr>
                </a:solidFill>
              </a:rPr>
              <a:t>projectfiles</a:t>
            </a:r>
            <a:endParaRPr lang="en-GB" sz="1400" b="1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Afgeronde rechthoek 12"/>
          <p:cNvSpPr/>
          <p:nvPr/>
        </p:nvSpPr>
        <p:spPr>
          <a:xfrm>
            <a:off x="3779912" y="3789040"/>
            <a:ext cx="1656184" cy="1332148"/>
          </a:xfrm>
          <a:prstGeom prst="roundRect">
            <a:avLst>
              <a:gd name="adj" fmla="val 8992"/>
            </a:avLst>
          </a:prstGeom>
          <a:solidFill>
            <a:srgbClr val="FFCC0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1400" dirty="0" smtClean="0">
                <a:solidFill>
                  <a:schemeClr val="bg2">
                    <a:lumMod val="25000"/>
                  </a:schemeClr>
                </a:solidFill>
              </a:rPr>
              <a:t>project</a:t>
            </a:r>
          </a:p>
          <a:p>
            <a:endParaRPr lang="en-GB" sz="1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GB" sz="1400" b="1" dirty="0" err="1" smtClean="0">
                <a:solidFill>
                  <a:schemeClr val="bg2">
                    <a:lumMod val="25000"/>
                  </a:schemeClr>
                </a:solidFill>
              </a:rPr>
              <a:t>Vagrantfile</a:t>
            </a:r>
            <a:endParaRPr lang="en-GB" sz="1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GB" sz="1400" b="1" dirty="0" smtClean="0">
                <a:solidFill>
                  <a:schemeClr val="bg2">
                    <a:lumMod val="25000"/>
                  </a:schemeClr>
                </a:solidFill>
              </a:rPr>
              <a:t>.vagrant/</a:t>
            </a:r>
          </a:p>
          <a:p>
            <a:r>
              <a:rPr lang="en-GB" sz="1400" b="1" dirty="0" err="1" smtClean="0">
                <a:solidFill>
                  <a:schemeClr val="bg2">
                    <a:lumMod val="25000"/>
                  </a:schemeClr>
                </a:solidFill>
              </a:rPr>
              <a:t>projectfiles</a:t>
            </a:r>
            <a:endParaRPr lang="en-GB" sz="1400" b="1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5" name="Rechte verbindingslijn met pijl 14"/>
          <p:cNvCxnSpPr/>
          <p:nvPr/>
        </p:nvCxnSpPr>
        <p:spPr>
          <a:xfrm flipH="1">
            <a:off x="2698404" y="1505037"/>
            <a:ext cx="1153516" cy="82584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Rechte verbindingslijn met pijl 16"/>
          <p:cNvCxnSpPr>
            <a:endCxn id="7" idx="3"/>
          </p:cNvCxnSpPr>
          <p:nvPr/>
        </p:nvCxnSpPr>
        <p:spPr>
          <a:xfrm flipH="1" flipV="1">
            <a:off x="2698404" y="2492896"/>
            <a:ext cx="1153516" cy="43204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Rechte verbindingslijn met pijl 19"/>
          <p:cNvCxnSpPr>
            <a:endCxn id="9" idx="3"/>
          </p:cNvCxnSpPr>
          <p:nvPr/>
        </p:nvCxnSpPr>
        <p:spPr>
          <a:xfrm flipH="1" flipV="1">
            <a:off x="2698404" y="4077072"/>
            <a:ext cx="1153516" cy="28803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Afgeronde rechthoek 26"/>
          <p:cNvSpPr/>
          <p:nvPr/>
        </p:nvSpPr>
        <p:spPr>
          <a:xfrm>
            <a:off x="6263680" y="1628800"/>
            <a:ext cx="2520280" cy="3024336"/>
          </a:xfrm>
          <a:prstGeom prst="roundRect">
            <a:avLst>
              <a:gd name="adj" fmla="val 899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GB" dirty="0" smtClean="0"/>
              <a:t>environments</a:t>
            </a:r>
            <a:endParaRPr lang="en-GB" dirty="0"/>
          </a:p>
        </p:txBody>
      </p:sp>
      <p:sp>
        <p:nvSpPr>
          <p:cNvPr id="28" name="Rechthoek 27"/>
          <p:cNvSpPr/>
          <p:nvPr/>
        </p:nvSpPr>
        <p:spPr>
          <a:xfrm>
            <a:off x="6407696" y="2204864"/>
            <a:ext cx="2230860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VM</a:t>
            </a:r>
            <a:endParaRPr lang="en-GB" b="1" dirty="0"/>
          </a:p>
        </p:txBody>
      </p:sp>
      <p:sp>
        <p:nvSpPr>
          <p:cNvPr id="29" name="Rechthoek 28"/>
          <p:cNvSpPr/>
          <p:nvPr/>
        </p:nvSpPr>
        <p:spPr>
          <a:xfrm>
            <a:off x="6407696" y="2996952"/>
            <a:ext cx="2230860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VM</a:t>
            </a:r>
            <a:endParaRPr lang="en-GB" b="1" dirty="0"/>
          </a:p>
        </p:txBody>
      </p:sp>
      <p:sp>
        <p:nvSpPr>
          <p:cNvPr id="30" name="Rechthoek 29"/>
          <p:cNvSpPr/>
          <p:nvPr/>
        </p:nvSpPr>
        <p:spPr>
          <a:xfrm>
            <a:off x="6407696" y="3789040"/>
            <a:ext cx="2230860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VM</a:t>
            </a:r>
            <a:endParaRPr lang="en-GB" b="1" dirty="0"/>
          </a:p>
        </p:txBody>
      </p:sp>
      <p:cxnSp>
        <p:nvCxnSpPr>
          <p:cNvPr id="36" name="Rechte verbindingslijn met pijl 35"/>
          <p:cNvCxnSpPr>
            <a:endCxn id="28" idx="1"/>
          </p:cNvCxnSpPr>
          <p:nvPr/>
        </p:nvCxnSpPr>
        <p:spPr>
          <a:xfrm>
            <a:off x="4573620" y="1715181"/>
            <a:ext cx="1834076" cy="77771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Rechte verbindingslijn met pijl 37"/>
          <p:cNvCxnSpPr>
            <a:endCxn id="29" idx="1"/>
          </p:cNvCxnSpPr>
          <p:nvPr/>
        </p:nvCxnSpPr>
        <p:spPr>
          <a:xfrm>
            <a:off x="4608004" y="3140968"/>
            <a:ext cx="1799692" cy="14401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Rechte verbindingslijn met pijl 40"/>
          <p:cNvCxnSpPr>
            <a:endCxn id="30" idx="1"/>
          </p:cNvCxnSpPr>
          <p:nvPr/>
        </p:nvCxnSpPr>
        <p:spPr>
          <a:xfrm flipV="1">
            <a:off x="4573620" y="4077072"/>
            <a:ext cx="1834076" cy="57606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Rechte verbindingslijn met pijl 43"/>
          <p:cNvCxnSpPr/>
          <p:nvPr/>
        </p:nvCxnSpPr>
        <p:spPr>
          <a:xfrm>
            <a:off x="4736818" y="1505037"/>
            <a:ext cx="1670878" cy="699827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Rechte verbindingslijn met pijl 45"/>
          <p:cNvCxnSpPr/>
          <p:nvPr/>
        </p:nvCxnSpPr>
        <p:spPr>
          <a:xfrm>
            <a:off x="4716016" y="2924944"/>
            <a:ext cx="1691680" cy="14401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Rechte verbindingslijn met pijl 47"/>
          <p:cNvCxnSpPr/>
          <p:nvPr/>
        </p:nvCxnSpPr>
        <p:spPr>
          <a:xfrm flipV="1">
            <a:off x="4717563" y="3933056"/>
            <a:ext cx="1690133" cy="52205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53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26</Words>
  <Application>Microsoft Office PowerPoint</Application>
  <PresentationFormat>Diavoorstelling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2" baseType="lpstr">
      <vt:lpstr>Office-thema</vt:lpstr>
      <vt:lpstr>PowerPoint-presentatie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cp:lastModifiedBy>Joris</cp:lastModifiedBy>
  <cp:revision>5</cp:revision>
  <dcterms:modified xsi:type="dcterms:W3CDTF">2016-04-15T15:37:07Z</dcterms:modified>
</cp:coreProperties>
</file>