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AA65A-F075-4831-BCA3-438912BED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BFF0D90-D7AB-4CEA-817D-C5EC46A59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047AA0-183D-4387-991E-6A79FB3C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1161-4655-4EB1-B94C-E20B29D4458B}" type="datetimeFigureOut">
              <a:rPr lang="nl-BE" smtClean="0"/>
              <a:t>12/03/2018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56D01B-0D9A-4D8F-8ABB-BD06F583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A366D4-E651-4A03-8E3C-A3F5149C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FAC6-0917-4D41-AADA-62D7261C71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979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518C7-C2BC-4A99-A951-855E5B77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46838A9-320B-404A-90EC-C20FEBD4D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0205EEB-BF09-455C-9328-94F620A6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1161-4655-4EB1-B94C-E20B29D4458B}" type="datetimeFigureOut">
              <a:rPr lang="nl-BE" smtClean="0"/>
              <a:t>12/03/2018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9C57F9-2DA5-4196-BE12-8ADEB81B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2A2E16-4F34-46A9-90FC-415732F9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FAC6-0917-4D41-AADA-62D7261C71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593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4344328-3607-4E33-BF95-9ED5E23AB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A44193B-1CDF-4EB0-9F93-28DCFECAB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A77AF2D-6326-4DFC-9EBD-15D0DF55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1161-4655-4EB1-B94C-E20B29D4458B}" type="datetimeFigureOut">
              <a:rPr lang="nl-BE" smtClean="0"/>
              <a:t>12/03/2018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0F122C-A721-4851-AA5D-816FEFE4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A0CF-7623-4BD6-984C-0094DFE2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FAC6-0917-4D41-AADA-62D7261C71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171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828CE-7E2A-4481-AD60-1F225A69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CDF9DB-4495-4353-9306-C60EF9F78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F68FA27-4539-4ECC-B68F-32A82830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1161-4655-4EB1-B94C-E20B29D4458B}" type="datetimeFigureOut">
              <a:rPr lang="nl-BE" smtClean="0"/>
              <a:t>12/03/2018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3A9D43F-F79F-4669-BEBF-62300A2F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3A29F4C-6CC6-404B-9F1B-EEAE187E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FAC6-0917-4D41-AADA-62D7261C71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34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6343C-A942-4CE3-9297-1296E5DB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1FE8A2-D5BD-44FA-B1B4-264D1F62E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93C0D6-63D7-4FC2-A342-DA5F78DF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1161-4655-4EB1-B94C-E20B29D4458B}" type="datetimeFigureOut">
              <a:rPr lang="nl-BE" smtClean="0"/>
              <a:t>12/03/2018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A4CC53-88D7-404E-8EE9-7A256D96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61D007-B608-4F85-A161-EAAEE559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FAC6-0917-4D41-AADA-62D7261C71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360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8084B-38EC-45EE-A3FA-03E23FDF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3A5C1F8-B559-4BFE-98BE-0ABA30EBE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30E0337-3095-4508-924B-38346ABA5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003F070-1FCD-4F1E-927F-B1616497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1161-4655-4EB1-B94C-E20B29D4458B}" type="datetimeFigureOut">
              <a:rPr lang="nl-BE" smtClean="0"/>
              <a:t>12/03/2018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6367991-C0D3-40E8-A6E5-F3E9102C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1E990A-9DD5-4EBF-85DD-06C016FD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FAC6-0917-4D41-AADA-62D7261C71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700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CAEA5-809A-4868-8F88-B5E73598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B47E5CC-CA89-4D9D-A146-41142B280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9A6BA45-678F-48A1-894D-0CF71E7B0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9A9A7A7-314D-4DFA-AFA8-68AA81159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8586276-B91D-43A3-9CD9-6EB00E54B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F6F3DC2-0B4B-47F8-B969-793DA0FE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1161-4655-4EB1-B94C-E20B29D4458B}" type="datetimeFigureOut">
              <a:rPr lang="nl-BE" smtClean="0"/>
              <a:t>12/03/2018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0462B48-E8D3-4161-B0B6-7D3F8830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2E9F309-3BC9-40D8-AB5F-B1EC24E3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FAC6-0917-4D41-AADA-62D7261C71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273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8BCD5-5C67-456C-BB44-B8DD9465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CE7B6C-6B09-4832-8E1F-2BED031C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1161-4655-4EB1-B94C-E20B29D4458B}" type="datetimeFigureOut">
              <a:rPr lang="nl-BE" smtClean="0"/>
              <a:t>12/03/2018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79C29CF-D7B4-4116-B46F-536B11A0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74662AA-7FF3-457C-9009-9194FBF5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FAC6-0917-4D41-AADA-62D7261C71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497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AFC85DC-D1F7-4378-A7C5-0EF72A58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1161-4655-4EB1-B94C-E20B29D4458B}" type="datetimeFigureOut">
              <a:rPr lang="nl-BE" smtClean="0"/>
              <a:t>12/03/2018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8D6B17F-92A2-4A81-BCCD-F73903B8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0B94A2-D2FA-4EF2-B91A-E09F0D9C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FAC6-0917-4D41-AADA-62D7261C71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49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0B743-9A5D-4838-A1A6-A0E87992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4DB769-6E4B-4D43-8B25-9FBBF6A7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DB6F41D-E5D9-4E32-95EE-48CD307BD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C05FFC3-C349-4C19-A5D1-46ED490A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1161-4655-4EB1-B94C-E20B29D4458B}" type="datetimeFigureOut">
              <a:rPr lang="nl-BE" smtClean="0"/>
              <a:t>12/03/2018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8C916D-C6FD-46CB-95FB-ABC25D3C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6560605-EE45-4054-9623-3EB07D84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FAC6-0917-4D41-AADA-62D7261C71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285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43B82-97C8-4E9C-AC72-75A2320A7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BC39C14-B178-4A13-BD11-9E4E56968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A35005A-1AC6-409E-A36C-C9AA6E004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1EDFEB0-8817-4DFC-86EA-327027C6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1161-4655-4EB1-B94C-E20B29D4458B}" type="datetimeFigureOut">
              <a:rPr lang="nl-BE" smtClean="0"/>
              <a:t>12/03/2018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4E54A5E-D910-4F9F-91E8-DD55942F2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F0922C2-8A90-4B1A-B0EE-D006E0EB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FAC6-0917-4D41-AADA-62D7261C71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083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10A299D-9697-4EFE-8142-F1A0D685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C427BEC-2999-4779-8ADA-961CD6CAB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2E61AF-E7DB-4AE2-A011-1DC6FF47E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51161-4655-4EB1-B94C-E20B29D4458B}" type="datetimeFigureOut">
              <a:rPr lang="nl-BE" smtClean="0"/>
              <a:t>12/03/2018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C598A3-9844-4D8C-BE87-727ED356D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7EFE30-8CF2-4F08-AFB9-65971D422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4FAC6-0917-4D41-AADA-62D7261C71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65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BC212CCD-C98C-4D40-AEEB-05D810D788CD}"/>
              </a:ext>
            </a:extLst>
          </p:cNvPr>
          <p:cNvSpPr/>
          <p:nvPr/>
        </p:nvSpPr>
        <p:spPr>
          <a:xfrm>
            <a:off x="1433980" y="5413982"/>
            <a:ext cx="1167720" cy="2724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nl-BE" sz="1000" dirty="0"/>
              <a:t>Lab 2: </a:t>
            </a:r>
            <a:r>
              <a:rPr lang="nl-BE" sz="1000" dirty="0" err="1"/>
              <a:t>regular</a:t>
            </a:r>
            <a:r>
              <a:rPr lang="nl-BE" sz="1000" dirty="0"/>
              <a:t> lab</a:t>
            </a:r>
            <a:endParaRPr lang="nl-BE" sz="1000" dirty="0">
              <a:effectLst/>
            </a:endParaRPr>
          </a:p>
        </p:txBody>
      </p: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E24BDD73-939D-443F-AD66-36AE7FCE4DBA}"/>
              </a:ext>
            </a:extLst>
          </p:cNvPr>
          <p:cNvSpPr/>
          <p:nvPr/>
        </p:nvSpPr>
        <p:spPr>
          <a:xfrm>
            <a:off x="3393094" y="4927360"/>
            <a:ext cx="1167720" cy="4426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nl-BE" sz="1000" dirty="0"/>
              <a:t>Lab 3: </a:t>
            </a:r>
            <a:r>
              <a:rPr lang="nl-BE" sz="1000" dirty="0" err="1"/>
              <a:t>regular</a:t>
            </a:r>
            <a:r>
              <a:rPr lang="nl-BE" sz="1000" dirty="0"/>
              <a:t> lab </a:t>
            </a:r>
            <a:r>
              <a:rPr lang="nl-BE" sz="1000" dirty="0" err="1"/>
              <a:t>assignment</a:t>
            </a:r>
            <a:endParaRPr lang="nl-BE" sz="1000" dirty="0">
              <a:effectLst/>
            </a:endParaRP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65AB7920-3B45-457A-BCE8-92DBE9FF0005}"/>
              </a:ext>
            </a:extLst>
          </p:cNvPr>
          <p:cNvCxnSpPr>
            <a:cxnSpLocks/>
            <a:stCxn id="16" idx="3"/>
            <a:endCxn id="40" idx="1"/>
          </p:cNvCxnSpPr>
          <p:nvPr/>
        </p:nvCxnSpPr>
        <p:spPr>
          <a:xfrm>
            <a:off x="4560814" y="5148697"/>
            <a:ext cx="930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35860172-0911-49DE-A002-8B3F933D5226}"/>
              </a:ext>
            </a:extLst>
          </p:cNvPr>
          <p:cNvSpPr/>
          <p:nvPr/>
        </p:nvSpPr>
        <p:spPr>
          <a:xfrm>
            <a:off x="3393094" y="5784189"/>
            <a:ext cx="1167720" cy="4426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nl-BE" sz="1000" dirty="0"/>
              <a:t>Lab 3: project lab </a:t>
            </a:r>
            <a:r>
              <a:rPr lang="nl-BE" sz="1000" dirty="0" err="1"/>
              <a:t>assignment</a:t>
            </a:r>
            <a:endParaRPr lang="nl-BE" sz="1000" dirty="0">
              <a:effectLst/>
            </a:endParaRPr>
          </a:p>
        </p:txBody>
      </p: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A3D2E8F9-1C58-4F4F-A1D5-12F0238EA18C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>
            <a:off x="2601700" y="5550190"/>
            <a:ext cx="791394" cy="45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hoek: afgeronde hoeken 39">
            <a:extLst>
              <a:ext uri="{FF2B5EF4-FFF2-40B4-BE49-F238E27FC236}">
                <a16:creationId xmlns:a16="http://schemas.microsoft.com/office/drawing/2014/main" id="{4138303C-4201-4EDF-B6C7-7B2A82A5B9B4}"/>
              </a:ext>
            </a:extLst>
          </p:cNvPr>
          <p:cNvSpPr/>
          <p:nvPr/>
        </p:nvSpPr>
        <p:spPr>
          <a:xfrm>
            <a:off x="5491740" y="4927360"/>
            <a:ext cx="1167720" cy="4426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nl-BE" sz="1000" dirty="0"/>
              <a:t>Lab 4: </a:t>
            </a:r>
            <a:r>
              <a:rPr lang="nl-BE" sz="1000" dirty="0" err="1"/>
              <a:t>regular</a:t>
            </a:r>
            <a:r>
              <a:rPr lang="nl-BE" sz="1000" dirty="0"/>
              <a:t> lab </a:t>
            </a:r>
            <a:r>
              <a:rPr lang="nl-BE" sz="1000" dirty="0" err="1"/>
              <a:t>assignment</a:t>
            </a:r>
            <a:endParaRPr lang="nl-BE" sz="1000" dirty="0">
              <a:effectLst/>
            </a:endParaRPr>
          </a:p>
        </p:txBody>
      </p:sp>
      <p:sp>
        <p:nvSpPr>
          <p:cNvPr id="41" name="Rechthoek: afgeronde hoeken 40">
            <a:extLst>
              <a:ext uri="{FF2B5EF4-FFF2-40B4-BE49-F238E27FC236}">
                <a16:creationId xmlns:a16="http://schemas.microsoft.com/office/drawing/2014/main" id="{2A06501E-6F31-44D9-8F4D-373B59CB3EE4}"/>
              </a:ext>
            </a:extLst>
          </p:cNvPr>
          <p:cNvSpPr/>
          <p:nvPr/>
        </p:nvSpPr>
        <p:spPr>
          <a:xfrm>
            <a:off x="5491740" y="5784189"/>
            <a:ext cx="1167720" cy="4426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nl-BE" sz="1000" dirty="0"/>
              <a:t>Lab 4: project lab </a:t>
            </a:r>
            <a:r>
              <a:rPr lang="nl-BE" sz="1000" dirty="0" err="1"/>
              <a:t>assignment</a:t>
            </a:r>
            <a:endParaRPr lang="nl-BE" sz="1000" dirty="0">
              <a:effectLst/>
            </a:endParaRPr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50717DF6-48E3-41D2-AD64-ECB5BE8635B4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601700" y="5148697"/>
            <a:ext cx="791394" cy="40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>
            <a:extLst>
              <a:ext uri="{FF2B5EF4-FFF2-40B4-BE49-F238E27FC236}">
                <a16:creationId xmlns:a16="http://schemas.microsoft.com/office/drawing/2014/main" id="{3BD3E12A-B8F9-4EA0-AC41-13C26DE2F2D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560814" y="5148697"/>
            <a:ext cx="930926" cy="65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>
            <a:extLst>
              <a:ext uri="{FF2B5EF4-FFF2-40B4-BE49-F238E27FC236}">
                <a16:creationId xmlns:a16="http://schemas.microsoft.com/office/drawing/2014/main" id="{D09A4DC5-8E45-4141-AFA7-924140DE01B6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>
            <a:off x="4560814" y="6005526"/>
            <a:ext cx="930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>
            <a:extLst>
              <a:ext uri="{FF2B5EF4-FFF2-40B4-BE49-F238E27FC236}">
                <a16:creationId xmlns:a16="http://schemas.microsoft.com/office/drawing/2014/main" id="{AE8D6563-C5AE-4A17-AEAD-A1C14BD38B4A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4560814" y="5323422"/>
            <a:ext cx="930926" cy="68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>
            <a:extLst>
              <a:ext uri="{FF2B5EF4-FFF2-40B4-BE49-F238E27FC236}">
                <a16:creationId xmlns:a16="http://schemas.microsoft.com/office/drawing/2014/main" id="{E0274B89-4FE7-4D98-A598-2AD9937EC599}"/>
              </a:ext>
            </a:extLst>
          </p:cNvPr>
          <p:cNvCxnSpPr>
            <a:cxnSpLocks/>
            <a:stCxn id="40" idx="3"/>
            <a:endCxn id="61" idx="1"/>
          </p:cNvCxnSpPr>
          <p:nvPr/>
        </p:nvCxnSpPr>
        <p:spPr>
          <a:xfrm>
            <a:off x="6659460" y="5148697"/>
            <a:ext cx="930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hoek: afgeronde hoeken 60">
            <a:extLst>
              <a:ext uri="{FF2B5EF4-FFF2-40B4-BE49-F238E27FC236}">
                <a16:creationId xmlns:a16="http://schemas.microsoft.com/office/drawing/2014/main" id="{D520A025-5255-463C-A003-FF2C52C5B73F}"/>
              </a:ext>
            </a:extLst>
          </p:cNvPr>
          <p:cNvSpPr/>
          <p:nvPr/>
        </p:nvSpPr>
        <p:spPr>
          <a:xfrm>
            <a:off x="7590386" y="4927360"/>
            <a:ext cx="1167720" cy="4426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nl-BE" sz="1000" dirty="0"/>
              <a:t>Lab 5: </a:t>
            </a:r>
            <a:r>
              <a:rPr lang="nl-BE" sz="1000" dirty="0" err="1"/>
              <a:t>regular</a:t>
            </a:r>
            <a:r>
              <a:rPr lang="nl-BE" sz="1000" dirty="0"/>
              <a:t> lab </a:t>
            </a:r>
            <a:r>
              <a:rPr lang="nl-BE" sz="1000" dirty="0" err="1"/>
              <a:t>assignment</a:t>
            </a:r>
            <a:endParaRPr lang="nl-BE" sz="1000" dirty="0">
              <a:effectLst/>
            </a:endParaRPr>
          </a:p>
        </p:txBody>
      </p:sp>
      <p:sp>
        <p:nvSpPr>
          <p:cNvPr id="62" name="Rechthoek: afgeronde hoeken 61">
            <a:extLst>
              <a:ext uri="{FF2B5EF4-FFF2-40B4-BE49-F238E27FC236}">
                <a16:creationId xmlns:a16="http://schemas.microsoft.com/office/drawing/2014/main" id="{BA06DEA7-08A4-450E-933D-6A1769A1AE05}"/>
              </a:ext>
            </a:extLst>
          </p:cNvPr>
          <p:cNvSpPr/>
          <p:nvPr/>
        </p:nvSpPr>
        <p:spPr>
          <a:xfrm>
            <a:off x="7590386" y="5784189"/>
            <a:ext cx="1167720" cy="4426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nl-BE" sz="1000" dirty="0"/>
              <a:t>Lab 5: project lab </a:t>
            </a:r>
            <a:r>
              <a:rPr lang="nl-BE" sz="1000" dirty="0" err="1"/>
              <a:t>assignment</a:t>
            </a:r>
            <a:endParaRPr lang="nl-BE" sz="1000" dirty="0">
              <a:effectLst/>
            </a:endParaRPr>
          </a:p>
        </p:txBody>
      </p:sp>
      <p:cxnSp>
        <p:nvCxnSpPr>
          <p:cNvPr id="63" name="Rechte verbindingslijn met pijl 62">
            <a:extLst>
              <a:ext uri="{FF2B5EF4-FFF2-40B4-BE49-F238E27FC236}">
                <a16:creationId xmlns:a16="http://schemas.microsoft.com/office/drawing/2014/main" id="{7A0B03FE-8585-43DC-A75F-72C4CA1D14C1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6659460" y="5148697"/>
            <a:ext cx="930926" cy="65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1DCDD2E5-4C9E-432D-95E2-8E399CEA7B15}"/>
              </a:ext>
            </a:extLst>
          </p:cNvPr>
          <p:cNvCxnSpPr>
            <a:cxnSpLocks/>
            <a:stCxn id="41" idx="3"/>
            <a:endCxn id="62" idx="1"/>
          </p:cNvCxnSpPr>
          <p:nvPr/>
        </p:nvCxnSpPr>
        <p:spPr>
          <a:xfrm>
            <a:off x="6659460" y="6005526"/>
            <a:ext cx="930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met pijl 66">
            <a:extLst>
              <a:ext uri="{FF2B5EF4-FFF2-40B4-BE49-F238E27FC236}">
                <a16:creationId xmlns:a16="http://schemas.microsoft.com/office/drawing/2014/main" id="{AFE3CA8B-82BC-4559-A851-F64CB92A4C8E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6659460" y="5323422"/>
            <a:ext cx="930926" cy="68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74221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41</Words>
  <Application>Microsoft Office PowerPoint</Application>
  <PresentationFormat>Breedbeeld</PresentationFormat>
  <Paragraphs>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Joris</dc:creator>
  <cp:lastModifiedBy>Joris</cp:lastModifiedBy>
  <cp:revision>9</cp:revision>
  <dcterms:created xsi:type="dcterms:W3CDTF">2018-03-06T20:20:37Z</dcterms:created>
  <dcterms:modified xsi:type="dcterms:W3CDTF">2018-03-12T11:51:56Z</dcterms:modified>
</cp:coreProperties>
</file>