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12-9-2022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12-9-2022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12-9-2022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12-9-2022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12-9-2022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12-9-2022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12-9-2022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fgeronde rechthoek 26"/>
          <p:cNvSpPr/>
          <p:nvPr/>
        </p:nvSpPr>
        <p:spPr>
          <a:xfrm>
            <a:off x="5220072" y="584684"/>
            <a:ext cx="2520280" cy="3564396"/>
          </a:xfrm>
          <a:prstGeom prst="roundRect">
            <a:avLst>
              <a:gd name="adj" fmla="val 89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dirty="0"/>
              <a:t>web server</a:t>
            </a:r>
          </a:p>
        </p:txBody>
      </p:sp>
      <p:sp>
        <p:nvSpPr>
          <p:cNvPr id="4" name="Afgeronde rechthoek 3"/>
          <p:cNvSpPr/>
          <p:nvPr/>
        </p:nvSpPr>
        <p:spPr>
          <a:xfrm>
            <a:off x="333466" y="584684"/>
            <a:ext cx="1872208" cy="3564396"/>
          </a:xfrm>
          <a:prstGeom prst="roundRect">
            <a:avLst>
              <a:gd name="adj" fmla="val 8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dirty="0"/>
              <a:t>browser</a:t>
            </a:r>
          </a:p>
        </p:txBody>
      </p:sp>
      <p:sp>
        <p:nvSpPr>
          <p:cNvPr id="7" name="Rechthoek 6"/>
          <p:cNvSpPr/>
          <p:nvPr/>
        </p:nvSpPr>
        <p:spPr>
          <a:xfrm>
            <a:off x="6635741" y="2708920"/>
            <a:ext cx="2230860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PHP interpreter</a:t>
            </a:r>
          </a:p>
        </p:txBody>
      </p:sp>
      <p:sp>
        <p:nvSpPr>
          <p:cNvPr id="11" name="Afgeronde rechthoek 10"/>
          <p:cNvSpPr/>
          <p:nvPr/>
        </p:nvSpPr>
        <p:spPr>
          <a:xfrm>
            <a:off x="2944472" y="584684"/>
            <a:ext cx="1792346" cy="1620180"/>
          </a:xfrm>
          <a:prstGeom prst="roundRect">
            <a:avLst>
              <a:gd name="adj" fmla="val 8992"/>
            </a:avLst>
          </a:prstGeom>
          <a:solidFill>
            <a:srgbClr val="FFCC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300" dirty="0">
                <a:solidFill>
                  <a:schemeClr val="bg2">
                    <a:lumMod val="25000"/>
                  </a:schemeClr>
                </a:solidFill>
              </a:rPr>
              <a:t>HTTP request</a:t>
            </a:r>
          </a:p>
          <a:p>
            <a:endParaRPr lang="en-GB" sz="13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GB" sz="11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GET /assets/01/examples/</a:t>
            </a:r>
            <a:r>
              <a:rPr lang="en-GB" sz="1100" b="1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html_and_php.php</a:t>
            </a:r>
            <a:endParaRPr lang="en-GB" sz="1100" b="1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fgeronde rechthoek 11"/>
          <p:cNvSpPr/>
          <p:nvPr/>
        </p:nvSpPr>
        <p:spPr>
          <a:xfrm>
            <a:off x="2937029" y="2613625"/>
            <a:ext cx="1780534" cy="1242138"/>
          </a:xfrm>
          <a:prstGeom prst="roundRect">
            <a:avLst>
              <a:gd name="adj" fmla="val 8992"/>
            </a:avLst>
          </a:prstGeom>
          <a:solidFill>
            <a:srgbClr val="FFCC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300" dirty="0">
                <a:solidFill>
                  <a:schemeClr val="bg2">
                    <a:lumMod val="25000"/>
                  </a:schemeClr>
                </a:solidFill>
              </a:rPr>
              <a:t>HTTP response</a:t>
            </a:r>
          </a:p>
          <a:p>
            <a:endParaRPr lang="en-GB" sz="13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GB" sz="11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200 OK</a:t>
            </a:r>
          </a:p>
          <a:p>
            <a:r>
              <a:rPr lang="nl-BE" sz="1100" dirty="0">
                <a:solidFill>
                  <a:schemeClr val="tx1"/>
                </a:solidFill>
                <a:latin typeface="Consolas" panose="020B0609020204030204" pitchFamily="49" charset="0"/>
              </a:rPr>
              <a:t>&lt;!DOCTYPE html&gt; &lt;html&gt; …</a:t>
            </a:r>
            <a:endParaRPr lang="en-GB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Rechte verbindingslijn met pijl 14"/>
          <p:cNvCxnSpPr/>
          <p:nvPr/>
        </p:nvCxnSpPr>
        <p:spPr>
          <a:xfrm>
            <a:off x="2195736" y="2276872"/>
            <a:ext cx="3024336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hthoek 27"/>
          <p:cNvSpPr/>
          <p:nvPr/>
        </p:nvSpPr>
        <p:spPr>
          <a:xfrm>
            <a:off x="6624922" y="1196752"/>
            <a:ext cx="2230860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disk</a:t>
            </a:r>
          </a:p>
        </p:txBody>
      </p:sp>
      <p:cxnSp>
        <p:nvCxnSpPr>
          <p:cNvPr id="38" name="Rechte verbindingslijn met pijl 37"/>
          <p:cNvCxnSpPr/>
          <p:nvPr/>
        </p:nvCxnSpPr>
        <p:spPr>
          <a:xfrm flipH="1">
            <a:off x="2195736" y="3933056"/>
            <a:ext cx="333587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Afgeronde rechthoek 30"/>
          <p:cNvSpPr/>
          <p:nvPr/>
        </p:nvSpPr>
        <p:spPr>
          <a:xfrm>
            <a:off x="5292080" y="1988840"/>
            <a:ext cx="2376264" cy="528600"/>
          </a:xfrm>
          <a:prstGeom prst="roundRect">
            <a:avLst>
              <a:gd name="adj" fmla="val 8992"/>
            </a:avLst>
          </a:prstGeom>
          <a:solidFill>
            <a:srgbClr val="FFCC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300" b="1" dirty="0">
                <a:solidFill>
                  <a:schemeClr val="bg2">
                    <a:lumMod val="25000"/>
                  </a:schemeClr>
                </a:solidFill>
              </a:rPr>
              <a:t>File: </a:t>
            </a:r>
            <a:r>
              <a:rPr lang="en-GB" sz="11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html_and_php.php</a:t>
            </a:r>
            <a:endParaRPr lang="en-GB" sz="11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chemeClr val="tx1"/>
                </a:solidFill>
                <a:latin typeface="Consolas" panose="020B0609020204030204" pitchFamily="49" charset="0"/>
              </a:rPr>
              <a:t>…&lt;?</a:t>
            </a:r>
            <a:r>
              <a:rPr lang="nl-BE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php</a:t>
            </a:r>
            <a:r>
              <a:rPr lang="nl-BE" sz="1100" dirty="0">
                <a:solidFill>
                  <a:schemeClr val="tx1"/>
                </a:solidFill>
                <a:latin typeface="Consolas" panose="020B0609020204030204" pitchFamily="49" charset="0"/>
              </a:rPr>
              <a:t> echo ‘&lt;p&gt;I </a:t>
            </a:r>
            <a:r>
              <a:rPr lang="nl-BE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am</a:t>
            </a:r>
            <a:r>
              <a:rPr lang="nl-BE" sz="1100" dirty="0">
                <a:solidFill>
                  <a:schemeClr val="tx1"/>
                </a:solidFill>
                <a:latin typeface="Consolas" panose="020B0609020204030204" pitchFamily="49" charset="0"/>
              </a:rPr>
              <a:t> …’; ?&gt;…</a:t>
            </a:r>
            <a:endParaRPr lang="en-GB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Afgeronde rechthoek 31"/>
          <p:cNvSpPr/>
          <p:nvPr/>
        </p:nvSpPr>
        <p:spPr>
          <a:xfrm>
            <a:off x="5292080" y="3501008"/>
            <a:ext cx="2376263" cy="528600"/>
          </a:xfrm>
          <a:prstGeom prst="roundRect">
            <a:avLst>
              <a:gd name="adj" fmla="val 8992"/>
            </a:avLst>
          </a:prstGeom>
          <a:solidFill>
            <a:srgbClr val="FFCC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400" b="1" dirty="0">
                <a:solidFill>
                  <a:schemeClr val="bg2">
                    <a:lumMod val="25000"/>
                  </a:schemeClr>
                </a:solidFill>
              </a:rPr>
              <a:t>Parsed file</a:t>
            </a:r>
            <a:endParaRPr lang="en-GB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BE" sz="1100" dirty="0">
                <a:solidFill>
                  <a:schemeClr val="tx1"/>
                </a:solidFill>
                <a:latin typeface="Consolas" panose="020B0609020204030204" pitchFamily="49" charset="0"/>
              </a:rPr>
              <a:t> … &lt;p&gt;I </a:t>
            </a:r>
            <a:r>
              <a:rPr lang="nl-BE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am</a:t>
            </a:r>
            <a:r>
              <a:rPr lang="nl-BE" sz="1100" dirty="0">
                <a:solidFill>
                  <a:schemeClr val="tx1"/>
                </a:solidFill>
                <a:latin typeface="Consolas" panose="020B0609020204030204" pitchFamily="49" charset="0"/>
              </a:rPr>
              <a:t> …</a:t>
            </a:r>
            <a:endParaRPr lang="en-GB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6" name="Rechte verbindingslijn met pijl 45"/>
          <p:cNvCxnSpPr/>
          <p:nvPr/>
        </p:nvCxnSpPr>
        <p:spPr>
          <a:xfrm>
            <a:off x="7020272" y="1484784"/>
            <a:ext cx="0" cy="50405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>
            <a:off x="7020272" y="2492896"/>
            <a:ext cx="0" cy="3600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 flipH="1">
            <a:off x="7009453" y="3140968"/>
            <a:ext cx="0" cy="50405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53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64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Office-thema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cp:lastModifiedBy>Joris Maervoet</cp:lastModifiedBy>
  <cp:revision>10</cp:revision>
  <dcterms:modified xsi:type="dcterms:W3CDTF">2022-09-12T13:24:05Z</dcterms:modified>
</cp:coreProperties>
</file>