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300" r:id="rId2"/>
    <p:sldId id="301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03" y="-8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223807d0e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223807d0e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84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223807d0e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223807d0e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4608536" y="1477876"/>
            <a:ext cx="105600" cy="30438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9" name="Google Shape;309;p24"/>
          <p:cNvSpPr/>
          <p:nvPr/>
        </p:nvSpPr>
        <p:spPr>
          <a:xfrm>
            <a:off x="2879655" y="1477876"/>
            <a:ext cx="105600" cy="304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310" name="Google Shape;310;p24"/>
          <p:cNvCxnSpPr/>
          <p:nvPr/>
        </p:nvCxnSpPr>
        <p:spPr>
          <a:xfrm rot="10800000" flipH="1">
            <a:off x="2981161" y="1715651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4"/>
          <p:cNvCxnSpPr/>
          <p:nvPr/>
        </p:nvCxnSpPr>
        <p:spPr>
          <a:xfrm rot="10800000">
            <a:off x="2962686" y="1872126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4"/>
          <p:cNvSpPr txBox="1"/>
          <p:nvPr/>
        </p:nvSpPr>
        <p:spPr>
          <a:xfrm>
            <a:off x="2525361" y="1196651"/>
            <a:ext cx="814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b="1" dirty="0"/>
              <a:t>client</a:t>
            </a:r>
            <a:endParaRPr sz="900" b="1" dirty="0"/>
          </a:p>
        </p:txBody>
      </p:sp>
      <p:sp>
        <p:nvSpPr>
          <p:cNvPr id="313" name="Google Shape;313;p24"/>
          <p:cNvSpPr txBox="1"/>
          <p:nvPr/>
        </p:nvSpPr>
        <p:spPr>
          <a:xfrm>
            <a:off x="4266761" y="1208651"/>
            <a:ext cx="814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b="1"/>
              <a:t>server</a:t>
            </a:r>
            <a:endParaRPr sz="900" b="1"/>
          </a:p>
        </p:txBody>
      </p:sp>
      <p:sp>
        <p:nvSpPr>
          <p:cNvPr id="314" name="Google Shape;314;p24"/>
          <p:cNvSpPr txBox="1"/>
          <p:nvPr/>
        </p:nvSpPr>
        <p:spPr>
          <a:xfrm>
            <a:off x="3010887" y="1454159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/>
              <a:t>GET </a:t>
            </a:r>
            <a:r>
              <a:rPr lang="nl" sz="900" dirty="0" smtClean="0"/>
              <a:t>my_form.php</a:t>
            </a:r>
            <a:endParaRPr sz="900" dirty="0"/>
          </a:p>
        </p:txBody>
      </p:sp>
      <p:sp>
        <p:nvSpPr>
          <p:cNvPr id="315" name="Google Shape;315;p24"/>
          <p:cNvSpPr txBox="1"/>
          <p:nvPr/>
        </p:nvSpPr>
        <p:spPr>
          <a:xfrm>
            <a:off x="3010887" y="1786670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/>
              <a:t>200 OK + </a:t>
            </a:r>
            <a:r>
              <a:rPr lang="nl" sz="900" dirty="0" smtClean="0"/>
              <a:t>HTML-form</a:t>
            </a:r>
            <a:endParaRPr sz="900" dirty="0"/>
          </a:p>
        </p:txBody>
      </p:sp>
      <p:cxnSp>
        <p:nvCxnSpPr>
          <p:cNvPr id="316" name="Google Shape;316;p24"/>
          <p:cNvCxnSpPr/>
          <p:nvPr/>
        </p:nvCxnSpPr>
        <p:spPr>
          <a:xfrm rot="10800000" flipH="1">
            <a:off x="2981161" y="3246579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4"/>
          <p:cNvCxnSpPr/>
          <p:nvPr/>
        </p:nvCxnSpPr>
        <p:spPr>
          <a:xfrm rot="10800000">
            <a:off x="2962686" y="3403054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24"/>
          <p:cNvSpPr txBox="1"/>
          <p:nvPr/>
        </p:nvSpPr>
        <p:spPr>
          <a:xfrm>
            <a:off x="3010887" y="2985087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/>
              <a:t>POST </a:t>
            </a:r>
            <a:r>
              <a:rPr lang="en-US" sz="900" dirty="0" err="1"/>
              <a:t>my_form.php</a:t>
            </a:r>
            <a:r>
              <a:rPr lang="en-US" sz="900" dirty="0"/>
              <a:t> + data</a:t>
            </a:r>
            <a:endParaRPr lang="en-US" sz="900" dirty="0"/>
          </a:p>
        </p:txBody>
      </p:sp>
      <p:sp>
        <p:nvSpPr>
          <p:cNvPr id="319" name="Google Shape;319;p24"/>
          <p:cNvSpPr txBox="1"/>
          <p:nvPr/>
        </p:nvSpPr>
        <p:spPr>
          <a:xfrm>
            <a:off x="3010887" y="3331452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 smtClean="0"/>
              <a:t>302 Location: thanks.php</a:t>
            </a:r>
            <a:endParaRPr sz="900" dirty="0"/>
          </a:p>
        </p:txBody>
      </p:sp>
      <p:cxnSp>
        <p:nvCxnSpPr>
          <p:cNvPr id="320" name="Google Shape;320;p24"/>
          <p:cNvCxnSpPr/>
          <p:nvPr/>
        </p:nvCxnSpPr>
        <p:spPr>
          <a:xfrm rot="10800000" flipH="1">
            <a:off x="2981161" y="3918523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4"/>
          <p:cNvCxnSpPr/>
          <p:nvPr/>
        </p:nvCxnSpPr>
        <p:spPr>
          <a:xfrm rot="10800000">
            <a:off x="2962686" y="4074998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24"/>
          <p:cNvSpPr txBox="1"/>
          <p:nvPr/>
        </p:nvSpPr>
        <p:spPr>
          <a:xfrm>
            <a:off x="3010887" y="3657031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/>
              <a:t>GET </a:t>
            </a:r>
            <a:r>
              <a:rPr lang="nl" sz="900" dirty="0" smtClean="0"/>
              <a:t>thanks.php?name=...</a:t>
            </a:r>
            <a:endParaRPr sz="900" dirty="0"/>
          </a:p>
        </p:txBody>
      </p:sp>
      <p:sp>
        <p:nvSpPr>
          <p:cNvPr id="323" name="Google Shape;323;p24"/>
          <p:cNvSpPr txBox="1"/>
          <p:nvPr/>
        </p:nvSpPr>
        <p:spPr>
          <a:xfrm>
            <a:off x="3010887" y="3996469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/>
              <a:t>200 OK + bestand</a:t>
            </a:r>
            <a:endParaRPr sz="900" dirty="0"/>
          </a:p>
        </p:txBody>
      </p:sp>
      <p:sp>
        <p:nvSpPr>
          <p:cNvPr id="48" name="Google Shape;318;p24"/>
          <p:cNvSpPr txBox="1"/>
          <p:nvPr/>
        </p:nvSpPr>
        <p:spPr>
          <a:xfrm>
            <a:off x="1334526" y="2299002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press button</a:t>
            </a:r>
            <a:endParaRPr sz="600" dirty="0"/>
          </a:p>
        </p:txBody>
      </p:sp>
      <p:cxnSp>
        <p:nvCxnSpPr>
          <p:cNvPr id="49" name="Google Shape;316;p24"/>
          <p:cNvCxnSpPr/>
          <p:nvPr/>
        </p:nvCxnSpPr>
        <p:spPr>
          <a:xfrm rot="10800000" flipH="1">
            <a:off x="2987676" y="2466129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317;p24"/>
          <p:cNvCxnSpPr/>
          <p:nvPr/>
        </p:nvCxnSpPr>
        <p:spPr>
          <a:xfrm rot="10800000">
            <a:off x="2969201" y="2622604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318;p24"/>
          <p:cNvSpPr txBox="1"/>
          <p:nvPr/>
        </p:nvSpPr>
        <p:spPr>
          <a:xfrm>
            <a:off x="3017402" y="2204637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 smtClean="0"/>
              <a:t>POST my_form.php + data</a:t>
            </a:r>
            <a:endParaRPr sz="900" dirty="0"/>
          </a:p>
        </p:txBody>
      </p:sp>
      <p:sp>
        <p:nvSpPr>
          <p:cNvPr id="52" name="Google Shape;319;p24"/>
          <p:cNvSpPr txBox="1"/>
          <p:nvPr/>
        </p:nvSpPr>
        <p:spPr>
          <a:xfrm>
            <a:off x="3017402" y="2537148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 dirty="0"/>
              <a:t>200 OK + </a:t>
            </a:r>
            <a:r>
              <a:rPr lang="nl" sz="900" dirty="0" smtClean="0"/>
              <a:t>HTML-form</a:t>
            </a:r>
            <a:endParaRPr sz="900" dirty="0"/>
          </a:p>
        </p:txBody>
      </p:sp>
      <p:sp>
        <p:nvSpPr>
          <p:cNvPr id="53" name="Google Shape;318;p24"/>
          <p:cNvSpPr txBox="1"/>
          <p:nvPr/>
        </p:nvSpPr>
        <p:spPr>
          <a:xfrm>
            <a:off x="1334530" y="3061000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press button</a:t>
            </a:r>
            <a:endParaRPr sz="600" dirty="0"/>
          </a:p>
        </p:txBody>
      </p:sp>
      <p:sp>
        <p:nvSpPr>
          <p:cNvPr id="54" name="Google Shape;318;p24"/>
          <p:cNvSpPr txBox="1"/>
          <p:nvPr/>
        </p:nvSpPr>
        <p:spPr>
          <a:xfrm>
            <a:off x="4659103" y="2311587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form checking: not OK</a:t>
            </a:r>
            <a:br>
              <a:rPr lang="nl-BE" sz="600" dirty="0" smtClean="0"/>
            </a:br>
            <a:r>
              <a:rPr lang="nl-BE" sz="600" dirty="0" smtClean="0"/>
              <a:t>persisting values</a:t>
            </a:r>
            <a:endParaRPr sz="600" dirty="0"/>
          </a:p>
        </p:txBody>
      </p:sp>
      <p:sp>
        <p:nvSpPr>
          <p:cNvPr id="55" name="Google Shape;318;p24"/>
          <p:cNvSpPr txBox="1"/>
          <p:nvPr/>
        </p:nvSpPr>
        <p:spPr>
          <a:xfrm>
            <a:off x="4673160" y="1639384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sending form</a:t>
            </a:r>
            <a:endParaRPr sz="600" dirty="0"/>
          </a:p>
        </p:txBody>
      </p:sp>
      <p:sp>
        <p:nvSpPr>
          <p:cNvPr id="56" name="Google Shape;318;p24"/>
          <p:cNvSpPr txBox="1"/>
          <p:nvPr/>
        </p:nvSpPr>
        <p:spPr>
          <a:xfrm>
            <a:off x="4662875" y="3105413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form checking: OK</a:t>
            </a:r>
            <a:br>
              <a:rPr lang="nl-BE" sz="600" dirty="0" smtClean="0"/>
            </a:br>
            <a:r>
              <a:rPr lang="nl-BE" sz="600" dirty="0" smtClean="0"/>
              <a:t>taking appropriate action</a:t>
            </a:r>
            <a:endParaRPr sz="600" dirty="0"/>
          </a:p>
        </p:txBody>
      </p:sp>
      <p:sp>
        <p:nvSpPr>
          <p:cNvPr id="57" name="Google Shape;318;p24"/>
          <p:cNvSpPr txBox="1"/>
          <p:nvPr/>
        </p:nvSpPr>
        <p:spPr>
          <a:xfrm>
            <a:off x="1334529" y="1848728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fill out the form...</a:t>
            </a:r>
            <a:endParaRPr sz="600" dirty="0"/>
          </a:p>
        </p:txBody>
      </p:sp>
      <p:sp>
        <p:nvSpPr>
          <p:cNvPr id="58" name="Google Shape;318;p24"/>
          <p:cNvSpPr txBox="1"/>
          <p:nvPr/>
        </p:nvSpPr>
        <p:spPr>
          <a:xfrm>
            <a:off x="1334315" y="2633487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fill out the form...</a:t>
            </a: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2381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2</a:t>
            </a:fld>
            <a:endParaRPr/>
          </a:p>
        </p:txBody>
      </p:sp>
      <p:sp>
        <p:nvSpPr>
          <p:cNvPr id="27" name="Google Shape;308;p24"/>
          <p:cNvSpPr/>
          <p:nvPr/>
        </p:nvSpPr>
        <p:spPr>
          <a:xfrm>
            <a:off x="8063877" y="1465636"/>
            <a:ext cx="105600" cy="30438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" name="Google Shape;309;p24"/>
          <p:cNvSpPr/>
          <p:nvPr/>
        </p:nvSpPr>
        <p:spPr>
          <a:xfrm>
            <a:off x="6334996" y="1465636"/>
            <a:ext cx="105600" cy="304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29" name="Google Shape;310;p24"/>
          <p:cNvCxnSpPr/>
          <p:nvPr/>
        </p:nvCxnSpPr>
        <p:spPr>
          <a:xfrm rot="10800000" flipH="1">
            <a:off x="6436502" y="1703411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311;p24"/>
          <p:cNvCxnSpPr/>
          <p:nvPr/>
        </p:nvCxnSpPr>
        <p:spPr>
          <a:xfrm rot="10800000">
            <a:off x="6418027" y="1859886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312;p24"/>
          <p:cNvSpPr txBox="1"/>
          <p:nvPr/>
        </p:nvSpPr>
        <p:spPr>
          <a:xfrm>
            <a:off x="5980702" y="1184411"/>
            <a:ext cx="814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/>
              <a:t>client</a:t>
            </a:r>
            <a:endParaRPr sz="1000" b="1"/>
          </a:p>
        </p:txBody>
      </p:sp>
      <p:sp>
        <p:nvSpPr>
          <p:cNvPr id="32" name="Google Shape;313;p24"/>
          <p:cNvSpPr txBox="1"/>
          <p:nvPr/>
        </p:nvSpPr>
        <p:spPr>
          <a:xfrm>
            <a:off x="7722102" y="1196411"/>
            <a:ext cx="814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 dirty="0"/>
              <a:t>server</a:t>
            </a:r>
            <a:endParaRPr sz="1000" b="1" dirty="0"/>
          </a:p>
        </p:txBody>
      </p:sp>
      <p:sp>
        <p:nvSpPr>
          <p:cNvPr id="33" name="Google Shape;314;p24"/>
          <p:cNvSpPr txBox="1"/>
          <p:nvPr/>
        </p:nvSpPr>
        <p:spPr>
          <a:xfrm>
            <a:off x="6466228" y="1441919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GET </a:t>
            </a:r>
            <a:r>
              <a:rPr lang="nl" sz="800" dirty="0" smtClean="0"/>
              <a:t>example.php</a:t>
            </a:r>
            <a:endParaRPr sz="800" dirty="0"/>
          </a:p>
        </p:txBody>
      </p:sp>
      <p:sp>
        <p:nvSpPr>
          <p:cNvPr id="34" name="Google Shape;315;p24"/>
          <p:cNvSpPr txBox="1"/>
          <p:nvPr/>
        </p:nvSpPr>
        <p:spPr>
          <a:xfrm>
            <a:off x="6466228" y="1767503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" dirty="0"/>
              <a:t>200 </a:t>
            </a:r>
            <a:r>
              <a:rPr lang="nl" sz="600" dirty="0" smtClean="0"/>
              <a:t>Set-Cookie: PHPSESSID = 1234 + HTML</a:t>
            </a:r>
            <a:endParaRPr sz="600" dirty="0"/>
          </a:p>
        </p:txBody>
      </p:sp>
      <p:cxnSp>
        <p:nvCxnSpPr>
          <p:cNvPr id="35" name="Google Shape;316;p24"/>
          <p:cNvCxnSpPr/>
          <p:nvPr/>
        </p:nvCxnSpPr>
        <p:spPr>
          <a:xfrm rot="10800000" flipH="1">
            <a:off x="6436502" y="2483716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317;p24"/>
          <p:cNvCxnSpPr/>
          <p:nvPr/>
        </p:nvCxnSpPr>
        <p:spPr>
          <a:xfrm rot="10800000">
            <a:off x="6418027" y="2640191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318;p24"/>
          <p:cNvSpPr txBox="1"/>
          <p:nvPr/>
        </p:nvSpPr>
        <p:spPr>
          <a:xfrm>
            <a:off x="6273066" y="2260325"/>
            <a:ext cx="1939956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" dirty="0" smtClean="0"/>
              <a:t>GET page.php Cookie: PHPSESSID=1234 </a:t>
            </a:r>
            <a:endParaRPr sz="600" dirty="0"/>
          </a:p>
        </p:txBody>
      </p:sp>
      <p:sp>
        <p:nvSpPr>
          <p:cNvPr id="38" name="Google Shape;319;p24"/>
          <p:cNvSpPr txBox="1"/>
          <p:nvPr/>
        </p:nvSpPr>
        <p:spPr>
          <a:xfrm>
            <a:off x="6466228" y="2554735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200 OK + </a:t>
            </a:r>
            <a:r>
              <a:rPr lang="nl" sz="800" dirty="0" smtClean="0"/>
              <a:t>HTML</a:t>
            </a:r>
            <a:endParaRPr sz="800" dirty="0"/>
          </a:p>
        </p:txBody>
      </p:sp>
      <p:sp>
        <p:nvSpPr>
          <p:cNvPr id="57" name="Google Shape;318;p24"/>
          <p:cNvSpPr txBox="1"/>
          <p:nvPr/>
        </p:nvSpPr>
        <p:spPr>
          <a:xfrm>
            <a:off x="4780831" y="1856614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PHPSESSID = 1234</a:t>
            </a:r>
            <a:endParaRPr sz="600" dirty="0"/>
          </a:p>
        </p:txBody>
      </p:sp>
      <p:cxnSp>
        <p:nvCxnSpPr>
          <p:cNvPr id="59" name="Google Shape;316;p24"/>
          <p:cNvCxnSpPr/>
          <p:nvPr/>
        </p:nvCxnSpPr>
        <p:spPr>
          <a:xfrm rot="10800000" flipH="1">
            <a:off x="6446020" y="3481130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317;p24"/>
          <p:cNvCxnSpPr/>
          <p:nvPr/>
        </p:nvCxnSpPr>
        <p:spPr>
          <a:xfrm rot="10800000">
            <a:off x="6427545" y="3637605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319;p24"/>
          <p:cNvSpPr txBox="1"/>
          <p:nvPr/>
        </p:nvSpPr>
        <p:spPr>
          <a:xfrm>
            <a:off x="6475746" y="3552149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200 OK + </a:t>
            </a:r>
            <a:r>
              <a:rPr lang="nl" sz="800" dirty="0" smtClean="0"/>
              <a:t>HTML</a:t>
            </a:r>
            <a:endParaRPr sz="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29521" y="2079171"/>
            <a:ext cx="2550" cy="243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308;p24"/>
          <p:cNvSpPr/>
          <p:nvPr/>
        </p:nvSpPr>
        <p:spPr>
          <a:xfrm>
            <a:off x="3767536" y="1465636"/>
            <a:ext cx="105600" cy="30438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4" name="Google Shape;309;p24"/>
          <p:cNvSpPr/>
          <p:nvPr/>
        </p:nvSpPr>
        <p:spPr>
          <a:xfrm>
            <a:off x="2038655" y="1465636"/>
            <a:ext cx="105600" cy="304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65" name="Google Shape;310;p24"/>
          <p:cNvCxnSpPr/>
          <p:nvPr/>
        </p:nvCxnSpPr>
        <p:spPr>
          <a:xfrm rot="10800000" flipH="1">
            <a:off x="2140161" y="1703411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311;p24"/>
          <p:cNvCxnSpPr/>
          <p:nvPr/>
        </p:nvCxnSpPr>
        <p:spPr>
          <a:xfrm rot="10800000">
            <a:off x="2121686" y="1859886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312;p24"/>
          <p:cNvSpPr txBox="1"/>
          <p:nvPr/>
        </p:nvSpPr>
        <p:spPr>
          <a:xfrm>
            <a:off x="1684361" y="1184411"/>
            <a:ext cx="814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/>
              <a:t>client</a:t>
            </a:r>
            <a:endParaRPr sz="1000" b="1"/>
          </a:p>
        </p:txBody>
      </p:sp>
      <p:sp>
        <p:nvSpPr>
          <p:cNvPr id="68" name="Google Shape;313;p24"/>
          <p:cNvSpPr txBox="1"/>
          <p:nvPr/>
        </p:nvSpPr>
        <p:spPr>
          <a:xfrm>
            <a:off x="3425761" y="1196411"/>
            <a:ext cx="8142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b="1"/>
              <a:t>server</a:t>
            </a:r>
            <a:endParaRPr sz="1000" b="1"/>
          </a:p>
        </p:txBody>
      </p:sp>
      <p:sp>
        <p:nvSpPr>
          <p:cNvPr id="69" name="Google Shape;314;p24"/>
          <p:cNvSpPr txBox="1"/>
          <p:nvPr/>
        </p:nvSpPr>
        <p:spPr>
          <a:xfrm>
            <a:off x="2169887" y="1441919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GET </a:t>
            </a:r>
            <a:r>
              <a:rPr lang="nl" sz="800" dirty="0" smtClean="0"/>
              <a:t>example.php</a:t>
            </a:r>
            <a:endParaRPr sz="800" dirty="0"/>
          </a:p>
        </p:txBody>
      </p:sp>
      <p:sp>
        <p:nvSpPr>
          <p:cNvPr id="70" name="Google Shape;315;p24"/>
          <p:cNvSpPr txBox="1"/>
          <p:nvPr/>
        </p:nvSpPr>
        <p:spPr>
          <a:xfrm>
            <a:off x="2169887" y="1767503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200 </a:t>
            </a:r>
            <a:r>
              <a:rPr lang="nl" sz="800" dirty="0" smtClean="0"/>
              <a:t>Set-Cookie: a=b + HTML</a:t>
            </a:r>
            <a:endParaRPr sz="800" dirty="0"/>
          </a:p>
        </p:txBody>
      </p:sp>
      <p:cxnSp>
        <p:nvCxnSpPr>
          <p:cNvPr id="71" name="Google Shape;316;p24"/>
          <p:cNvCxnSpPr/>
          <p:nvPr/>
        </p:nvCxnSpPr>
        <p:spPr>
          <a:xfrm rot="10800000" flipH="1">
            <a:off x="2140161" y="2804847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317;p24"/>
          <p:cNvCxnSpPr/>
          <p:nvPr/>
        </p:nvCxnSpPr>
        <p:spPr>
          <a:xfrm rot="10800000">
            <a:off x="2121686" y="2961322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318;p24"/>
          <p:cNvSpPr txBox="1"/>
          <p:nvPr/>
        </p:nvSpPr>
        <p:spPr>
          <a:xfrm>
            <a:off x="2169887" y="2543355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 smtClean="0"/>
              <a:t>GET image.jpg Cookie: a=b </a:t>
            </a:r>
            <a:endParaRPr sz="800" dirty="0"/>
          </a:p>
        </p:txBody>
      </p:sp>
      <p:sp>
        <p:nvSpPr>
          <p:cNvPr id="74" name="Google Shape;319;p24"/>
          <p:cNvSpPr txBox="1"/>
          <p:nvPr/>
        </p:nvSpPr>
        <p:spPr>
          <a:xfrm>
            <a:off x="2169887" y="2875866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200 OK + </a:t>
            </a:r>
            <a:r>
              <a:rPr lang="nl" sz="800" dirty="0" smtClean="0"/>
              <a:t>HTML</a:t>
            </a:r>
            <a:endParaRPr sz="800" dirty="0"/>
          </a:p>
        </p:txBody>
      </p:sp>
      <p:sp>
        <p:nvSpPr>
          <p:cNvPr id="75" name="Google Shape;318;p24"/>
          <p:cNvSpPr txBox="1"/>
          <p:nvPr/>
        </p:nvSpPr>
        <p:spPr>
          <a:xfrm>
            <a:off x="484490" y="1856614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a=b</a:t>
            </a:r>
            <a:endParaRPr sz="600" dirty="0"/>
          </a:p>
        </p:txBody>
      </p:sp>
      <p:cxnSp>
        <p:nvCxnSpPr>
          <p:cNvPr id="76" name="Google Shape;316;p24"/>
          <p:cNvCxnSpPr/>
          <p:nvPr/>
        </p:nvCxnSpPr>
        <p:spPr>
          <a:xfrm rot="10800000" flipH="1">
            <a:off x="2149679" y="3481130"/>
            <a:ext cx="1627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317;p24"/>
          <p:cNvCxnSpPr/>
          <p:nvPr/>
        </p:nvCxnSpPr>
        <p:spPr>
          <a:xfrm rot="10800000">
            <a:off x="2131204" y="3637605"/>
            <a:ext cx="16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318;p24"/>
          <p:cNvSpPr txBox="1"/>
          <p:nvPr/>
        </p:nvSpPr>
        <p:spPr>
          <a:xfrm>
            <a:off x="2179405" y="3219638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 smtClean="0"/>
              <a:t>POST form.php Cookie: a=b </a:t>
            </a:r>
            <a:endParaRPr sz="800" dirty="0"/>
          </a:p>
        </p:txBody>
      </p:sp>
      <p:sp>
        <p:nvSpPr>
          <p:cNvPr id="79" name="Google Shape;319;p24"/>
          <p:cNvSpPr txBox="1"/>
          <p:nvPr/>
        </p:nvSpPr>
        <p:spPr>
          <a:xfrm>
            <a:off x="2179405" y="3552149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 dirty="0"/>
              <a:t>200 OK + </a:t>
            </a:r>
            <a:r>
              <a:rPr lang="nl" sz="800" dirty="0" smtClean="0"/>
              <a:t>HTML</a:t>
            </a:r>
            <a:endParaRPr sz="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933180" y="2079171"/>
            <a:ext cx="2550" cy="243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318;p24"/>
          <p:cNvSpPr txBox="1"/>
          <p:nvPr/>
        </p:nvSpPr>
        <p:spPr>
          <a:xfrm>
            <a:off x="6289792" y="3259538"/>
            <a:ext cx="1939956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" dirty="0" smtClean="0"/>
              <a:t>GET page2.php Cookie: PHPSESSID=1234 </a:t>
            </a:r>
            <a:endParaRPr sz="600" dirty="0"/>
          </a:p>
        </p:txBody>
      </p:sp>
      <p:sp>
        <p:nvSpPr>
          <p:cNvPr id="82" name="Google Shape;318;p24"/>
          <p:cNvSpPr txBox="1"/>
          <p:nvPr/>
        </p:nvSpPr>
        <p:spPr>
          <a:xfrm>
            <a:off x="8204157" y="1717007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create new session</a:t>
            </a:r>
            <a:endParaRPr sz="6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8328695" y="1943303"/>
            <a:ext cx="2559" cy="256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243844" y="1465636"/>
            <a:ext cx="3858" cy="30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305798" y="2531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318;p24"/>
          <p:cNvSpPr txBox="1"/>
          <p:nvPr/>
        </p:nvSpPr>
        <p:spPr>
          <a:xfrm>
            <a:off x="8328657" y="2411382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a=b</a:t>
            </a:r>
            <a:endParaRPr sz="600" dirty="0"/>
          </a:p>
        </p:txBody>
      </p:sp>
      <p:sp>
        <p:nvSpPr>
          <p:cNvPr id="86" name="Google Shape;318;p24"/>
          <p:cNvSpPr txBox="1"/>
          <p:nvPr/>
        </p:nvSpPr>
        <p:spPr>
          <a:xfrm>
            <a:off x="8274952" y="1838565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1234</a:t>
            </a:r>
            <a:endParaRPr sz="600" dirty="0"/>
          </a:p>
        </p:txBody>
      </p:sp>
      <p:sp>
        <p:nvSpPr>
          <p:cNvPr id="87" name="Google Shape;318;p24"/>
          <p:cNvSpPr txBox="1"/>
          <p:nvPr/>
        </p:nvSpPr>
        <p:spPr>
          <a:xfrm>
            <a:off x="8323366" y="2311723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/>
              <a:t>s</a:t>
            </a:r>
            <a:r>
              <a:rPr lang="nl-BE" sz="600" dirty="0" smtClean="0"/>
              <a:t>et variable</a:t>
            </a:r>
            <a:endParaRPr sz="600" dirty="0"/>
          </a:p>
        </p:txBody>
      </p:sp>
      <p:sp>
        <p:nvSpPr>
          <p:cNvPr id="88" name="Google Shape;318;p24"/>
          <p:cNvSpPr txBox="1"/>
          <p:nvPr/>
        </p:nvSpPr>
        <p:spPr>
          <a:xfrm>
            <a:off x="8323713" y="3392588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read variable</a:t>
            </a:r>
            <a:endParaRPr sz="600" dirty="0"/>
          </a:p>
        </p:txBody>
      </p:sp>
      <p:sp>
        <p:nvSpPr>
          <p:cNvPr id="89" name="Google Shape;318;p24"/>
          <p:cNvSpPr txBox="1"/>
          <p:nvPr/>
        </p:nvSpPr>
        <p:spPr>
          <a:xfrm>
            <a:off x="8189928" y="1381151"/>
            <a:ext cx="1593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" dirty="0" smtClean="0"/>
              <a:t>8765</a:t>
            </a: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10416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130</Words>
  <Application>Microsoft Office PowerPoint</Application>
  <PresentationFormat>On-screen Show (16:9)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Lato</vt:lpstr>
      <vt:lpstr>Raleway</vt:lpstr>
      <vt:lpstr>Streamline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</dc:title>
  <dc:creator>Joris Maervoet</dc:creator>
  <cp:lastModifiedBy>Joris Maervoet</cp:lastModifiedBy>
  <cp:revision>10</cp:revision>
  <dcterms:modified xsi:type="dcterms:W3CDTF">2020-10-02T06:53:13Z</dcterms:modified>
</cp:coreProperties>
</file>