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061A-1387-4B64-8423-5CFF662D1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97221-5328-4B35-9522-F467DF4F7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05916-B4DE-427F-81C6-B8ABD146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613-6EBF-431F-A53F-186691F96B7D}" type="datetimeFigureOut">
              <a:rPr lang="en-BE" smtClean="0"/>
              <a:t>23/09/2023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CCFDB-078E-402F-93CA-8641A6E2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74438-F653-4948-8A44-884E3F30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222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DB34-FE72-452C-AF70-D9C2D41A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A5744-A1E6-4365-A594-B10E1AD03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761B2-82C5-439F-BC19-8E580FF3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613-6EBF-431F-A53F-186691F96B7D}" type="datetimeFigureOut">
              <a:rPr lang="en-BE" smtClean="0"/>
              <a:t>23/09/2023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719B-CDEE-4A4D-BFD2-4E049EDE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B910B-F559-488C-BBC9-5FECFF36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8513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355D-9F91-4B05-AE6B-B724D4B30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BC34D-B3DD-49A3-B3C4-302721127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2769E-DE0A-4564-8D66-B8914D16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613-6EBF-431F-A53F-186691F96B7D}" type="datetimeFigureOut">
              <a:rPr lang="en-BE" smtClean="0"/>
              <a:t>23/09/2023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1C453-2581-4E53-BF14-75CD4D28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96D65-3C47-4E1B-BD70-015DE961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750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51D1-E1AF-4B51-B1E1-C0398FC8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5E0B-8F14-4FD2-8B62-F1E139287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A31A8-A144-4890-AE2F-40A9EBAD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613-6EBF-431F-A53F-186691F96B7D}" type="datetimeFigureOut">
              <a:rPr lang="en-BE" smtClean="0"/>
              <a:t>23/09/2023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86DF-7F84-4B6D-829C-F201B4E7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8FDAF-CB55-4486-B717-B092241E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5655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C5AD-77FD-48E7-A2F0-906405AE6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08214-D80B-4A26-8084-A8EBB5867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98BFA-8C63-42B5-A2CF-532AD800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613-6EBF-431F-A53F-186691F96B7D}" type="datetimeFigureOut">
              <a:rPr lang="en-BE" smtClean="0"/>
              <a:t>23/09/2023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ED5A8-1DF9-45D9-8285-4514192E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6D369-4156-4F73-A0E4-682C95A8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461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F8D2-1B7A-4D7D-8A80-730D0F03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C1A8-DAF0-4CBB-BB8E-A816B3D3C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B77CC-EC24-4C2A-AC97-D8541365D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5AFD0-E55E-4842-A89D-B25AC98D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613-6EBF-431F-A53F-186691F96B7D}" type="datetimeFigureOut">
              <a:rPr lang="en-BE" smtClean="0"/>
              <a:t>23/09/2023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D4560-2564-4D3F-BE88-DF2BB40E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F2DD8-CA20-43A2-9DA3-9DD392FC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3351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200F-FE70-472F-B138-4EC66CC4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CC369-25BE-4163-995B-1A3A921D7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7B1B5-8F61-44A0-BD47-ADF671D42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3C7F4-405B-4C1A-9598-1971D73CB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B8092-02CC-4289-B38A-FB4CFFF86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F64B8-FD08-4AE7-B8FA-39A49182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613-6EBF-431F-A53F-186691F96B7D}" type="datetimeFigureOut">
              <a:rPr lang="en-BE" smtClean="0"/>
              <a:t>23/09/2023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FC135-588A-42F6-9B1F-46EA839E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C3AAF-ED3A-49B6-9F12-78F98E44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0719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9F51-AE8B-4C81-84CB-10E1432E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98E8D-F1BC-4FAC-892D-569527F9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613-6EBF-431F-A53F-186691F96B7D}" type="datetimeFigureOut">
              <a:rPr lang="en-BE" smtClean="0"/>
              <a:t>23/09/2023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E8EBE-6BE2-47CF-BE0A-EC13E2C7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330BF-D3D4-4C4E-81C6-3E961763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401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42E0C-2F05-4F89-8E2D-C5A9DE6C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613-6EBF-431F-A53F-186691F96B7D}" type="datetimeFigureOut">
              <a:rPr lang="en-BE" smtClean="0"/>
              <a:t>23/09/2023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648B0-63F3-452F-9763-009BB4DA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7301D-FABF-4393-AC86-A1AB090B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9494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7A78-B196-4F33-B6E6-A4E1E2D5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B680D-5806-4F9C-AE84-46CC4844B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36C91-F4D7-41C2-A17E-21A2D5606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D9B29-94D5-48DF-804B-FB8E6DA1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613-6EBF-431F-A53F-186691F96B7D}" type="datetimeFigureOut">
              <a:rPr lang="en-BE" smtClean="0"/>
              <a:t>23/09/2023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F82C9-E4D0-4DF4-B0B5-100C48FD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5E5DA-7882-424C-A985-8D8ECB92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9676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E097-0194-4AD4-BE31-54B9D0B5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D785B-C500-46F6-BC22-BBE3FFE3A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6871F-C5A4-4C0E-9CF9-974C37D7B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A1523-B097-4EFC-B0E2-D2663763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0613-6EBF-431F-A53F-186691F96B7D}" type="datetimeFigureOut">
              <a:rPr lang="en-BE" smtClean="0"/>
              <a:t>23/09/2023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F7A49-635D-44AE-AE02-7AC1500E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79B69-C52E-431E-80C9-A29A1629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2396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A37F7-F577-449D-AB53-9D97AB90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DC101-B605-44BE-9E70-F74B1317D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A5838-A443-44F7-8126-5340DD65C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A0613-6EBF-431F-A53F-186691F96B7D}" type="datetimeFigureOut">
              <a:rPr lang="en-BE" smtClean="0"/>
              <a:t>23/09/2023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574E7-748B-4C35-8AFD-FA4B1C86B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2D78D-EFFB-4507-94ED-8BCF318FA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6AC94-DF41-44C6-89FB-E793F10EE0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8933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BF6B07-5FC2-467F-88E3-88248BADF246}"/>
              </a:ext>
            </a:extLst>
          </p:cNvPr>
          <p:cNvSpPr/>
          <p:nvPr/>
        </p:nvSpPr>
        <p:spPr>
          <a:xfrm>
            <a:off x="1530015" y="5628899"/>
            <a:ext cx="187288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E7B6D-18CA-4649-B915-ED6A0E9E6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89" t="54117" r="63855" b="15817"/>
          <a:stretch/>
        </p:blipFill>
        <p:spPr>
          <a:xfrm>
            <a:off x="650311" y="984442"/>
            <a:ext cx="1129552" cy="1924424"/>
          </a:xfrm>
          <a:prstGeom prst="rect">
            <a:avLst/>
          </a:prstGeom>
        </p:spPr>
      </p:pic>
      <p:pic>
        <p:nvPicPr>
          <p:cNvPr id="1026" name="Picture 2" descr="Version Control and Git For New Developers">
            <a:extLst>
              <a:ext uri="{FF2B5EF4-FFF2-40B4-BE49-F238E27FC236}">
                <a16:creationId xmlns:a16="http://schemas.microsoft.com/office/drawing/2014/main" id="{8B71BECC-9057-4768-9F3C-27DF5F914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313" y="2007117"/>
            <a:ext cx="1253938" cy="5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B6566C-9B5E-49B8-8EAA-958F83A26DE9}"/>
              </a:ext>
            </a:extLst>
          </p:cNvPr>
          <p:cNvCxnSpPr>
            <a:cxnSpLocks/>
          </p:cNvCxnSpPr>
          <p:nvPr/>
        </p:nvCxnSpPr>
        <p:spPr>
          <a:xfrm flipH="1">
            <a:off x="1663138" y="2993644"/>
            <a:ext cx="803319" cy="778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3C90D5-99B7-43F9-B4FA-ECF5997A8AC2}"/>
              </a:ext>
            </a:extLst>
          </p:cNvPr>
          <p:cNvSpPr txBox="1"/>
          <p:nvPr/>
        </p:nvSpPr>
        <p:spPr>
          <a:xfrm>
            <a:off x="1744004" y="2571979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Central repository</a:t>
            </a:r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C6DAF2-E54C-4190-A9CE-4D91E4A85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89" t="54117" r="63855" b="15817"/>
          <a:stretch/>
        </p:blipFill>
        <p:spPr>
          <a:xfrm>
            <a:off x="1501957" y="4164455"/>
            <a:ext cx="546846" cy="931665"/>
          </a:xfrm>
          <a:prstGeom prst="rect">
            <a:avLst/>
          </a:prstGeom>
        </p:spPr>
      </p:pic>
      <p:pic>
        <p:nvPicPr>
          <p:cNvPr id="11" name="Graphic 10" descr="Man">
            <a:extLst>
              <a:ext uri="{FF2B5EF4-FFF2-40B4-BE49-F238E27FC236}">
                <a16:creationId xmlns:a16="http://schemas.microsoft.com/office/drawing/2014/main" id="{E21CAD09-F91F-4505-A2B1-11975F837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452" y="4164455"/>
            <a:ext cx="914400" cy="914400"/>
          </a:xfrm>
          <a:prstGeom prst="rect">
            <a:avLst/>
          </a:prstGeom>
        </p:spPr>
      </p:pic>
      <p:pic>
        <p:nvPicPr>
          <p:cNvPr id="13" name="Graphic 12" descr="Woman">
            <a:extLst>
              <a:ext uri="{FF2B5EF4-FFF2-40B4-BE49-F238E27FC236}">
                <a16:creationId xmlns:a16="http://schemas.microsoft.com/office/drawing/2014/main" id="{4C493D1A-2087-43B5-AEE8-48A4A767F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4763" y="4155490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D9B94C-7D45-4E61-89D9-9C1C326161CD}"/>
              </a:ext>
            </a:extLst>
          </p:cNvPr>
          <p:cNvSpPr txBox="1"/>
          <p:nvPr/>
        </p:nvSpPr>
        <p:spPr>
          <a:xfrm>
            <a:off x="480166" y="3777737"/>
            <a:ext cx="118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Developer</a:t>
            </a:r>
            <a:endParaRPr lang="en-BE" dirty="0"/>
          </a:p>
        </p:txBody>
      </p:sp>
      <p:pic>
        <p:nvPicPr>
          <p:cNvPr id="1028" name="Picture 4" descr="docker">
            <a:extLst>
              <a:ext uri="{FF2B5EF4-FFF2-40B4-BE49-F238E27FC236}">
                <a16:creationId xmlns:a16="http://schemas.microsoft.com/office/drawing/2014/main" id="{55077598-4018-4ED0-A666-3CEA00615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85" y="5398423"/>
            <a:ext cx="1230624" cy="57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219BDC7C-AF94-480B-834B-8A79175E9693}"/>
              </a:ext>
            </a:extLst>
          </p:cNvPr>
          <p:cNvSpPr/>
          <p:nvPr/>
        </p:nvSpPr>
        <p:spPr>
          <a:xfrm>
            <a:off x="1674918" y="6166060"/>
            <a:ext cx="387566" cy="310964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04C60A-EFFD-4642-AFD9-FD34001276CC}"/>
              </a:ext>
            </a:extLst>
          </p:cNvPr>
          <p:cNvSpPr txBox="1"/>
          <p:nvPr/>
        </p:nvSpPr>
        <p:spPr>
          <a:xfrm>
            <a:off x="2110508" y="6166060"/>
            <a:ext cx="1292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MySQL 8.0 DBMS</a:t>
            </a:r>
            <a:endParaRPr lang="en-BE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DC12AE-7260-45B4-8A43-F4B74F4F838A}"/>
              </a:ext>
            </a:extLst>
          </p:cNvPr>
          <p:cNvCxnSpPr>
            <a:cxnSpLocks/>
          </p:cNvCxnSpPr>
          <p:nvPr/>
        </p:nvCxnSpPr>
        <p:spPr>
          <a:xfrm>
            <a:off x="1540022" y="5093413"/>
            <a:ext cx="0" cy="3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3220AE-8DED-429C-93F2-46EE9A058795}"/>
              </a:ext>
            </a:extLst>
          </p:cNvPr>
          <p:cNvSpPr txBox="1"/>
          <p:nvPr/>
        </p:nvSpPr>
        <p:spPr>
          <a:xfrm>
            <a:off x="1232390" y="3173103"/>
            <a:ext cx="1182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push / pull</a:t>
            </a:r>
            <a:endParaRPr lang="en-B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7849E0-1245-4D95-9EDB-4EA2D4B62ED3}"/>
              </a:ext>
            </a:extLst>
          </p:cNvPr>
          <p:cNvSpPr/>
          <p:nvPr/>
        </p:nvSpPr>
        <p:spPr>
          <a:xfrm>
            <a:off x="1823876" y="5797139"/>
            <a:ext cx="241808" cy="179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5DE39C-3DD2-4226-BE77-4871748C2144}"/>
              </a:ext>
            </a:extLst>
          </p:cNvPr>
          <p:cNvSpPr txBox="1"/>
          <p:nvPr/>
        </p:nvSpPr>
        <p:spPr>
          <a:xfrm>
            <a:off x="2095779" y="5681232"/>
            <a:ext cx="135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Apache webserver + PHP 8.2</a:t>
            </a:r>
            <a:endParaRPr lang="en-BE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8765B4-570A-4509-B6BD-3A0DE2DDB8F3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 flipH="1">
            <a:off x="1868701" y="5976243"/>
            <a:ext cx="76079" cy="293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281D980-F581-47AC-99F7-B3D9D9261458}"/>
              </a:ext>
            </a:extLst>
          </p:cNvPr>
          <p:cNvSpPr/>
          <p:nvPr/>
        </p:nvSpPr>
        <p:spPr>
          <a:xfrm>
            <a:off x="4398721" y="5628900"/>
            <a:ext cx="187288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9EBDCACC-E5E2-4128-930D-83D4C4AB5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89" t="54117" r="63855" b="15817"/>
          <a:stretch/>
        </p:blipFill>
        <p:spPr>
          <a:xfrm>
            <a:off x="4370663" y="4164456"/>
            <a:ext cx="546846" cy="93166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5B23E94-5DAC-43D7-8B61-137368560A53}"/>
              </a:ext>
            </a:extLst>
          </p:cNvPr>
          <p:cNvSpPr txBox="1"/>
          <p:nvPr/>
        </p:nvSpPr>
        <p:spPr>
          <a:xfrm>
            <a:off x="3348872" y="3777738"/>
            <a:ext cx="118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Developer</a:t>
            </a:r>
            <a:endParaRPr lang="en-BE" dirty="0"/>
          </a:p>
        </p:txBody>
      </p:sp>
      <p:pic>
        <p:nvPicPr>
          <p:cNvPr id="63" name="Picture 4" descr="docker">
            <a:extLst>
              <a:ext uri="{FF2B5EF4-FFF2-40B4-BE49-F238E27FC236}">
                <a16:creationId xmlns:a16="http://schemas.microsoft.com/office/drawing/2014/main" id="{27AE1F9B-5E68-4736-A4E6-8ABB522F8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591" y="5398424"/>
            <a:ext cx="1230624" cy="57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Flowchart: Magnetic Disk 63">
            <a:extLst>
              <a:ext uri="{FF2B5EF4-FFF2-40B4-BE49-F238E27FC236}">
                <a16:creationId xmlns:a16="http://schemas.microsoft.com/office/drawing/2014/main" id="{4F1F14B8-E245-4A81-836C-9447A3430901}"/>
              </a:ext>
            </a:extLst>
          </p:cNvPr>
          <p:cNvSpPr/>
          <p:nvPr/>
        </p:nvSpPr>
        <p:spPr>
          <a:xfrm>
            <a:off x="4543624" y="6166061"/>
            <a:ext cx="387566" cy="310964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B85619-B7F4-47D2-B892-C615BCC226B9}"/>
              </a:ext>
            </a:extLst>
          </p:cNvPr>
          <p:cNvSpPr txBox="1"/>
          <p:nvPr/>
        </p:nvSpPr>
        <p:spPr>
          <a:xfrm>
            <a:off x="4979214" y="6166061"/>
            <a:ext cx="1292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MySQL 8.0 DBMS</a:t>
            </a:r>
            <a:endParaRPr lang="en-BE" sz="12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3FEF9AB-484E-40E0-A4F3-D67C6284B36C}"/>
              </a:ext>
            </a:extLst>
          </p:cNvPr>
          <p:cNvCxnSpPr>
            <a:cxnSpLocks/>
          </p:cNvCxnSpPr>
          <p:nvPr/>
        </p:nvCxnSpPr>
        <p:spPr>
          <a:xfrm>
            <a:off x="4408728" y="5093414"/>
            <a:ext cx="0" cy="3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A22541F-4A43-45B5-AE0B-B551655E6C85}"/>
              </a:ext>
            </a:extLst>
          </p:cNvPr>
          <p:cNvSpPr/>
          <p:nvPr/>
        </p:nvSpPr>
        <p:spPr>
          <a:xfrm>
            <a:off x="4692582" y="5797140"/>
            <a:ext cx="241808" cy="179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C87AC8-5C31-4AB6-9204-5DF8B72433FD}"/>
              </a:ext>
            </a:extLst>
          </p:cNvPr>
          <p:cNvSpPr txBox="1"/>
          <p:nvPr/>
        </p:nvSpPr>
        <p:spPr>
          <a:xfrm>
            <a:off x="4964485" y="5681233"/>
            <a:ext cx="135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Apache webserver + PHP 8.2</a:t>
            </a:r>
            <a:endParaRPr lang="en-BE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3346FD5-BF41-48DC-A7AA-52B0793584BA}"/>
              </a:ext>
            </a:extLst>
          </p:cNvPr>
          <p:cNvCxnSpPr>
            <a:cxnSpLocks/>
            <a:stCxn id="67" idx="2"/>
            <a:endCxn id="64" idx="0"/>
          </p:cNvCxnSpPr>
          <p:nvPr/>
        </p:nvCxnSpPr>
        <p:spPr>
          <a:xfrm flipH="1">
            <a:off x="4737407" y="5976244"/>
            <a:ext cx="76079" cy="293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8791415-F64D-4C84-8D2E-FA88740C89C4}"/>
              </a:ext>
            </a:extLst>
          </p:cNvPr>
          <p:cNvCxnSpPr>
            <a:cxnSpLocks/>
          </p:cNvCxnSpPr>
          <p:nvPr/>
        </p:nvCxnSpPr>
        <p:spPr>
          <a:xfrm>
            <a:off x="2814342" y="3000202"/>
            <a:ext cx="588557" cy="763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A341296-400A-4A5E-9764-3EB7D3792D28}"/>
              </a:ext>
            </a:extLst>
          </p:cNvPr>
          <p:cNvSpPr txBox="1"/>
          <p:nvPr/>
        </p:nvSpPr>
        <p:spPr>
          <a:xfrm>
            <a:off x="3108620" y="3170807"/>
            <a:ext cx="1182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push / pull</a:t>
            </a:r>
            <a:endParaRPr lang="en-BE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3F7385-30D8-454F-87DC-CBF314412094}"/>
              </a:ext>
            </a:extLst>
          </p:cNvPr>
          <p:cNvSpPr txBox="1"/>
          <p:nvPr/>
        </p:nvSpPr>
        <p:spPr>
          <a:xfrm>
            <a:off x="4318098" y="5351900"/>
            <a:ext cx="2299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development environment</a:t>
            </a:r>
            <a:endParaRPr lang="en-BE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4454D5B-CFAE-4155-83B0-283A4F5CC5DD}"/>
              </a:ext>
            </a:extLst>
          </p:cNvPr>
          <p:cNvSpPr txBox="1"/>
          <p:nvPr/>
        </p:nvSpPr>
        <p:spPr>
          <a:xfrm>
            <a:off x="1448413" y="5360356"/>
            <a:ext cx="2299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development environment</a:t>
            </a:r>
            <a:endParaRPr lang="en-BE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55F811-2665-4F87-9A0F-B0A0A9B4E593}"/>
              </a:ext>
            </a:extLst>
          </p:cNvPr>
          <p:cNvSpPr txBox="1"/>
          <p:nvPr/>
        </p:nvSpPr>
        <p:spPr>
          <a:xfrm>
            <a:off x="6131919" y="1978074"/>
            <a:ext cx="2299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staging/production environment</a:t>
            </a:r>
            <a:endParaRPr lang="en-BE" sz="12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FA57D88-2947-4037-9F4A-00EFBB03275E}"/>
              </a:ext>
            </a:extLst>
          </p:cNvPr>
          <p:cNvSpPr/>
          <p:nvPr/>
        </p:nvSpPr>
        <p:spPr>
          <a:xfrm>
            <a:off x="6367889" y="2377194"/>
            <a:ext cx="1052562" cy="8531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7" name="Flowchart: Magnetic Disk 76">
            <a:extLst>
              <a:ext uri="{FF2B5EF4-FFF2-40B4-BE49-F238E27FC236}">
                <a16:creationId xmlns:a16="http://schemas.microsoft.com/office/drawing/2014/main" id="{FBEEE191-1282-4026-89BA-7D76B3CD4CB7}"/>
              </a:ext>
            </a:extLst>
          </p:cNvPr>
          <p:cNvSpPr/>
          <p:nvPr/>
        </p:nvSpPr>
        <p:spPr>
          <a:xfrm>
            <a:off x="6367888" y="3478714"/>
            <a:ext cx="1052561" cy="1060917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A582F8C-299F-4E04-ABE9-EA8FC7EBA14C}"/>
              </a:ext>
            </a:extLst>
          </p:cNvPr>
          <p:cNvSpPr txBox="1"/>
          <p:nvPr/>
        </p:nvSpPr>
        <p:spPr>
          <a:xfrm>
            <a:off x="7451170" y="3471209"/>
            <a:ext cx="1292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MySQL 8.0 DBMS</a:t>
            </a:r>
            <a:endParaRPr lang="en-BE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27C3B17-5258-4D1B-9065-06279DE6BAD9}"/>
              </a:ext>
            </a:extLst>
          </p:cNvPr>
          <p:cNvSpPr txBox="1"/>
          <p:nvPr/>
        </p:nvSpPr>
        <p:spPr>
          <a:xfrm>
            <a:off x="7420449" y="2317383"/>
            <a:ext cx="135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Apache webserver + PHP 8.2</a:t>
            </a:r>
            <a:endParaRPr lang="en-BE" sz="12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8796665-0BFD-43AE-8487-E4A28EF0EDF8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3686307" y="2788769"/>
            <a:ext cx="2681582" cy="1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F3E920E-C8B7-4D4E-B744-DF88CF2E735E}"/>
              </a:ext>
            </a:extLst>
          </p:cNvPr>
          <p:cNvSpPr txBox="1"/>
          <p:nvPr/>
        </p:nvSpPr>
        <p:spPr>
          <a:xfrm>
            <a:off x="4744088" y="2784831"/>
            <a:ext cx="1182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pull</a:t>
            </a:r>
            <a:endParaRPr lang="en-BE" sz="12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F5348A5-E9CE-4940-B902-BF1EDB307F6D}"/>
              </a:ext>
            </a:extLst>
          </p:cNvPr>
          <p:cNvCxnSpPr>
            <a:cxnSpLocks/>
          </p:cNvCxnSpPr>
          <p:nvPr/>
        </p:nvCxnSpPr>
        <p:spPr>
          <a:xfrm flipH="1">
            <a:off x="6896080" y="3210359"/>
            <a:ext cx="1" cy="416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CB898C4-6161-4492-823C-D5DECE747FDA}"/>
              </a:ext>
            </a:extLst>
          </p:cNvPr>
          <p:cNvCxnSpPr>
            <a:cxnSpLocks/>
          </p:cNvCxnSpPr>
          <p:nvPr/>
        </p:nvCxnSpPr>
        <p:spPr>
          <a:xfrm>
            <a:off x="7420449" y="2955253"/>
            <a:ext cx="13538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6826032-86EC-4B9B-97F7-A0DB75588A64}"/>
              </a:ext>
            </a:extLst>
          </p:cNvPr>
          <p:cNvSpPr txBox="1"/>
          <p:nvPr/>
        </p:nvSpPr>
        <p:spPr>
          <a:xfrm>
            <a:off x="7776763" y="2929481"/>
            <a:ext cx="1182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HTTPS</a:t>
            </a:r>
            <a:endParaRPr lang="en-BE" sz="1200" dirty="0"/>
          </a:p>
        </p:txBody>
      </p:sp>
      <p:sp>
        <p:nvSpPr>
          <p:cNvPr id="1033" name="Thought Bubble: Cloud 1032">
            <a:extLst>
              <a:ext uri="{FF2B5EF4-FFF2-40B4-BE49-F238E27FC236}">
                <a16:creationId xmlns:a16="http://schemas.microsoft.com/office/drawing/2014/main" id="{F9FCBA5F-4678-48E6-93C4-A93951D5E719}"/>
              </a:ext>
            </a:extLst>
          </p:cNvPr>
          <p:cNvSpPr/>
          <p:nvPr/>
        </p:nvSpPr>
        <p:spPr>
          <a:xfrm>
            <a:off x="8774284" y="2490187"/>
            <a:ext cx="1350761" cy="753927"/>
          </a:xfrm>
          <a:prstGeom prst="cloudCallout">
            <a:avLst>
              <a:gd name="adj1" fmla="val 4987"/>
              <a:gd name="adj2" fmla="val 221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180BA3-E48A-4422-9AFC-F2ADCD3F9582}"/>
              </a:ext>
            </a:extLst>
          </p:cNvPr>
          <p:cNvSpPr txBox="1"/>
          <p:nvPr/>
        </p:nvSpPr>
        <p:spPr>
          <a:xfrm>
            <a:off x="9788815" y="3153568"/>
            <a:ext cx="1353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Internet</a:t>
            </a:r>
            <a:endParaRPr lang="en-BE" sz="1200" dirty="0"/>
          </a:p>
        </p:txBody>
      </p:sp>
    </p:spTree>
    <p:extLst>
      <p:ext uri="{BB962C8B-B14F-4D97-AF65-F5344CB8AC3E}">
        <p14:creationId xmlns:p14="http://schemas.microsoft.com/office/powerpoint/2010/main" val="80312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Joris Maervoet</dc:creator>
  <cp:lastModifiedBy>Joris Maervoet</cp:lastModifiedBy>
  <cp:revision>7</cp:revision>
  <dcterms:created xsi:type="dcterms:W3CDTF">2022-09-14T08:35:20Z</dcterms:created>
  <dcterms:modified xsi:type="dcterms:W3CDTF">2023-09-23T15:46:20Z</dcterms:modified>
</cp:coreProperties>
</file>