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1224" y="400"/>
      </p:cViewPr>
      <p:guideLst>
        <p:guide orient="horz" pos="2160"/>
        <p:guide pos="3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3C7D-00E5-6B4A-B162-6C324E05D05C}" type="datetimeFigureOut">
              <a:rPr lang="es-ES" smtClean="0"/>
              <a:t>12/1/13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05DB-BDEB-A242-B8A8-9128154F16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94119" y="5241133"/>
            <a:ext cx="5766322" cy="1255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Objeto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vida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9907" y="5241609"/>
            <a:ext cx="1424212" cy="125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22" y="5477421"/>
            <a:ext cx="606907" cy="9245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394119" y="3985122"/>
            <a:ext cx="5766322" cy="1255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Modelo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69907" y="3985598"/>
            <a:ext cx="1424212" cy="125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94119" y="2729111"/>
            <a:ext cx="5766322" cy="1255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Meta-</a:t>
            </a:r>
            <a:r>
              <a:rPr lang="en-US" dirty="0" err="1" smtClean="0">
                <a:solidFill>
                  <a:schemeClr val="tx1"/>
                </a:solidFill>
              </a:rPr>
              <a:t>modelo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969907" y="2729587"/>
            <a:ext cx="1424212" cy="125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94119" y="1473100"/>
            <a:ext cx="5766322" cy="1255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Meta-</a:t>
            </a:r>
            <a:r>
              <a:rPr lang="en-US" dirty="0" err="1" smtClean="0">
                <a:solidFill>
                  <a:schemeClr val="tx1"/>
                </a:solidFill>
              </a:rPr>
              <a:t>metamodelo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69907" y="1473576"/>
            <a:ext cx="1424212" cy="12555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054022" y="4130514"/>
            <a:ext cx="1770427" cy="4874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Video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054022" y="4617966"/>
            <a:ext cx="1770427" cy="4874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+ title: String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4976776" y="5105418"/>
            <a:ext cx="0" cy="37200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946672" y="5159311"/>
            <a:ext cx="1477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«</a:t>
            </a:r>
            <a:r>
              <a:rPr lang="en-US" sz="1400" dirty="0" err="1" smtClean="0">
                <a:latin typeface="Courier"/>
                <a:cs typeface="Courier"/>
              </a:rPr>
              <a:t>instanceOf</a:t>
            </a:r>
            <a:r>
              <a:rPr lang="en-US" sz="1400" dirty="0" smtClean="0">
                <a:latin typeface="Courier"/>
                <a:cs typeface="Courier"/>
              </a:rPr>
              <a:t>»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2902895" y="3185274"/>
            <a:ext cx="1770427" cy="4874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Atributo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641628" y="3187750"/>
            <a:ext cx="1770427" cy="4874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Clase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31" name="Conector recto 30"/>
          <p:cNvCxnSpPr>
            <a:endCxn id="28" idx="2"/>
          </p:cNvCxnSpPr>
          <p:nvPr/>
        </p:nvCxnSpPr>
        <p:spPr>
          <a:xfrm flipH="1" flipV="1">
            <a:off x="3788109" y="3672726"/>
            <a:ext cx="560984" cy="1073517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endCxn id="30" idx="2"/>
          </p:cNvCxnSpPr>
          <p:nvPr/>
        </p:nvCxnSpPr>
        <p:spPr>
          <a:xfrm flipV="1">
            <a:off x="5329796" y="3675202"/>
            <a:ext cx="1197046" cy="45531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164090" y="1980415"/>
            <a:ext cx="1770427" cy="4874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Courier"/>
                <a:cs typeface="Courier"/>
              </a:rPr>
              <a:t>Clase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1" name="Conector recto 40"/>
          <p:cNvCxnSpPr>
            <a:endCxn id="40" idx="2"/>
          </p:cNvCxnSpPr>
          <p:nvPr/>
        </p:nvCxnSpPr>
        <p:spPr>
          <a:xfrm flipV="1">
            <a:off x="3788109" y="2467867"/>
            <a:ext cx="1261195" cy="719884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40" idx="2"/>
          </p:cNvCxnSpPr>
          <p:nvPr/>
        </p:nvCxnSpPr>
        <p:spPr>
          <a:xfrm flipH="1" flipV="1">
            <a:off x="5049304" y="2467867"/>
            <a:ext cx="1407710" cy="71988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40" idx="0"/>
            <a:endCxn id="40" idx="3"/>
          </p:cNvCxnSpPr>
          <p:nvPr/>
        </p:nvCxnSpPr>
        <p:spPr>
          <a:xfrm rot="16200000" flipH="1">
            <a:off x="5370047" y="1659672"/>
            <a:ext cx="243726" cy="885213"/>
          </a:xfrm>
          <a:prstGeom prst="bentConnector4">
            <a:avLst>
              <a:gd name="adj1" fmla="val -93794"/>
              <a:gd name="adj2" fmla="val 125824"/>
            </a:avLst>
          </a:prstGeom>
          <a:ln>
            <a:solidFill>
              <a:schemeClr val="tx1"/>
            </a:solidFill>
            <a:prstDash val="dash"/>
            <a:tailEnd type="triangle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86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Macintosh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Marel Josué Oliva</dc:creator>
  <cp:lastModifiedBy>Marel Josué Oliva</cp:lastModifiedBy>
  <cp:revision>4</cp:revision>
  <dcterms:created xsi:type="dcterms:W3CDTF">2013-12-01T15:32:56Z</dcterms:created>
  <dcterms:modified xsi:type="dcterms:W3CDTF">2013-12-01T15:53:55Z</dcterms:modified>
</cp:coreProperties>
</file>