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85" r:id="rId8"/>
    <p:sldId id="278" r:id="rId9"/>
    <p:sldId id="260" r:id="rId10"/>
    <p:sldId id="281" r:id="rId11"/>
    <p:sldId id="282" r:id="rId12"/>
    <p:sldId id="286" r:id="rId13"/>
    <p:sldId id="277" r:id="rId14"/>
    <p:sldId id="264" r:id="rId15"/>
    <p:sldId id="266" r:id="rId16"/>
    <p:sldId id="268" r:id="rId17"/>
    <p:sldId id="269" r:id="rId18"/>
    <p:sldId id="270" r:id="rId19"/>
    <p:sldId id="287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B0DFA-E0A7-4461-9C67-2C0048BB419B}" type="doc">
      <dgm:prSet loTypeId="urn:microsoft.com/office/officeart/2005/8/layout/chevron2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118A92-3D5B-427C-944D-BFA8F56B198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69101EA6-BBF2-4CEF-BDFD-1001061D878F}" type="parTrans" cxnId="{1F2802F4-3F01-462F-8072-81E17C39B9C8}">
      <dgm:prSet/>
      <dgm:spPr/>
      <dgm:t>
        <a:bodyPr/>
        <a:lstStyle/>
        <a:p>
          <a:endParaRPr lang="en-US"/>
        </a:p>
      </dgm:t>
    </dgm:pt>
    <dgm:pt modelId="{DF41E2E7-E9E8-4D3C-8C7D-3683A0A5C9EB}" type="sibTrans" cxnId="{1F2802F4-3F01-462F-8072-81E17C39B9C8}">
      <dgm:prSet/>
      <dgm:spPr/>
      <dgm:t>
        <a:bodyPr/>
        <a:lstStyle/>
        <a:p>
          <a:endParaRPr lang="en-US"/>
        </a:p>
      </dgm:t>
    </dgm:pt>
    <dgm:pt modelId="{58B3F584-DCF1-41F7-90C4-4A6961DFFA21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50EB3AB8-A86B-4875-8789-AB182B847871}" type="parTrans" cxnId="{3AF72550-C9A3-431F-B28B-E0C29B6A9137}">
      <dgm:prSet/>
      <dgm:spPr/>
      <dgm:t>
        <a:bodyPr/>
        <a:lstStyle/>
        <a:p>
          <a:endParaRPr lang="en-US"/>
        </a:p>
      </dgm:t>
    </dgm:pt>
    <dgm:pt modelId="{BCD0DD0F-2AD4-4738-A4DA-F9CB40CAAA3B}" type="sibTrans" cxnId="{3AF72550-C9A3-431F-B28B-E0C29B6A9137}">
      <dgm:prSet/>
      <dgm:spPr/>
      <dgm:t>
        <a:bodyPr/>
        <a:lstStyle/>
        <a:p>
          <a:endParaRPr lang="en-US"/>
        </a:p>
      </dgm:t>
    </dgm:pt>
    <dgm:pt modelId="{1910A93E-7151-4FFE-8096-DDBBEB99FB7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1D8AE7E8-CFB4-43D5-9A66-3188EE296657}" type="parTrans" cxnId="{1DCB30C9-5473-439F-B084-14DF6511D0FD}">
      <dgm:prSet/>
      <dgm:spPr/>
      <dgm:t>
        <a:bodyPr/>
        <a:lstStyle/>
        <a:p>
          <a:endParaRPr lang="en-US"/>
        </a:p>
      </dgm:t>
    </dgm:pt>
    <dgm:pt modelId="{81AB8D95-1974-4BC8-BACD-14B023D75813}" type="sibTrans" cxnId="{1DCB30C9-5473-439F-B084-14DF6511D0FD}">
      <dgm:prSet/>
      <dgm:spPr/>
      <dgm:t>
        <a:bodyPr/>
        <a:lstStyle/>
        <a:p>
          <a:endParaRPr lang="en-US"/>
        </a:p>
      </dgm:t>
    </dgm:pt>
    <dgm:pt modelId="{24455906-B8D3-4147-A759-F4749CED9F56}">
      <dgm:prSet phldrT="[Text]"/>
      <dgm:spPr/>
      <dgm:t>
        <a:bodyPr/>
        <a:lstStyle/>
        <a:p>
          <a:r>
            <a:rPr lang="en-US" dirty="0"/>
            <a:t>Dataset Specification</a:t>
          </a:r>
        </a:p>
      </dgm:t>
    </dgm:pt>
    <dgm:pt modelId="{EE3B737F-CCD1-49F7-8639-DF96FD5ECAA0}" type="parTrans" cxnId="{33933220-608F-4D7F-8137-0A119551185C}">
      <dgm:prSet/>
      <dgm:spPr/>
      <dgm:t>
        <a:bodyPr/>
        <a:lstStyle/>
        <a:p>
          <a:endParaRPr lang="en-US"/>
        </a:p>
      </dgm:t>
    </dgm:pt>
    <dgm:pt modelId="{BF147255-76CE-43D4-9EBD-E6B16BC143C6}" type="sibTrans" cxnId="{33933220-608F-4D7F-8137-0A119551185C}">
      <dgm:prSet/>
      <dgm:spPr/>
      <dgm:t>
        <a:bodyPr/>
        <a:lstStyle/>
        <a:p>
          <a:endParaRPr lang="en-US"/>
        </a:p>
      </dgm:t>
    </dgm:pt>
    <dgm:pt modelId="{1B13F940-EF14-4CEE-95F9-08EA6F6C47EE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B8D55660-A4C6-454B-8E69-B7CAF797FA12}" type="parTrans" cxnId="{70E1BFE6-71D3-4855-8009-B2A5B79D7FB6}">
      <dgm:prSet/>
      <dgm:spPr/>
      <dgm:t>
        <a:bodyPr/>
        <a:lstStyle/>
        <a:p>
          <a:endParaRPr lang="en-US"/>
        </a:p>
      </dgm:t>
    </dgm:pt>
    <dgm:pt modelId="{4861044E-9F93-48CE-818A-8F37FFC1AEAA}" type="sibTrans" cxnId="{70E1BFE6-71D3-4855-8009-B2A5B79D7FB6}">
      <dgm:prSet/>
      <dgm:spPr/>
      <dgm:t>
        <a:bodyPr/>
        <a:lstStyle/>
        <a:p>
          <a:endParaRPr lang="en-US"/>
        </a:p>
      </dgm:t>
    </dgm:pt>
    <dgm:pt modelId="{8F84FAAB-6677-417E-A567-2EBDAB6CEEA3}">
      <dgm:prSet phldrT="[Text]"/>
      <dgm:spPr/>
      <dgm:t>
        <a:bodyPr/>
        <a:lstStyle/>
        <a:p>
          <a:r>
            <a:rPr lang="en-US" dirty="0"/>
            <a:t>Work Flow</a:t>
          </a:r>
        </a:p>
      </dgm:t>
    </dgm:pt>
    <dgm:pt modelId="{135865D9-D02D-47D8-BEA6-42DE47CC61AF}" type="parTrans" cxnId="{60049B97-F00D-423C-A2AB-C0F6C274DE5A}">
      <dgm:prSet/>
      <dgm:spPr/>
      <dgm:t>
        <a:bodyPr/>
        <a:lstStyle/>
        <a:p>
          <a:endParaRPr lang="en-US"/>
        </a:p>
      </dgm:t>
    </dgm:pt>
    <dgm:pt modelId="{9DFDCFF0-6D9E-4547-B4E1-A8CD0C45B21B}" type="sibTrans" cxnId="{60049B97-F00D-423C-A2AB-C0F6C274DE5A}">
      <dgm:prSet/>
      <dgm:spPr/>
      <dgm:t>
        <a:bodyPr/>
        <a:lstStyle/>
        <a:p>
          <a:endParaRPr lang="en-US"/>
        </a:p>
      </dgm:t>
    </dgm:pt>
    <dgm:pt modelId="{8A4DA10B-7C79-4ECB-A646-B6E390A7B7E4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A3D293FB-4779-4EED-B6F7-1CF5D94D1618}" type="parTrans" cxnId="{E76D73F1-18BF-434C-9810-6A4891D43E29}">
      <dgm:prSet/>
      <dgm:spPr/>
      <dgm:t>
        <a:bodyPr/>
        <a:lstStyle/>
        <a:p>
          <a:endParaRPr lang="en-US"/>
        </a:p>
      </dgm:t>
    </dgm:pt>
    <dgm:pt modelId="{515D7DDB-1194-4508-A784-667931A23220}" type="sibTrans" cxnId="{E76D73F1-18BF-434C-9810-6A4891D43E29}">
      <dgm:prSet/>
      <dgm:spPr/>
      <dgm:t>
        <a:bodyPr/>
        <a:lstStyle/>
        <a:p>
          <a:endParaRPr lang="en-US"/>
        </a:p>
      </dgm:t>
    </dgm:pt>
    <dgm:pt modelId="{1FB150C8-5F6C-4D76-8476-8312956AABE2}">
      <dgm:prSet/>
      <dgm:spPr/>
      <dgm:t>
        <a:bodyPr/>
        <a:lstStyle/>
        <a:p>
          <a:r>
            <a:rPr lang="en-US" dirty="0"/>
            <a:t>System Specification</a:t>
          </a:r>
        </a:p>
      </dgm:t>
    </dgm:pt>
    <dgm:pt modelId="{BFAE11FF-F5CD-4680-A778-7D7DF6BFCCB7}" type="parTrans" cxnId="{D34D5789-1B14-490B-BB0C-E09C0DBD7064}">
      <dgm:prSet/>
      <dgm:spPr/>
      <dgm:t>
        <a:bodyPr/>
        <a:lstStyle/>
        <a:p>
          <a:endParaRPr lang="en-US"/>
        </a:p>
      </dgm:t>
    </dgm:pt>
    <dgm:pt modelId="{7AE42978-CF0D-4730-A583-62002623426B}" type="sibTrans" cxnId="{D34D5789-1B14-490B-BB0C-E09C0DBD7064}">
      <dgm:prSet/>
      <dgm:spPr/>
      <dgm:t>
        <a:bodyPr/>
        <a:lstStyle/>
        <a:p>
          <a:endParaRPr lang="en-US"/>
        </a:p>
      </dgm:t>
    </dgm:pt>
    <dgm:pt modelId="{2D0FBF49-DD14-498F-BF11-D83C38CD94D7}">
      <dgm:prSet/>
      <dgm:spPr/>
      <dgm:t>
        <a:bodyPr/>
        <a:lstStyle/>
        <a:p>
          <a:r>
            <a:rPr lang="en-US" dirty="0"/>
            <a:t>5</a:t>
          </a:r>
        </a:p>
      </dgm:t>
    </dgm:pt>
    <dgm:pt modelId="{3B9506A2-D871-4A41-A87F-1B98F3CCF919}" type="parTrans" cxnId="{51B86031-00E9-4796-BC06-AF82DF426622}">
      <dgm:prSet/>
      <dgm:spPr/>
      <dgm:t>
        <a:bodyPr/>
        <a:lstStyle/>
        <a:p>
          <a:endParaRPr lang="en-US"/>
        </a:p>
      </dgm:t>
    </dgm:pt>
    <dgm:pt modelId="{716D3127-6F10-4B30-AF7F-95DBD59990AD}" type="sibTrans" cxnId="{51B86031-00E9-4796-BC06-AF82DF426622}">
      <dgm:prSet/>
      <dgm:spPr/>
      <dgm:t>
        <a:bodyPr/>
        <a:lstStyle/>
        <a:p>
          <a:endParaRPr lang="en-US"/>
        </a:p>
      </dgm:t>
    </dgm:pt>
    <dgm:pt modelId="{5EE26A32-B9CD-4A45-9D97-F3D8E7FF0C80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AA8F245D-E14D-4957-85DD-5C64767578B7}" type="parTrans" cxnId="{E09125E7-44B0-4F7E-B42E-DAC0E1C1D8AA}">
      <dgm:prSet/>
      <dgm:spPr/>
      <dgm:t>
        <a:bodyPr/>
        <a:lstStyle/>
        <a:p>
          <a:endParaRPr lang="en-US"/>
        </a:p>
      </dgm:t>
    </dgm:pt>
    <dgm:pt modelId="{0D54EB7D-AA18-4907-946D-1DCAD51DD98E}" type="sibTrans" cxnId="{E09125E7-44B0-4F7E-B42E-DAC0E1C1D8AA}">
      <dgm:prSet/>
      <dgm:spPr/>
      <dgm:t>
        <a:bodyPr/>
        <a:lstStyle/>
        <a:p>
          <a:endParaRPr lang="en-US"/>
        </a:p>
      </dgm:t>
    </dgm:pt>
    <dgm:pt modelId="{F4E07216-2ACE-4E3D-84E7-848F869A29F8}">
      <dgm:prSet/>
      <dgm:spPr/>
      <dgm:t>
        <a:bodyPr/>
        <a:lstStyle/>
        <a:p>
          <a:r>
            <a:rPr lang="en-US" dirty="0"/>
            <a:t>6</a:t>
          </a:r>
        </a:p>
      </dgm:t>
    </dgm:pt>
    <dgm:pt modelId="{F0147AFB-C02C-4EE1-8329-2D55D3348775}" type="parTrans" cxnId="{50074394-043C-4992-85C9-754D7FDDEB7D}">
      <dgm:prSet/>
      <dgm:spPr/>
      <dgm:t>
        <a:bodyPr/>
        <a:lstStyle/>
        <a:p>
          <a:endParaRPr lang="en-US"/>
        </a:p>
      </dgm:t>
    </dgm:pt>
    <dgm:pt modelId="{EDF9FD68-D9A1-47FB-A4FD-3AD347D0F510}" type="sibTrans" cxnId="{50074394-043C-4992-85C9-754D7FDDEB7D}">
      <dgm:prSet/>
      <dgm:spPr/>
      <dgm:t>
        <a:bodyPr/>
        <a:lstStyle/>
        <a:p>
          <a:endParaRPr lang="en-US"/>
        </a:p>
      </dgm:t>
    </dgm:pt>
    <dgm:pt modelId="{644A5D3B-11C4-4EB6-A2FB-3D828469460E}">
      <dgm:prSet/>
      <dgm:spPr/>
      <dgm:t>
        <a:bodyPr/>
        <a:lstStyle/>
        <a:p>
          <a:r>
            <a:rPr lang="en-US" dirty="0"/>
            <a:t>Summary</a:t>
          </a:r>
        </a:p>
      </dgm:t>
    </dgm:pt>
    <dgm:pt modelId="{96CF3C04-C868-4AE6-8CB3-D18690C885B0}" type="parTrans" cxnId="{F44FB59B-7E73-4ABF-9368-3F3FC9371567}">
      <dgm:prSet/>
      <dgm:spPr/>
      <dgm:t>
        <a:bodyPr/>
        <a:lstStyle/>
        <a:p>
          <a:endParaRPr lang="en-US"/>
        </a:p>
      </dgm:t>
    </dgm:pt>
    <dgm:pt modelId="{45E018E1-68FD-459A-8D3E-A24B6321B8CC}" type="sibTrans" cxnId="{F44FB59B-7E73-4ABF-9368-3F3FC9371567}">
      <dgm:prSet/>
      <dgm:spPr/>
      <dgm:t>
        <a:bodyPr/>
        <a:lstStyle/>
        <a:p>
          <a:endParaRPr lang="en-US"/>
        </a:p>
      </dgm:t>
    </dgm:pt>
    <dgm:pt modelId="{D7D9FB29-E822-400C-B656-ABECBB8B73C5}">
      <dgm:prSet/>
      <dgm:spPr/>
      <dgm:t>
        <a:bodyPr/>
        <a:lstStyle/>
        <a:p>
          <a:r>
            <a:rPr lang="en-US" dirty="0"/>
            <a:t>7</a:t>
          </a:r>
        </a:p>
      </dgm:t>
    </dgm:pt>
    <dgm:pt modelId="{CF14F116-D453-4656-9CF6-8069D28AA92D}" type="parTrans" cxnId="{2FF09A87-58B4-4F5B-B243-D1F2ED74F0B6}">
      <dgm:prSet/>
      <dgm:spPr/>
      <dgm:t>
        <a:bodyPr/>
        <a:lstStyle/>
        <a:p>
          <a:endParaRPr lang="en-US"/>
        </a:p>
      </dgm:t>
    </dgm:pt>
    <dgm:pt modelId="{96BF92A8-CE2B-48DA-B0B3-47A7058494BD}" type="sibTrans" cxnId="{2FF09A87-58B4-4F5B-B243-D1F2ED74F0B6}">
      <dgm:prSet/>
      <dgm:spPr/>
      <dgm:t>
        <a:bodyPr/>
        <a:lstStyle/>
        <a:p>
          <a:endParaRPr lang="en-US"/>
        </a:p>
      </dgm:t>
    </dgm:pt>
    <dgm:pt modelId="{2F9FE3CE-6ED1-47CE-82B4-C4E8E43F922D}">
      <dgm:prSet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0FE36682-A62A-4EC9-9981-0E156A5256C8}" type="parTrans" cxnId="{32CD7DFF-EFC4-46F4-B9C0-38C54C79B779}">
      <dgm:prSet/>
      <dgm:spPr/>
      <dgm:t>
        <a:bodyPr/>
        <a:lstStyle/>
        <a:p>
          <a:endParaRPr lang="en-US"/>
        </a:p>
      </dgm:t>
    </dgm:pt>
    <dgm:pt modelId="{574644FB-8ACE-4843-A92B-40DA1B2019D2}" type="sibTrans" cxnId="{32CD7DFF-EFC4-46F4-B9C0-38C54C79B779}">
      <dgm:prSet/>
      <dgm:spPr/>
      <dgm:t>
        <a:bodyPr/>
        <a:lstStyle/>
        <a:p>
          <a:endParaRPr lang="en-US"/>
        </a:p>
      </dgm:t>
    </dgm:pt>
    <dgm:pt modelId="{4333470E-B4AD-4D49-A7A9-936879A30E96}">
      <dgm:prSet/>
      <dgm:spPr/>
      <dgm:t>
        <a:bodyPr/>
        <a:lstStyle/>
        <a:p>
          <a:r>
            <a:rPr lang="en-US" dirty="0"/>
            <a:t>8</a:t>
          </a:r>
        </a:p>
      </dgm:t>
    </dgm:pt>
    <dgm:pt modelId="{C8D3A304-E2FE-475E-82CC-610FFB020127}" type="parTrans" cxnId="{6E2B8553-AFF4-4BCB-A3A4-FACE5F427BB3}">
      <dgm:prSet/>
      <dgm:spPr/>
      <dgm:t>
        <a:bodyPr/>
        <a:lstStyle/>
        <a:p>
          <a:endParaRPr lang="en-US"/>
        </a:p>
      </dgm:t>
    </dgm:pt>
    <dgm:pt modelId="{25129E95-AF1D-4450-A78B-73038ED84316}" type="sibTrans" cxnId="{6E2B8553-AFF4-4BCB-A3A4-FACE5F427BB3}">
      <dgm:prSet/>
      <dgm:spPr/>
      <dgm:t>
        <a:bodyPr/>
        <a:lstStyle/>
        <a:p>
          <a:endParaRPr lang="en-US"/>
        </a:p>
      </dgm:t>
    </dgm:pt>
    <dgm:pt modelId="{8396AAD2-9E3F-44FC-88E8-18BC28DBD290}">
      <dgm:prSet/>
      <dgm:spPr/>
      <dgm:t>
        <a:bodyPr/>
        <a:lstStyle/>
        <a:p>
          <a:r>
            <a:rPr lang="en-US" dirty="0"/>
            <a:t>Reference</a:t>
          </a:r>
        </a:p>
      </dgm:t>
    </dgm:pt>
    <dgm:pt modelId="{6433B3B4-D5CF-4367-BFA9-E88B7465A507}" type="parTrans" cxnId="{6228D590-71B0-4EC9-9A5A-0C764A9506C0}">
      <dgm:prSet/>
      <dgm:spPr/>
      <dgm:t>
        <a:bodyPr/>
        <a:lstStyle/>
        <a:p>
          <a:endParaRPr lang="en-US"/>
        </a:p>
      </dgm:t>
    </dgm:pt>
    <dgm:pt modelId="{71138470-55A4-4390-BA52-259072E1AA47}" type="sibTrans" cxnId="{6228D590-71B0-4EC9-9A5A-0C764A9506C0}">
      <dgm:prSet/>
      <dgm:spPr/>
      <dgm:t>
        <a:bodyPr/>
        <a:lstStyle/>
        <a:p>
          <a:endParaRPr lang="en-US"/>
        </a:p>
      </dgm:t>
    </dgm:pt>
    <dgm:pt modelId="{B68F4C3A-1BCB-45BB-8A79-F83119896397}" type="pres">
      <dgm:prSet presAssocID="{F4EB0DFA-E0A7-4461-9C67-2C0048BB419B}" presName="linearFlow" presStyleCnt="0">
        <dgm:presLayoutVars>
          <dgm:dir/>
          <dgm:animLvl val="lvl"/>
          <dgm:resizeHandles val="exact"/>
        </dgm:presLayoutVars>
      </dgm:prSet>
      <dgm:spPr/>
    </dgm:pt>
    <dgm:pt modelId="{D754B242-6B2F-47A2-9E98-707C46E4203B}" type="pres">
      <dgm:prSet presAssocID="{DD118A92-3D5B-427C-944D-BFA8F56B1980}" presName="composite" presStyleCnt="0"/>
      <dgm:spPr/>
    </dgm:pt>
    <dgm:pt modelId="{65C3A1EB-89E4-48A2-A4E4-CD7EA3D7AA1E}" type="pres">
      <dgm:prSet presAssocID="{DD118A92-3D5B-427C-944D-BFA8F56B1980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D4AB45BB-C682-4596-8A23-C079AE470905}" type="pres">
      <dgm:prSet presAssocID="{DD118A92-3D5B-427C-944D-BFA8F56B1980}" presName="descendantText" presStyleLbl="alignAcc1" presStyleIdx="0" presStyleCnt="8">
        <dgm:presLayoutVars>
          <dgm:bulletEnabled val="1"/>
        </dgm:presLayoutVars>
      </dgm:prSet>
      <dgm:spPr/>
    </dgm:pt>
    <dgm:pt modelId="{FEBD8929-4458-4379-A845-9CEC05DF688E}" type="pres">
      <dgm:prSet presAssocID="{DF41E2E7-E9E8-4D3C-8C7D-3683A0A5C9EB}" presName="sp" presStyleCnt="0"/>
      <dgm:spPr/>
    </dgm:pt>
    <dgm:pt modelId="{D749BF7E-0557-4D48-AE46-584D0FE4E7EA}" type="pres">
      <dgm:prSet presAssocID="{1910A93E-7151-4FFE-8096-DDBBEB99FB70}" presName="composite" presStyleCnt="0"/>
      <dgm:spPr/>
    </dgm:pt>
    <dgm:pt modelId="{71102BCB-0F0B-465F-A342-36434C5BB30A}" type="pres">
      <dgm:prSet presAssocID="{1910A93E-7151-4FFE-8096-DDBBEB99FB7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4DA4305-5877-4BB7-B742-B0024FA07829}" type="pres">
      <dgm:prSet presAssocID="{1910A93E-7151-4FFE-8096-DDBBEB99FB70}" presName="descendantText" presStyleLbl="alignAcc1" presStyleIdx="1" presStyleCnt="8">
        <dgm:presLayoutVars>
          <dgm:bulletEnabled val="1"/>
        </dgm:presLayoutVars>
      </dgm:prSet>
      <dgm:spPr/>
    </dgm:pt>
    <dgm:pt modelId="{E3B14B4A-FE8C-4B1A-9DDC-3586011B2B36}" type="pres">
      <dgm:prSet presAssocID="{81AB8D95-1974-4BC8-BACD-14B023D75813}" presName="sp" presStyleCnt="0"/>
      <dgm:spPr/>
    </dgm:pt>
    <dgm:pt modelId="{F7C96F57-EAD0-4AF1-A601-03C70CCBDD9E}" type="pres">
      <dgm:prSet presAssocID="{1B13F940-EF14-4CEE-95F9-08EA6F6C47EE}" presName="composite" presStyleCnt="0"/>
      <dgm:spPr/>
    </dgm:pt>
    <dgm:pt modelId="{9909EABF-E5CD-484F-A810-D32D6A5BE124}" type="pres">
      <dgm:prSet presAssocID="{1B13F940-EF14-4CEE-95F9-08EA6F6C47EE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0F89106-6E07-4052-ADB5-6F5756F4A6C5}" type="pres">
      <dgm:prSet presAssocID="{1B13F940-EF14-4CEE-95F9-08EA6F6C47EE}" presName="descendantText" presStyleLbl="alignAcc1" presStyleIdx="2" presStyleCnt="8">
        <dgm:presLayoutVars>
          <dgm:bulletEnabled val="1"/>
        </dgm:presLayoutVars>
      </dgm:prSet>
      <dgm:spPr/>
    </dgm:pt>
    <dgm:pt modelId="{AAFDA941-ADC7-4ED7-BB25-ABDC1EBA1C47}" type="pres">
      <dgm:prSet presAssocID="{4861044E-9F93-48CE-818A-8F37FFC1AEAA}" presName="sp" presStyleCnt="0"/>
      <dgm:spPr/>
    </dgm:pt>
    <dgm:pt modelId="{74964677-7286-47CF-B51C-503433938368}" type="pres">
      <dgm:prSet presAssocID="{8A4DA10B-7C79-4ECB-A646-B6E390A7B7E4}" presName="composite" presStyleCnt="0"/>
      <dgm:spPr/>
    </dgm:pt>
    <dgm:pt modelId="{5DAA2490-6213-4302-85B2-E65101735402}" type="pres">
      <dgm:prSet presAssocID="{8A4DA10B-7C79-4ECB-A646-B6E390A7B7E4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84C4C0C2-A40E-48A0-8E92-2EC4F0D2595B}" type="pres">
      <dgm:prSet presAssocID="{8A4DA10B-7C79-4ECB-A646-B6E390A7B7E4}" presName="descendantText" presStyleLbl="alignAcc1" presStyleIdx="3" presStyleCnt="8">
        <dgm:presLayoutVars>
          <dgm:bulletEnabled val="1"/>
        </dgm:presLayoutVars>
      </dgm:prSet>
      <dgm:spPr/>
    </dgm:pt>
    <dgm:pt modelId="{4D81CDDC-DADE-45A9-BC64-1B2F79C324E0}" type="pres">
      <dgm:prSet presAssocID="{515D7DDB-1194-4508-A784-667931A23220}" presName="sp" presStyleCnt="0"/>
      <dgm:spPr/>
    </dgm:pt>
    <dgm:pt modelId="{B0F91CF1-357A-4632-946E-C4C16FC0235E}" type="pres">
      <dgm:prSet presAssocID="{2D0FBF49-DD14-498F-BF11-D83C38CD94D7}" presName="composite" presStyleCnt="0"/>
      <dgm:spPr/>
    </dgm:pt>
    <dgm:pt modelId="{4F4A703A-88FD-4332-AAB0-9D253182E593}" type="pres">
      <dgm:prSet presAssocID="{2D0FBF49-DD14-498F-BF11-D83C38CD94D7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C3185E29-244F-40AD-8D7B-F8EF70D95DF3}" type="pres">
      <dgm:prSet presAssocID="{2D0FBF49-DD14-498F-BF11-D83C38CD94D7}" presName="descendantText" presStyleLbl="alignAcc1" presStyleIdx="4" presStyleCnt="8">
        <dgm:presLayoutVars>
          <dgm:bulletEnabled val="1"/>
        </dgm:presLayoutVars>
      </dgm:prSet>
      <dgm:spPr/>
    </dgm:pt>
    <dgm:pt modelId="{A656CD56-C92F-4C4C-8002-F2751A043BB2}" type="pres">
      <dgm:prSet presAssocID="{716D3127-6F10-4B30-AF7F-95DBD59990AD}" presName="sp" presStyleCnt="0"/>
      <dgm:spPr/>
    </dgm:pt>
    <dgm:pt modelId="{DA14B402-16BA-44A9-AAC8-31203754E9CE}" type="pres">
      <dgm:prSet presAssocID="{F4E07216-2ACE-4E3D-84E7-848F869A29F8}" presName="composite" presStyleCnt="0"/>
      <dgm:spPr/>
    </dgm:pt>
    <dgm:pt modelId="{6392B76C-D334-426D-B481-22994948FD08}" type="pres">
      <dgm:prSet presAssocID="{F4E07216-2ACE-4E3D-84E7-848F869A29F8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496E746B-FBA4-443D-B8D7-1232129F65CA}" type="pres">
      <dgm:prSet presAssocID="{F4E07216-2ACE-4E3D-84E7-848F869A29F8}" presName="descendantText" presStyleLbl="alignAcc1" presStyleIdx="5" presStyleCnt="8">
        <dgm:presLayoutVars>
          <dgm:bulletEnabled val="1"/>
        </dgm:presLayoutVars>
      </dgm:prSet>
      <dgm:spPr/>
    </dgm:pt>
    <dgm:pt modelId="{C925C990-4E2E-46F9-A532-C9317F1F3615}" type="pres">
      <dgm:prSet presAssocID="{EDF9FD68-D9A1-47FB-A4FD-3AD347D0F510}" presName="sp" presStyleCnt="0"/>
      <dgm:spPr/>
    </dgm:pt>
    <dgm:pt modelId="{8C2778F6-6BE7-4E3E-BEFF-A81D64F7915E}" type="pres">
      <dgm:prSet presAssocID="{D7D9FB29-E822-400C-B656-ABECBB8B73C5}" presName="composite" presStyleCnt="0"/>
      <dgm:spPr/>
    </dgm:pt>
    <dgm:pt modelId="{9A10B3D1-6768-45FC-B1DD-DF1C6200A81C}" type="pres">
      <dgm:prSet presAssocID="{D7D9FB29-E822-400C-B656-ABECBB8B73C5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36EB9A7D-5C3A-450A-865D-3DE43684967A}" type="pres">
      <dgm:prSet presAssocID="{D7D9FB29-E822-400C-B656-ABECBB8B73C5}" presName="descendantText" presStyleLbl="alignAcc1" presStyleIdx="6" presStyleCnt="8">
        <dgm:presLayoutVars>
          <dgm:bulletEnabled val="1"/>
        </dgm:presLayoutVars>
      </dgm:prSet>
      <dgm:spPr/>
    </dgm:pt>
    <dgm:pt modelId="{27BB89C5-1466-4029-B85F-AD11D1C8EB13}" type="pres">
      <dgm:prSet presAssocID="{96BF92A8-CE2B-48DA-B0B3-47A7058494BD}" presName="sp" presStyleCnt="0"/>
      <dgm:spPr/>
    </dgm:pt>
    <dgm:pt modelId="{04F98C10-D9CB-4297-A4FB-83E4BE6E79CB}" type="pres">
      <dgm:prSet presAssocID="{4333470E-B4AD-4D49-A7A9-936879A30E96}" presName="composite" presStyleCnt="0"/>
      <dgm:spPr/>
    </dgm:pt>
    <dgm:pt modelId="{DF49D45D-E584-491E-8FE1-60DBE74C4D5A}" type="pres">
      <dgm:prSet presAssocID="{4333470E-B4AD-4D49-A7A9-936879A30E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7B7F354A-00B8-4B02-B04C-3A1E7F97C9F0}" type="pres">
      <dgm:prSet presAssocID="{4333470E-B4AD-4D49-A7A9-936879A30E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D045461-642F-4FCF-ABD1-88E5CFDDA560}" type="presOf" srcId="{F4E07216-2ACE-4E3D-84E7-848F869A29F8}" destId="{6392B76C-D334-426D-B481-22994948FD08}" srcOrd="0" destOrd="0" presId="urn:microsoft.com/office/officeart/2005/8/layout/chevron2"/>
    <dgm:cxn modelId="{6E2B8553-AFF4-4BCB-A3A4-FACE5F427BB3}" srcId="{F4EB0DFA-E0A7-4461-9C67-2C0048BB419B}" destId="{4333470E-B4AD-4D49-A7A9-936879A30E96}" srcOrd="7" destOrd="0" parTransId="{C8D3A304-E2FE-475E-82CC-610FFB020127}" sibTransId="{25129E95-AF1D-4450-A78B-73038ED84316}"/>
    <dgm:cxn modelId="{0268DC96-1582-40A5-A8D9-1EF4ABCAEA82}" type="presOf" srcId="{DD118A92-3D5B-427C-944D-BFA8F56B1980}" destId="{65C3A1EB-89E4-48A2-A4E4-CD7EA3D7AA1E}" srcOrd="0" destOrd="0" presId="urn:microsoft.com/office/officeart/2005/8/layout/chevron2"/>
    <dgm:cxn modelId="{3AF72550-C9A3-431F-B28B-E0C29B6A9137}" srcId="{DD118A92-3D5B-427C-944D-BFA8F56B1980}" destId="{58B3F584-DCF1-41F7-90C4-4A6961DFFA21}" srcOrd="0" destOrd="0" parTransId="{50EB3AB8-A86B-4875-8789-AB182B847871}" sibTransId="{BCD0DD0F-2AD4-4738-A4DA-F9CB40CAAA3B}"/>
    <dgm:cxn modelId="{64897BEA-4676-4C3F-961C-6FCD1D336F2E}" type="presOf" srcId="{1B13F940-EF14-4CEE-95F9-08EA6F6C47EE}" destId="{9909EABF-E5CD-484F-A810-D32D6A5BE124}" srcOrd="0" destOrd="0" presId="urn:microsoft.com/office/officeart/2005/8/layout/chevron2"/>
    <dgm:cxn modelId="{F44FB59B-7E73-4ABF-9368-3F3FC9371567}" srcId="{F4E07216-2ACE-4E3D-84E7-848F869A29F8}" destId="{644A5D3B-11C4-4EB6-A2FB-3D828469460E}" srcOrd="0" destOrd="0" parTransId="{96CF3C04-C868-4AE6-8CB3-D18690C885B0}" sibTransId="{45E018E1-68FD-459A-8D3E-A24B6321B8CC}"/>
    <dgm:cxn modelId="{0CCD0A50-EC3C-48ED-897E-058C5AAB1655}" type="presOf" srcId="{5EE26A32-B9CD-4A45-9D97-F3D8E7FF0C80}" destId="{C3185E29-244F-40AD-8D7B-F8EF70D95DF3}" srcOrd="0" destOrd="0" presId="urn:microsoft.com/office/officeart/2005/8/layout/chevron2"/>
    <dgm:cxn modelId="{1F2802F4-3F01-462F-8072-81E17C39B9C8}" srcId="{F4EB0DFA-E0A7-4461-9C67-2C0048BB419B}" destId="{DD118A92-3D5B-427C-944D-BFA8F56B1980}" srcOrd="0" destOrd="0" parTransId="{69101EA6-BBF2-4CEF-BDFD-1001061D878F}" sibTransId="{DF41E2E7-E9E8-4D3C-8C7D-3683A0A5C9EB}"/>
    <dgm:cxn modelId="{E09125E7-44B0-4F7E-B42E-DAC0E1C1D8AA}" srcId="{2D0FBF49-DD14-498F-BF11-D83C38CD94D7}" destId="{5EE26A32-B9CD-4A45-9D97-F3D8E7FF0C80}" srcOrd="0" destOrd="0" parTransId="{AA8F245D-E14D-4957-85DD-5C64767578B7}" sibTransId="{0D54EB7D-AA18-4907-946D-1DCAD51DD98E}"/>
    <dgm:cxn modelId="{592069CE-60AE-404B-9E5F-AA509E688178}" type="presOf" srcId="{8A4DA10B-7C79-4ECB-A646-B6E390A7B7E4}" destId="{5DAA2490-6213-4302-85B2-E65101735402}" srcOrd="0" destOrd="0" presId="urn:microsoft.com/office/officeart/2005/8/layout/chevron2"/>
    <dgm:cxn modelId="{1DCB30C9-5473-439F-B084-14DF6511D0FD}" srcId="{F4EB0DFA-E0A7-4461-9C67-2C0048BB419B}" destId="{1910A93E-7151-4FFE-8096-DDBBEB99FB70}" srcOrd="1" destOrd="0" parTransId="{1D8AE7E8-CFB4-43D5-9A66-3188EE296657}" sibTransId="{81AB8D95-1974-4BC8-BACD-14B023D75813}"/>
    <dgm:cxn modelId="{33933220-608F-4D7F-8137-0A119551185C}" srcId="{1910A93E-7151-4FFE-8096-DDBBEB99FB70}" destId="{24455906-B8D3-4147-A759-F4749CED9F56}" srcOrd="0" destOrd="0" parTransId="{EE3B737F-CCD1-49F7-8639-DF96FD5ECAA0}" sibTransId="{BF147255-76CE-43D4-9EBD-E6B16BC143C6}"/>
    <dgm:cxn modelId="{E76D73F1-18BF-434C-9810-6A4891D43E29}" srcId="{F4EB0DFA-E0A7-4461-9C67-2C0048BB419B}" destId="{8A4DA10B-7C79-4ECB-A646-B6E390A7B7E4}" srcOrd="3" destOrd="0" parTransId="{A3D293FB-4779-4EED-B6F7-1CF5D94D1618}" sibTransId="{515D7DDB-1194-4508-A784-667931A23220}"/>
    <dgm:cxn modelId="{439C4AD8-6448-4E02-A238-522252ACBEB5}" type="presOf" srcId="{F4EB0DFA-E0A7-4461-9C67-2C0048BB419B}" destId="{B68F4C3A-1BCB-45BB-8A79-F83119896397}" srcOrd="0" destOrd="0" presId="urn:microsoft.com/office/officeart/2005/8/layout/chevron2"/>
    <dgm:cxn modelId="{34A4709E-E6B1-4D41-BF97-2291CBD0A586}" type="presOf" srcId="{1910A93E-7151-4FFE-8096-DDBBEB99FB70}" destId="{71102BCB-0F0B-465F-A342-36434C5BB30A}" srcOrd="0" destOrd="0" presId="urn:microsoft.com/office/officeart/2005/8/layout/chevron2"/>
    <dgm:cxn modelId="{70E1BFE6-71D3-4855-8009-B2A5B79D7FB6}" srcId="{F4EB0DFA-E0A7-4461-9C67-2C0048BB419B}" destId="{1B13F940-EF14-4CEE-95F9-08EA6F6C47EE}" srcOrd="2" destOrd="0" parTransId="{B8D55660-A4C6-454B-8E69-B7CAF797FA12}" sibTransId="{4861044E-9F93-48CE-818A-8F37FFC1AEAA}"/>
    <dgm:cxn modelId="{3360FABD-AF1A-4122-A35A-4CB32FF517D3}" type="presOf" srcId="{1FB150C8-5F6C-4D76-8476-8312956AABE2}" destId="{84C4C0C2-A40E-48A0-8E92-2EC4F0D2595B}" srcOrd="0" destOrd="0" presId="urn:microsoft.com/office/officeart/2005/8/layout/chevron2"/>
    <dgm:cxn modelId="{0DB1BA7D-F17F-418A-A12F-DE31AC19428E}" type="presOf" srcId="{644A5D3B-11C4-4EB6-A2FB-3D828469460E}" destId="{496E746B-FBA4-443D-B8D7-1232129F65CA}" srcOrd="0" destOrd="0" presId="urn:microsoft.com/office/officeart/2005/8/layout/chevron2"/>
    <dgm:cxn modelId="{DA8B2E21-7C71-4FEB-8562-61F4DC4E0716}" type="presOf" srcId="{24455906-B8D3-4147-A759-F4749CED9F56}" destId="{A4DA4305-5877-4BB7-B742-B0024FA07829}" srcOrd="0" destOrd="0" presId="urn:microsoft.com/office/officeart/2005/8/layout/chevron2"/>
    <dgm:cxn modelId="{198831D3-F72F-4E80-B387-00DCB105BC49}" type="presOf" srcId="{4333470E-B4AD-4D49-A7A9-936879A30E96}" destId="{DF49D45D-E584-491E-8FE1-60DBE74C4D5A}" srcOrd="0" destOrd="0" presId="urn:microsoft.com/office/officeart/2005/8/layout/chevron2"/>
    <dgm:cxn modelId="{D34D5789-1B14-490B-BB0C-E09C0DBD7064}" srcId="{8A4DA10B-7C79-4ECB-A646-B6E390A7B7E4}" destId="{1FB150C8-5F6C-4D76-8476-8312956AABE2}" srcOrd="0" destOrd="0" parTransId="{BFAE11FF-F5CD-4680-A778-7D7DF6BFCCB7}" sibTransId="{7AE42978-CF0D-4730-A583-62002623426B}"/>
    <dgm:cxn modelId="{32CD7DFF-EFC4-46F4-B9C0-38C54C79B779}" srcId="{D7D9FB29-E822-400C-B656-ABECBB8B73C5}" destId="{2F9FE3CE-6ED1-47CE-82B4-C4E8E43F922D}" srcOrd="0" destOrd="0" parTransId="{0FE36682-A62A-4EC9-9981-0E156A5256C8}" sibTransId="{574644FB-8ACE-4843-A92B-40DA1B2019D2}"/>
    <dgm:cxn modelId="{954F64BA-1F22-4F03-BCB0-201A3386F97C}" type="presOf" srcId="{58B3F584-DCF1-41F7-90C4-4A6961DFFA21}" destId="{D4AB45BB-C682-4596-8A23-C079AE470905}" srcOrd="0" destOrd="0" presId="urn:microsoft.com/office/officeart/2005/8/layout/chevron2"/>
    <dgm:cxn modelId="{2FF09A87-58B4-4F5B-B243-D1F2ED74F0B6}" srcId="{F4EB0DFA-E0A7-4461-9C67-2C0048BB419B}" destId="{D7D9FB29-E822-400C-B656-ABECBB8B73C5}" srcOrd="6" destOrd="0" parTransId="{CF14F116-D453-4656-9CF6-8069D28AA92D}" sibTransId="{96BF92A8-CE2B-48DA-B0B3-47A7058494BD}"/>
    <dgm:cxn modelId="{60049B97-F00D-423C-A2AB-C0F6C274DE5A}" srcId="{1B13F940-EF14-4CEE-95F9-08EA6F6C47EE}" destId="{8F84FAAB-6677-417E-A567-2EBDAB6CEEA3}" srcOrd="0" destOrd="0" parTransId="{135865D9-D02D-47D8-BEA6-42DE47CC61AF}" sibTransId="{9DFDCFF0-6D9E-4547-B4E1-A8CD0C45B21B}"/>
    <dgm:cxn modelId="{6228D590-71B0-4EC9-9A5A-0C764A9506C0}" srcId="{4333470E-B4AD-4D49-A7A9-936879A30E96}" destId="{8396AAD2-9E3F-44FC-88E8-18BC28DBD290}" srcOrd="0" destOrd="0" parTransId="{6433B3B4-D5CF-4367-BFA9-E88B7465A507}" sibTransId="{71138470-55A4-4390-BA52-259072E1AA47}"/>
    <dgm:cxn modelId="{7F68A5EC-F3CB-45D6-9CCA-528C91A712F0}" type="presOf" srcId="{8396AAD2-9E3F-44FC-88E8-18BC28DBD290}" destId="{7B7F354A-00B8-4B02-B04C-3A1E7F97C9F0}" srcOrd="0" destOrd="0" presId="urn:microsoft.com/office/officeart/2005/8/layout/chevron2"/>
    <dgm:cxn modelId="{6EABCA7A-7F82-47AC-8209-E15AF1D97870}" type="presOf" srcId="{D7D9FB29-E822-400C-B656-ABECBB8B73C5}" destId="{9A10B3D1-6768-45FC-B1DD-DF1C6200A81C}" srcOrd="0" destOrd="0" presId="urn:microsoft.com/office/officeart/2005/8/layout/chevron2"/>
    <dgm:cxn modelId="{51B86031-00E9-4796-BC06-AF82DF426622}" srcId="{F4EB0DFA-E0A7-4461-9C67-2C0048BB419B}" destId="{2D0FBF49-DD14-498F-BF11-D83C38CD94D7}" srcOrd="4" destOrd="0" parTransId="{3B9506A2-D871-4A41-A87F-1B98F3CCF919}" sibTransId="{716D3127-6F10-4B30-AF7F-95DBD59990AD}"/>
    <dgm:cxn modelId="{015CE0C9-868B-4E4A-9098-4576DA891DAA}" type="presOf" srcId="{2F9FE3CE-6ED1-47CE-82B4-C4E8E43F922D}" destId="{36EB9A7D-5C3A-450A-865D-3DE43684967A}" srcOrd="0" destOrd="0" presId="urn:microsoft.com/office/officeart/2005/8/layout/chevron2"/>
    <dgm:cxn modelId="{E1374A44-3C72-445F-85DC-757C8D879325}" type="presOf" srcId="{8F84FAAB-6677-417E-A567-2EBDAB6CEEA3}" destId="{60F89106-6E07-4052-ADB5-6F5756F4A6C5}" srcOrd="0" destOrd="0" presId="urn:microsoft.com/office/officeart/2005/8/layout/chevron2"/>
    <dgm:cxn modelId="{E0F1922E-7A3E-4900-A799-363F351867DF}" type="presOf" srcId="{2D0FBF49-DD14-498F-BF11-D83C38CD94D7}" destId="{4F4A703A-88FD-4332-AAB0-9D253182E593}" srcOrd="0" destOrd="0" presId="urn:microsoft.com/office/officeart/2005/8/layout/chevron2"/>
    <dgm:cxn modelId="{50074394-043C-4992-85C9-754D7FDDEB7D}" srcId="{F4EB0DFA-E0A7-4461-9C67-2C0048BB419B}" destId="{F4E07216-2ACE-4E3D-84E7-848F869A29F8}" srcOrd="5" destOrd="0" parTransId="{F0147AFB-C02C-4EE1-8329-2D55D3348775}" sibTransId="{EDF9FD68-D9A1-47FB-A4FD-3AD347D0F510}"/>
    <dgm:cxn modelId="{B2AA725C-C274-474D-B0EA-45D5BE2029C5}" type="presParOf" srcId="{B68F4C3A-1BCB-45BB-8A79-F83119896397}" destId="{D754B242-6B2F-47A2-9E98-707C46E4203B}" srcOrd="0" destOrd="0" presId="urn:microsoft.com/office/officeart/2005/8/layout/chevron2"/>
    <dgm:cxn modelId="{9828A6D2-F2EB-4BC0-8126-94106C900EB4}" type="presParOf" srcId="{D754B242-6B2F-47A2-9E98-707C46E4203B}" destId="{65C3A1EB-89E4-48A2-A4E4-CD7EA3D7AA1E}" srcOrd="0" destOrd="0" presId="urn:microsoft.com/office/officeart/2005/8/layout/chevron2"/>
    <dgm:cxn modelId="{E84979F6-3389-4E98-B0D7-DD1F8CEA5DA8}" type="presParOf" srcId="{D754B242-6B2F-47A2-9E98-707C46E4203B}" destId="{D4AB45BB-C682-4596-8A23-C079AE470905}" srcOrd="1" destOrd="0" presId="urn:microsoft.com/office/officeart/2005/8/layout/chevron2"/>
    <dgm:cxn modelId="{ACA1EC27-46ED-4626-9C99-34C145D9B5E0}" type="presParOf" srcId="{B68F4C3A-1BCB-45BB-8A79-F83119896397}" destId="{FEBD8929-4458-4379-A845-9CEC05DF688E}" srcOrd="1" destOrd="0" presId="urn:microsoft.com/office/officeart/2005/8/layout/chevron2"/>
    <dgm:cxn modelId="{67EEE7B7-12A7-4872-A76C-E8E04947C3E4}" type="presParOf" srcId="{B68F4C3A-1BCB-45BB-8A79-F83119896397}" destId="{D749BF7E-0557-4D48-AE46-584D0FE4E7EA}" srcOrd="2" destOrd="0" presId="urn:microsoft.com/office/officeart/2005/8/layout/chevron2"/>
    <dgm:cxn modelId="{8D901126-4C4F-4EF8-973B-F7045B848B12}" type="presParOf" srcId="{D749BF7E-0557-4D48-AE46-584D0FE4E7EA}" destId="{71102BCB-0F0B-465F-A342-36434C5BB30A}" srcOrd="0" destOrd="0" presId="urn:microsoft.com/office/officeart/2005/8/layout/chevron2"/>
    <dgm:cxn modelId="{AA01392A-2A34-400B-86D7-B8442B677EC0}" type="presParOf" srcId="{D749BF7E-0557-4D48-AE46-584D0FE4E7EA}" destId="{A4DA4305-5877-4BB7-B742-B0024FA07829}" srcOrd="1" destOrd="0" presId="urn:microsoft.com/office/officeart/2005/8/layout/chevron2"/>
    <dgm:cxn modelId="{7342A11F-91BB-40BF-A6C0-F87E03D443F8}" type="presParOf" srcId="{B68F4C3A-1BCB-45BB-8A79-F83119896397}" destId="{E3B14B4A-FE8C-4B1A-9DDC-3586011B2B36}" srcOrd="3" destOrd="0" presId="urn:microsoft.com/office/officeart/2005/8/layout/chevron2"/>
    <dgm:cxn modelId="{22C63D36-E9B1-4475-B329-ED8F3A05778F}" type="presParOf" srcId="{B68F4C3A-1BCB-45BB-8A79-F83119896397}" destId="{F7C96F57-EAD0-4AF1-A601-03C70CCBDD9E}" srcOrd="4" destOrd="0" presId="urn:microsoft.com/office/officeart/2005/8/layout/chevron2"/>
    <dgm:cxn modelId="{3859C088-6283-4998-AD34-3F8136B86A85}" type="presParOf" srcId="{F7C96F57-EAD0-4AF1-A601-03C70CCBDD9E}" destId="{9909EABF-E5CD-484F-A810-D32D6A5BE124}" srcOrd="0" destOrd="0" presId="urn:microsoft.com/office/officeart/2005/8/layout/chevron2"/>
    <dgm:cxn modelId="{7B274CBA-0157-4196-9025-DA00AEFDF940}" type="presParOf" srcId="{F7C96F57-EAD0-4AF1-A601-03C70CCBDD9E}" destId="{60F89106-6E07-4052-ADB5-6F5756F4A6C5}" srcOrd="1" destOrd="0" presId="urn:microsoft.com/office/officeart/2005/8/layout/chevron2"/>
    <dgm:cxn modelId="{14745CE4-7361-4823-9E9F-B78CD4C497CE}" type="presParOf" srcId="{B68F4C3A-1BCB-45BB-8A79-F83119896397}" destId="{AAFDA941-ADC7-4ED7-BB25-ABDC1EBA1C47}" srcOrd="5" destOrd="0" presId="urn:microsoft.com/office/officeart/2005/8/layout/chevron2"/>
    <dgm:cxn modelId="{23D4BF82-3F8E-44AD-8414-D5E7C199D61E}" type="presParOf" srcId="{B68F4C3A-1BCB-45BB-8A79-F83119896397}" destId="{74964677-7286-47CF-B51C-503433938368}" srcOrd="6" destOrd="0" presId="urn:microsoft.com/office/officeart/2005/8/layout/chevron2"/>
    <dgm:cxn modelId="{362B421E-A920-4619-AEC2-E123FCAF3F69}" type="presParOf" srcId="{74964677-7286-47CF-B51C-503433938368}" destId="{5DAA2490-6213-4302-85B2-E65101735402}" srcOrd="0" destOrd="0" presId="urn:microsoft.com/office/officeart/2005/8/layout/chevron2"/>
    <dgm:cxn modelId="{3CCD2DD7-9C70-42AC-9AF0-EAFE26D29CBC}" type="presParOf" srcId="{74964677-7286-47CF-B51C-503433938368}" destId="{84C4C0C2-A40E-48A0-8E92-2EC4F0D2595B}" srcOrd="1" destOrd="0" presId="urn:microsoft.com/office/officeart/2005/8/layout/chevron2"/>
    <dgm:cxn modelId="{FEE69F7B-09DE-4CC7-9B83-5D13694B1BEA}" type="presParOf" srcId="{B68F4C3A-1BCB-45BB-8A79-F83119896397}" destId="{4D81CDDC-DADE-45A9-BC64-1B2F79C324E0}" srcOrd="7" destOrd="0" presId="urn:microsoft.com/office/officeart/2005/8/layout/chevron2"/>
    <dgm:cxn modelId="{872D1BBC-E068-4D8F-B0AC-7A0AC73A2362}" type="presParOf" srcId="{B68F4C3A-1BCB-45BB-8A79-F83119896397}" destId="{B0F91CF1-357A-4632-946E-C4C16FC0235E}" srcOrd="8" destOrd="0" presId="urn:microsoft.com/office/officeart/2005/8/layout/chevron2"/>
    <dgm:cxn modelId="{D76EE2EA-0ADE-4B25-83C0-D2CCECF31D64}" type="presParOf" srcId="{B0F91CF1-357A-4632-946E-C4C16FC0235E}" destId="{4F4A703A-88FD-4332-AAB0-9D253182E593}" srcOrd="0" destOrd="0" presId="urn:microsoft.com/office/officeart/2005/8/layout/chevron2"/>
    <dgm:cxn modelId="{FFAECB0F-D58B-4F31-BBF2-CBB18EAA6A29}" type="presParOf" srcId="{B0F91CF1-357A-4632-946E-C4C16FC0235E}" destId="{C3185E29-244F-40AD-8D7B-F8EF70D95DF3}" srcOrd="1" destOrd="0" presId="urn:microsoft.com/office/officeart/2005/8/layout/chevron2"/>
    <dgm:cxn modelId="{774D8667-DE69-45CC-BF11-9FF7E2A6EE67}" type="presParOf" srcId="{B68F4C3A-1BCB-45BB-8A79-F83119896397}" destId="{A656CD56-C92F-4C4C-8002-F2751A043BB2}" srcOrd="9" destOrd="0" presId="urn:microsoft.com/office/officeart/2005/8/layout/chevron2"/>
    <dgm:cxn modelId="{3A8ECEF7-88BC-42AF-A7C2-70902CD9B8C5}" type="presParOf" srcId="{B68F4C3A-1BCB-45BB-8A79-F83119896397}" destId="{DA14B402-16BA-44A9-AAC8-31203754E9CE}" srcOrd="10" destOrd="0" presId="urn:microsoft.com/office/officeart/2005/8/layout/chevron2"/>
    <dgm:cxn modelId="{871D16B1-0AB9-4040-8663-BE96AC2FA454}" type="presParOf" srcId="{DA14B402-16BA-44A9-AAC8-31203754E9CE}" destId="{6392B76C-D334-426D-B481-22994948FD08}" srcOrd="0" destOrd="0" presId="urn:microsoft.com/office/officeart/2005/8/layout/chevron2"/>
    <dgm:cxn modelId="{D22C7447-F27E-4EEE-81DC-8E0EAA810E8F}" type="presParOf" srcId="{DA14B402-16BA-44A9-AAC8-31203754E9CE}" destId="{496E746B-FBA4-443D-B8D7-1232129F65CA}" srcOrd="1" destOrd="0" presId="urn:microsoft.com/office/officeart/2005/8/layout/chevron2"/>
    <dgm:cxn modelId="{44E5E9C4-8013-44E0-99DC-CDCFCFB11EB5}" type="presParOf" srcId="{B68F4C3A-1BCB-45BB-8A79-F83119896397}" destId="{C925C990-4E2E-46F9-A532-C9317F1F3615}" srcOrd="11" destOrd="0" presId="urn:microsoft.com/office/officeart/2005/8/layout/chevron2"/>
    <dgm:cxn modelId="{1A677BD6-6461-4298-A6C1-919DF36CDA0B}" type="presParOf" srcId="{B68F4C3A-1BCB-45BB-8A79-F83119896397}" destId="{8C2778F6-6BE7-4E3E-BEFF-A81D64F7915E}" srcOrd="12" destOrd="0" presId="urn:microsoft.com/office/officeart/2005/8/layout/chevron2"/>
    <dgm:cxn modelId="{B3D4DBC5-582D-427D-B38B-C6F22A65A076}" type="presParOf" srcId="{8C2778F6-6BE7-4E3E-BEFF-A81D64F7915E}" destId="{9A10B3D1-6768-45FC-B1DD-DF1C6200A81C}" srcOrd="0" destOrd="0" presId="urn:microsoft.com/office/officeart/2005/8/layout/chevron2"/>
    <dgm:cxn modelId="{EB2079BC-093B-4169-95D8-A4976B89C166}" type="presParOf" srcId="{8C2778F6-6BE7-4E3E-BEFF-A81D64F7915E}" destId="{36EB9A7D-5C3A-450A-865D-3DE43684967A}" srcOrd="1" destOrd="0" presId="urn:microsoft.com/office/officeart/2005/8/layout/chevron2"/>
    <dgm:cxn modelId="{BCD55DCE-BA47-4485-B0FC-046F48603C8E}" type="presParOf" srcId="{B68F4C3A-1BCB-45BB-8A79-F83119896397}" destId="{27BB89C5-1466-4029-B85F-AD11D1C8EB13}" srcOrd="13" destOrd="0" presId="urn:microsoft.com/office/officeart/2005/8/layout/chevron2"/>
    <dgm:cxn modelId="{0B36684D-53E5-4D3B-AE9B-ECFD6A4DDCF0}" type="presParOf" srcId="{B68F4C3A-1BCB-45BB-8A79-F83119896397}" destId="{04F98C10-D9CB-4297-A4FB-83E4BE6E79CB}" srcOrd="14" destOrd="0" presId="urn:microsoft.com/office/officeart/2005/8/layout/chevron2"/>
    <dgm:cxn modelId="{EE0AD383-1B9E-45DF-9740-B70941AF3B47}" type="presParOf" srcId="{04F98C10-D9CB-4297-A4FB-83E4BE6E79CB}" destId="{DF49D45D-E584-491E-8FE1-60DBE74C4D5A}" srcOrd="0" destOrd="0" presId="urn:microsoft.com/office/officeart/2005/8/layout/chevron2"/>
    <dgm:cxn modelId="{92009AF7-9401-4456-BB0D-D2633BD0092B}" type="presParOf" srcId="{04F98C10-D9CB-4297-A4FB-83E4BE6E79CB}" destId="{7B7F354A-00B8-4B02-B04C-3A1E7F97C9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3A1EB-89E4-48A2-A4E4-CD7EA3D7AA1E}">
      <dsp:nvSpPr>
        <dsp:cNvPr id="0" name=""/>
        <dsp:cNvSpPr/>
      </dsp:nvSpPr>
      <dsp:spPr>
        <a:xfrm rot="5400000">
          <a:off x="-103039" y="103907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 rot="-5400000">
        <a:off x="2" y="241294"/>
        <a:ext cx="480853" cy="206080"/>
      </dsp:txXfrm>
    </dsp:sp>
    <dsp:sp modelId="{D4AB45BB-C682-4596-8A23-C079AE470905}">
      <dsp:nvSpPr>
        <dsp:cNvPr id="0" name=""/>
        <dsp:cNvSpPr/>
      </dsp:nvSpPr>
      <dsp:spPr>
        <a:xfrm rot="5400000">
          <a:off x="4371123" y="-3889402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Introduction</a:t>
          </a:r>
        </a:p>
      </dsp:txBody>
      <dsp:txXfrm rot="-5400000">
        <a:off x="480854" y="22664"/>
        <a:ext cx="8205249" cy="402912"/>
      </dsp:txXfrm>
    </dsp:sp>
    <dsp:sp modelId="{71102BCB-0F0B-465F-A342-36434C5BB30A}">
      <dsp:nvSpPr>
        <dsp:cNvPr id="0" name=""/>
        <dsp:cNvSpPr/>
      </dsp:nvSpPr>
      <dsp:spPr>
        <a:xfrm rot="5400000">
          <a:off x="-103039" y="716949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</dsp:txBody>
      <dsp:txXfrm rot="-5400000">
        <a:off x="2" y="854336"/>
        <a:ext cx="480853" cy="206080"/>
      </dsp:txXfrm>
    </dsp:sp>
    <dsp:sp modelId="{A4DA4305-5877-4BB7-B742-B0024FA07829}">
      <dsp:nvSpPr>
        <dsp:cNvPr id="0" name=""/>
        <dsp:cNvSpPr/>
      </dsp:nvSpPr>
      <dsp:spPr>
        <a:xfrm rot="5400000">
          <a:off x="4371123" y="-3276360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Dataset Specification</a:t>
          </a:r>
        </a:p>
      </dsp:txBody>
      <dsp:txXfrm rot="-5400000">
        <a:off x="480854" y="635706"/>
        <a:ext cx="8205249" cy="402912"/>
      </dsp:txXfrm>
    </dsp:sp>
    <dsp:sp modelId="{9909EABF-E5CD-484F-A810-D32D6A5BE124}">
      <dsp:nvSpPr>
        <dsp:cNvPr id="0" name=""/>
        <dsp:cNvSpPr/>
      </dsp:nvSpPr>
      <dsp:spPr>
        <a:xfrm rot="5400000">
          <a:off x="-103039" y="1329991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 rot="-5400000">
        <a:off x="2" y="1467378"/>
        <a:ext cx="480853" cy="206080"/>
      </dsp:txXfrm>
    </dsp:sp>
    <dsp:sp modelId="{60F89106-6E07-4052-ADB5-6F5756F4A6C5}">
      <dsp:nvSpPr>
        <dsp:cNvPr id="0" name=""/>
        <dsp:cNvSpPr/>
      </dsp:nvSpPr>
      <dsp:spPr>
        <a:xfrm rot="5400000">
          <a:off x="4371123" y="-2663318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Work Flow</a:t>
          </a:r>
        </a:p>
      </dsp:txBody>
      <dsp:txXfrm rot="-5400000">
        <a:off x="480854" y="1248748"/>
        <a:ext cx="8205249" cy="402912"/>
      </dsp:txXfrm>
    </dsp:sp>
    <dsp:sp modelId="{5DAA2490-6213-4302-85B2-E65101735402}">
      <dsp:nvSpPr>
        <dsp:cNvPr id="0" name=""/>
        <dsp:cNvSpPr/>
      </dsp:nvSpPr>
      <dsp:spPr>
        <a:xfrm rot="5400000">
          <a:off x="-103039" y="1943033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 rot="-5400000">
        <a:off x="2" y="2080420"/>
        <a:ext cx="480853" cy="206080"/>
      </dsp:txXfrm>
    </dsp:sp>
    <dsp:sp modelId="{84C4C0C2-A40E-48A0-8E92-2EC4F0D2595B}">
      <dsp:nvSpPr>
        <dsp:cNvPr id="0" name=""/>
        <dsp:cNvSpPr/>
      </dsp:nvSpPr>
      <dsp:spPr>
        <a:xfrm rot="5400000">
          <a:off x="4371123" y="-2050276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System Specification</a:t>
          </a:r>
        </a:p>
      </dsp:txBody>
      <dsp:txXfrm rot="-5400000">
        <a:off x="480854" y="1861790"/>
        <a:ext cx="8205249" cy="402912"/>
      </dsp:txXfrm>
    </dsp:sp>
    <dsp:sp modelId="{4F4A703A-88FD-4332-AAB0-9D253182E593}">
      <dsp:nvSpPr>
        <dsp:cNvPr id="0" name=""/>
        <dsp:cNvSpPr/>
      </dsp:nvSpPr>
      <dsp:spPr>
        <a:xfrm rot="5400000">
          <a:off x="-103039" y="2556075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</dsp:txBody>
      <dsp:txXfrm rot="-5400000">
        <a:off x="2" y="2693462"/>
        <a:ext cx="480853" cy="206080"/>
      </dsp:txXfrm>
    </dsp:sp>
    <dsp:sp modelId="{C3185E29-244F-40AD-8D7B-F8EF70D95DF3}">
      <dsp:nvSpPr>
        <dsp:cNvPr id="0" name=""/>
        <dsp:cNvSpPr/>
      </dsp:nvSpPr>
      <dsp:spPr>
        <a:xfrm rot="5400000">
          <a:off x="4371123" y="-1437234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Insights</a:t>
          </a:r>
        </a:p>
      </dsp:txBody>
      <dsp:txXfrm rot="-5400000">
        <a:off x="480854" y="2474832"/>
        <a:ext cx="8205249" cy="402912"/>
      </dsp:txXfrm>
    </dsp:sp>
    <dsp:sp modelId="{6392B76C-D334-426D-B481-22994948FD08}">
      <dsp:nvSpPr>
        <dsp:cNvPr id="0" name=""/>
        <dsp:cNvSpPr/>
      </dsp:nvSpPr>
      <dsp:spPr>
        <a:xfrm rot="5400000">
          <a:off x="-103039" y="3169117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 rot="-5400000">
        <a:off x="2" y="3306504"/>
        <a:ext cx="480853" cy="206080"/>
      </dsp:txXfrm>
    </dsp:sp>
    <dsp:sp modelId="{496E746B-FBA4-443D-B8D7-1232129F65CA}">
      <dsp:nvSpPr>
        <dsp:cNvPr id="0" name=""/>
        <dsp:cNvSpPr/>
      </dsp:nvSpPr>
      <dsp:spPr>
        <a:xfrm rot="5400000">
          <a:off x="4371123" y="-824192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Summary</a:t>
          </a:r>
        </a:p>
      </dsp:txBody>
      <dsp:txXfrm rot="-5400000">
        <a:off x="480854" y="3087874"/>
        <a:ext cx="8205249" cy="402912"/>
      </dsp:txXfrm>
    </dsp:sp>
    <dsp:sp modelId="{9A10B3D1-6768-45FC-B1DD-DF1C6200A81C}">
      <dsp:nvSpPr>
        <dsp:cNvPr id="0" name=""/>
        <dsp:cNvSpPr/>
      </dsp:nvSpPr>
      <dsp:spPr>
        <a:xfrm rot="5400000">
          <a:off x="-103039" y="3782158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7</a:t>
          </a:r>
        </a:p>
      </dsp:txBody>
      <dsp:txXfrm rot="-5400000">
        <a:off x="2" y="3919545"/>
        <a:ext cx="480853" cy="206080"/>
      </dsp:txXfrm>
    </dsp:sp>
    <dsp:sp modelId="{36EB9A7D-5C3A-450A-865D-3DE43684967A}">
      <dsp:nvSpPr>
        <dsp:cNvPr id="0" name=""/>
        <dsp:cNvSpPr/>
      </dsp:nvSpPr>
      <dsp:spPr>
        <a:xfrm rot="5400000">
          <a:off x="4371123" y="-211151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Github</a:t>
          </a:r>
          <a:endParaRPr lang="en-US" sz="2700" kern="1200" dirty="0"/>
        </a:p>
      </dsp:txBody>
      <dsp:txXfrm rot="-5400000">
        <a:off x="480854" y="3700915"/>
        <a:ext cx="8205249" cy="402912"/>
      </dsp:txXfrm>
    </dsp:sp>
    <dsp:sp modelId="{DF49D45D-E584-491E-8FE1-60DBE74C4D5A}">
      <dsp:nvSpPr>
        <dsp:cNvPr id="0" name=""/>
        <dsp:cNvSpPr/>
      </dsp:nvSpPr>
      <dsp:spPr>
        <a:xfrm rot="5400000">
          <a:off x="-103039" y="4395200"/>
          <a:ext cx="686933" cy="480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</a:t>
          </a:r>
        </a:p>
      </dsp:txBody>
      <dsp:txXfrm rot="-5400000">
        <a:off x="2" y="4532587"/>
        <a:ext cx="480853" cy="206080"/>
      </dsp:txXfrm>
    </dsp:sp>
    <dsp:sp modelId="{7B7F354A-00B8-4B02-B04C-3A1E7F97C9F0}">
      <dsp:nvSpPr>
        <dsp:cNvPr id="0" name=""/>
        <dsp:cNvSpPr/>
      </dsp:nvSpPr>
      <dsp:spPr>
        <a:xfrm rot="5400000">
          <a:off x="4371123" y="401890"/>
          <a:ext cx="446506" cy="8227046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Reference</a:t>
          </a:r>
        </a:p>
      </dsp:txBody>
      <dsp:txXfrm rot="-5400000">
        <a:off x="480854" y="4313957"/>
        <a:ext cx="8205249" cy="40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6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7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5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4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3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1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4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F280729-CBF1-492E-93F1-368D9DF97FC6}" type="datetimeFigureOut">
              <a:rPr lang="en-IN" smtClean="0"/>
              <a:t>05-12-2016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8782E2E-898E-428B-950C-86F308668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8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joshi1110/yelp_analysis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alstatela.edu/jwoo5/classes/2016/fall/cis5200/" TargetMode="External"/><Relationship Id="rId7" Type="http://schemas.microsoft.com/office/2007/relationships/hdphoto" Target="../media/hdphoto3.wdp"/><Relationship Id="rId2" Type="http://schemas.openxmlformats.org/officeDocument/2006/relationships/hyperlink" Target="https://console.ng.bluemix.net/catalog/services/biginsights-for-apache-hado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tableau.com/" TargetMode="External"/><Relationship Id="rId4" Type="http://schemas.openxmlformats.org/officeDocument/2006/relationships/hyperlink" Target="https://www.yelp.com/dataset_challeng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3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elp.com/dataset_challeng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Yelp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6" y="5424558"/>
            <a:ext cx="2232074" cy="1433441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03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1" y="132522"/>
            <a:ext cx="6281123" cy="371673"/>
          </a:xfrm>
        </p:spPr>
        <p:txBody>
          <a:bodyPr>
            <a:noAutofit/>
          </a:bodyPr>
          <a:lstStyle/>
          <a:p>
            <a:r>
              <a:rPr lang="en-IN" sz="2400" dirty="0"/>
              <a:t>Data (</a:t>
            </a:r>
            <a:r>
              <a:rPr lang="en-IN" sz="2400" dirty="0" err="1"/>
              <a:t>json</a:t>
            </a:r>
            <a:r>
              <a:rPr lang="en-IN" sz="2400" dirty="0"/>
              <a:t>) extraction &amp; cleaning with </a:t>
            </a:r>
            <a:r>
              <a:rPr lang="en-IN" sz="2400" dirty="0" err="1"/>
              <a:t>hql</a:t>
            </a: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2" y="504195"/>
            <a:ext cx="11917602" cy="569782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93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13" y="0"/>
            <a:ext cx="6695518" cy="668919"/>
          </a:xfrm>
        </p:spPr>
        <p:txBody>
          <a:bodyPr>
            <a:normAutofit/>
          </a:bodyPr>
          <a:lstStyle/>
          <a:p>
            <a:r>
              <a:rPr lang="en-IN" sz="2400" dirty="0"/>
              <a:t>Data (</a:t>
            </a:r>
            <a:r>
              <a:rPr lang="en-IN" sz="2400" dirty="0" err="1"/>
              <a:t>json</a:t>
            </a:r>
            <a:r>
              <a:rPr lang="en-IN" sz="2400" dirty="0"/>
              <a:t>) extraction &amp; cleaning with pig</a:t>
            </a:r>
            <a:endParaRPr lang="en-IN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3" y="668919"/>
            <a:ext cx="11413700" cy="58359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4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6431"/>
            <a:ext cx="10058400" cy="4835769"/>
          </a:xfrm>
        </p:spPr>
        <p:txBody>
          <a:bodyPr/>
          <a:lstStyle/>
          <a:p>
            <a:r>
              <a:rPr lang="en-IN" sz="2800" dirty="0"/>
              <a:t>In which year Yelp has got maximum number of users?</a:t>
            </a:r>
          </a:p>
          <a:p>
            <a:r>
              <a:rPr lang="en-IN" sz="2800" dirty="0"/>
              <a:t>Forecast of users joining Yelp in coming years.</a:t>
            </a:r>
          </a:p>
          <a:p>
            <a:r>
              <a:rPr lang="en-IN" sz="2800" dirty="0"/>
              <a:t>Who are the most active users on Yelp ?</a:t>
            </a:r>
          </a:p>
          <a:p>
            <a:r>
              <a:rPr lang="en-IN" sz="2800" dirty="0"/>
              <a:t>Which users’ review is the most popular based on votes? </a:t>
            </a:r>
          </a:p>
          <a:p>
            <a:r>
              <a:rPr lang="en-IN" sz="2800" dirty="0"/>
              <a:t>Which city has the maximum no of closed business?</a:t>
            </a:r>
          </a:p>
          <a:p>
            <a:r>
              <a:rPr lang="en-IN" sz="2800" dirty="0"/>
              <a:t>Sentiment Analysis on Top 8 food chains in the USA based on user reviews.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457200" indent="-457200">
              <a:buAutoNum type="arabicParenR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37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557" y="0"/>
            <a:ext cx="12515557" cy="65274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814" y="6275975"/>
            <a:ext cx="1191065" cy="764904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912012" y="177576"/>
            <a:ext cx="6865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In which year Yelp has got maximum number of users?</a:t>
            </a:r>
          </a:p>
        </p:txBody>
      </p:sp>
    </p:spTree>
    <p:extLst>
      <p:ext uri="{BB962C8B-B14F-4D97-AF65-F5344CB8AC3E}">
        <p14:creationId xmlns:p14="http://schemas.microsoft.com/office/powerpoint/2010/main" val="319971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" y="126609"/>
            <a:ext cx="12161161" cy="63585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814" y="6275975"/>
            <a:ext cx="1191065" cy="764904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77563" y="487066"/>
            <a:ext cx="6143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Forecast of users joining Yelp in coming years.</a:t>
            </a:r>
          </a:p>
        </p:txBody>
      </p:sp>
    </p:spTree>
    <p:extLst>
      <p:ext uri="{BB962C8B-B14F-4D97-AF65-F5344CB8AC3E}">
        <p14:creationId xmlns:p14="http://schemas.microsoft.com/office/powerpoint/2010/main" val="123087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21" y="-253218"/>
            <a:ext cx="8998943" cy="71112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110352" y="149442"/>
            <a:ext cx="5861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The most active Yelp users (for writing reviews). </a:t>
            </a:r>
          </a:p>
        </p:txBody>
      </p:sp>
    </p:spTree>
    <p:extLst>
      <p:ext uri="{BB962C8B-B14F-4D97-AF65-F5344CB8AC3E}">
        <p14:creationId xmlns:p14="http://schemas.microsoft.com/office/powerpoint/2010/main" val="218801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" y="-914400"/>
            <a:ext cx="11812408" cy="703384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375494" y="0"/>
            <a:ext cx="7121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Most popular users’ review based on votes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36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1071"/>
            <a:ext cx="12192000" cy="710907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610" y="6247839"/>
            <a:ext cx="1191065" cy="764904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38056" y="0"/>
            <a:ext cx="6267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Which city has the maximum no of closed business?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2700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QUERY 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448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29994" y="84522"/>
            <a:ext cx="8989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Sentiment Analysis on Top 8 food chains in the USA based on user reviews.</a:t>
            </a:r>
          </a:p>
        </p:txBody>
      </p:sp>
    </p:spTree>
    <p:extLst>
      <p:ext uri="{BB962C8B-B14F-4D97-AF65-F5344CB8AC3E}">
        <p14:creationId xmlns:p14="http://schemas.microsoft.com/office/powerpoint/2010/main" val="347954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 of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870" y="1572021"/>
            <a:ext cx="11056502" cy="4835769"/>
          </a:xfrm>
        </p:spPr>
        <p:txBody>
          <a:bodyPr>
            <a:normAutofit/>
          </a:bodyPr>
          <a:lstStyle/>
          <a:p>
            <a:r>
              <a:rPr lang="en-IN" sz="2200" dirty="0"/>
              <a:t>During our analysis we learned that, Yelp got the max no of users in the month of July 2010.</a:t>
            </a:r>
          </a:p>
          <a:p>
            <a:r>
              <a:rPr lang="en-IN" sz="2200" dirty="0"/>
              <a:t>Further, we displayed a forecast of new Yelp users joining in the coming years .</a:t>
            </a:r>
          </a:p>
          <a:p>
            <a:r>
              <a:rPr lang="en-IN" sz="2200" dirty="0"/>
              <a:t>We displayed Top 100 most active users in the Bubble chart.</a:t>
            </a:r>
          </a:p>
          <a:p>
            <a:r>
              <a:rPr lang="en-IN" sz="2200" dirty="0"/>
              <a:t>Top 10 user reviews which got more popular on Yelp.</a:t>
            </a:r>
          </a:p>
          <a:p>
            <a:r>
              <a:rPr lang="en-IN" sz="2200" dirty="0"/>
              <a:t>On the 3D Map, we visualised that Las Vegas city has the max no of closed businesses. </a:t>
            </a:r>
          </a:p>
          <a:p>
            <a:r>
              <a:rPr lang="en-IN" sz="2200" dirty="0"/>
              <a:t>Sentiment analysis which includes positive, neutral &amp; negative reviews about top 5</a:t>
            </a:r>
          </a:p>
          <a:p>
            <a:pPr marL="0" indent="0">
              <a:buNone/>
            </a:pPr>
            <a:r>
              <a:rPr lang="en-IN" sz="2200" dirty="0"/>
              <a:t>   restaurants based on geo location. We only displayed for McDonalds &amp; Starbucks.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819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9" y="478302"/>
            <a:ext cx="6737720" cy="970670"/>
          </a:xfrm>
        </p:spPr>
        <p:txBody>
          <a:bodyPr>
            <a:normAutofit/>
          </a:bodyPr>
          <a:lstStyle/>
          <a:p>
            <a:r>
              <a:rPr lang="en-IN" dirty="0"/>
              <a:t>Group 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89649"/>
            <a:ext cx="10058400" cy="4582551"/>
          </a:xfrm>
        </p:spPr>
        <p:txBody>
          <a:bodyPr>
            <a:normAutofit/>
          </a:bodyPr>
          <a:lstStyle/>
          <a:p>
            <a:r>
              <a:rPr lang="en-IN" sz="3600" dirty="0"/>
              <a:t> Bhagyashree Bhagwat </a:t>
            </a:r>
          </a:p>
          <a:p>
            <a:r>
              <a:rPr lang="en-IN" sz="3600" dirty="0"/>
              <a:t> Manali Joshi</a:t>
            </a:r>
          </a:p>
          <a:p>
            <a:r>
              <a:rPr lang="en-IN" sz="3600" dirty="0"/>
              <a:t> Priyanka </a:t>
            </a:r>
            <a:r>
              <a:rPr lang="en-IN" sz="3600" dirty="0" err="1"/>
              <a:t>Purushu</a:t>
            </a:r>
            <a:endParaRPr lang="en-IN" sz="3600" dirty="0"/>
          </a:p>
          <a:p>
            <a:endParaRPr lang="en-IN" sz="3200" dirty="0"/>
          </a:p>
          <a:p>
            <a:pPr marL="0" indent="0" algn="r">
              <a:buNone/>
            </a:pPr>
            <a:endParaRPr lang="en-IN" sz="3200" dirty="0"/>
          </a:p>
          <a:p>
            <a:pPr marL="0" indent="0" algn="r">
              <a:buNone/>
            </a:pPr>
            <a:r>
              <a:rPr lang="en-IN" sz="3200" dirty="0"/>
              <a:t>Under the guidance of  </a:t>
            </a:r>
          </a:p>
          <a:p>
            <a:pPr marL="0" indent="0" algn="r">
              <a:buNone/>
            </a:pPr>
            <a:r>
              <a:rPr lang="en-US" sz="3200" dirty="0"/>
              <a:t>Dr. </a:t>
            </a:r>
            <a:r>
              <a:rPr lang="en-US" sz="3200" dirty="0" err="1"/>
              <a:t>Jongwook</a:t>
            </a:r>
            <a:r>
              <a:rPr lang="en-US" sz="3200" dirty="0"/>
              <a:t> Woo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53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GITHUB </a:t>
            </a:r>
            <a:r>
              <a:rPr lang="en-IN" dirty="0" err="1"/>
              <a:t>url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52358"/>
            <a:ext cx="10058400" cy="4835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hlinkClick r:id="rId2"/>
              </a:rPr>
              <a:t>https://github.com/mjoshi1110/yelp_analysis</a:t>
            </a:r>
            <a:r>
              <a:rPr lang="en-IN" sz="2400" dirty="0"/>
              <a:t>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10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14" y="442429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34" y="1322364"/>
            <a:ext cx="10761081" cy="4853353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IN" sz="2100" dirty="0">
                <a:hlinkClick r:id="rId3"/>
              </a:rPr>
              <a:t>https://calstatela.edu/jwoo5/classes/2016/fall/cis5200/</a:t>
            </a:r>
            <a:endParaRPr lang="en-IN" sz="2100" dirty="0"/>
          </a:p>
          <a:p>
            <a:pPr marL="0" indent="0">
              <a:buNone/>
            </a:pPr>
            <a:endParaRPr lang="en-IN" sz="2100" dirty="0"/>
          </a:p>
          <a:p>
            <a:r>
              <a:rPr lang="en-IN" sz="2100" dirty="0">
                <a:hlinkClick r:id="rId4"/>
              </a:rPr>
              <a:t>https://www.yelp.com/dataset_challenge</a:t>
            </a:r>
            <a:endParaRPr lang="en-IN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>
                <a:hlinkClick r:id="rId2"/>
              </a:rPr>
              <a:t>https://console.ng.bluemix.net/catalog/services/biginsights-for-apache-hadoop</a:t>
            </a:r>
            <a:endParaRPr lang="en-US" sz="2100" dirty="0"/>
          </a:p>
          <a:p>
            <a:endParaRPr lang="en-IN" sz="2100" dirty="0"/>
          </a:p>
          <a:p>
            <a:r>
              <a:rPr lang="en-US" sz="2100" dirty="0">
                <a:hlinkClick r:id="rId5"/>
              </a:rPr>
              <a:t>https://www.tableau.com</a:t>
            </a:r>
            <a:endParaRPr lang="en-US" sz="21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84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26" y="5424558"/>
            <a:ext cx="2232074" cy="1433441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91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74892700"/>
              </p:ext>
            </p:extLst>
          </p:nvPr>
        </p:nvGraphicFramePr>
        <p:xfrm>
          <a:off x="1069848" y="1631853"/>
          <a:ext cx="8707900" cy="497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153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6431"/>
            <a:ext cx="10058400" cy="48357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This project aims at performing data analysis and providing insights</a:t>
            </a:r>
          </a:p>
          <a:p>
            <a:pPr marL="0" indent="0">
              <a:buNone/>
            </a:pPr>
            <a:r>
              <a:rPr lang="en-IN" sz="2400" dirty="0"/>
              <a:t>   on Yelp's Dataset using HIVE, PIG and presenting visualization on</a:t>
            </a:r>
          </a:p>
          <a:p>
            <a:pPr marL="0" indent="0">
              <a:buNone/>
            </a:pPr>
            <a:r>
              <a:rPr lang="en-IN" sz="2400" dirty="0"/>
              <a:t>   Microsoft Excel - Power view, 3D maps  and Tableau.</a:t>
            </a:r>
          </a:p>
          <a:p>
            <a:pPr marL="0" indent="0">
              <a:buNone/>
            </a:pPr>
            <a:endParaRPr lang="en-IN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400" dirty="0"/>
              <a:t>Dataset includes data from the following U.S cities: </a:t>
            </a:r>
          </a:p>
          <a:p>
            <a:pPr marL="0" indent="0" fontAlgn="base">
              <a:buNone/>
            </a:pPr>
            <a:r>
              <a:rPr lang="en-IN" sz="2400" dirty="0"/>
              <a:t>    Pittsburgh </a:t>
            </a:r>
          </a:p>
          <a:p>
            <a:pPr marL="0" indent="0" fontAlgn="base">
              <a:buNone/>
            </a:pPr>
            <a:r>
              <a:rPr lang="en-IN" sz="2400" dirty="0"/>
              <a:t>    Charlotte </a:t>
            </a:r>
          </a:p>
          <a:p>
            <a:pPr marL="0" indent="0" fontAlgn="base">
              <a:buNone/>
            </a:pPr>
            <a:r>
              <a:rPr lang="en-IN" sz="2400" dirty="0"/>
              <a:t>    Urbana-Champaign</a:t>
            </a:r>
          </a:p>
          <a:p>
            <a:pPr marL="0" indent="0" fontAlgn="base">
              <a:buNone/>
            </a:pPr>
            <a:r>
              <a:rPr lang="en-IN" sz="2400" dirty="0"/>
              <a:t>    Phoenix</a:t>
            </a:r>
          </a:p>
          <a:p>
            <a:pPr marL="0" indent="0" fontAlgn="base">
              <a:buNone/>
            </a:pPr>
            <a:r>
              <a:rPr lang="en-IN" sz="2400" dirty="0"/>
              <a:t>    Las Vegas</a:t>
            </a:r>
          </a:p>
          <a:p>
            <a:pPr marL="0" indent="0" fontAlgn="base">
              <a:buNone/>
            </a:pPr>
            <a:r>
              <a:rPr lang="en-IN" sz="2400" dirty="0"/>
              <a:t>    Madison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6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DATA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6431"/>
            <a:ext cx="10058400" cy="48357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Data-set : Yelp Dataset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Data Source </a:t>
            </a:r>
            <a:r>
              <a:rPr lang="en-IN" sz="2800" dirty="0" err="1"/>
              <a:t>url</a:t>
            </a:r>
            <a:r>
              <a:rPr lang="en-IN" sz="2800" dirty="0"/>
              <a:t> : </a:t>
            </a:r>
            <a:r>
              <a:rPr lang="en-IN" sz="2800" dirty="0">
                <a:hlinkClick r:id="rId2"/>
              </a:rPr>
              <a:t>https://www.yelp.com/dataset_challenge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Data Size : 2.62 GB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Data Files  :  Business</a:t>
            </a:r>
          </a:p>
          <a:p>
            <a:pPr marL="0" indent="0">
              <a:buNone/>
            </a:pPr>
            <a:r>
              <a:rPr lang="en-IN" sz="2800" dirty="0"/>
              <a:t>                       Review</a:t>
            </a:r>
          </a:p>
          <a:p>
            <a:pPr marL="0" indent="0">
              <a:buNone/>
            </a:pPr>
            <a:r>
              <a:rPr lang="en-IN" sz="2800" dirty="0"/>
              <a:t>                       User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84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System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05577"/>
            <a:ext cx="10058400" cy="4252004"/>
          </a:xfrm>
        </p:spPr>
        <p:txBody>
          <a:bodyPr>
            <a:normAutofit/>
          </a:bodyPr>
          <a:lstStyle/>
          <a:p>
            <a:r>
              <a:rPr lang="en-IN" sz="2600" dirty="0"/>
              <a:t>Cluster Type - Hadoop IBM Big Insights</a:t>
            </a:r>
          </a:p>
          <a:p>
            <a:r>
              <a:rPr lang="en-IN" sz="2600" dirty="0"/>
              <a:t>No. of Data Nodes – 1 node | vCPU = 4( 24 GB RAM )</a:t>
            </a:r>
          </a:p>
          <a:p>
            <a:r>
              <a:rPr lang="en-IN" sz="2600" dirty="0"/>
              <a:t>No. of Management Nodes – 1 node  | vCPU = 12 ( 48 GB RAM )</a:t>
            </a:r>
          </a:p>
          <a:p>
            <a:r>
              <a:rPr lang="nn-NO" sz="2600" dirty="0"/>
              <a:t>Data Disk - 1 TB SATA | Data Storage- 244 GB</a:t>
            </a:r>
          </a:p>
          <a:p>
            <a:r>
              <a:rPr lang="en-IN" sz="2600" dirty="0"/>
              <a:t>CPU Speed - 2.30 GHz</a:t>
            </a:r>
          </a:p>
          <a:p>
            <a:r>
              <a:rPr lang="en-IN" sz="2600" dirty="0"/>
              <a:t>Version - IOP 4.2 [IBM Open Version Platform]</a:t>
            </a:r>
          </a:p>
          <a:p>
            <a:r>
              <a:rPr lang="en-IN" sz="2600" dirty="0"/>
              <a:t>Operating System -  CentOS 6.6 [Linux]</a:t>
            </a:r>
          </a:p>
          <a:p>
            <a:r>
              <a:rPr lang="en-IN" sz="2600" dirty="0"/>
              <a:t>Data Centre - Washington DC</a:t>
            </a:r>
            <a:endParaRPr lang="en-I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21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Tools 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7" y="1663460"/>
            <a:ext cx="11891185" cy="278193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973" y="2031837"/>
            <a:ext cx="2096086" cy="1106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973" y="3054425"/>
            <a:ext cx="2096086" cy="10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IBM BLUEMIX Cluster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5" y="1153551"/>
            <a:ext cx="10803989" cy="5552049"/>
          </a:xfrm>
        </p:spPr>
      </p:pic>
    </p:spTree>
    <p:extLst>
      <p:ext uri="{BB962C8B-B14F-4D97-AF65-F5344CB8AC3E}">
        <p14:creationId xmlns:p14="http://schemas.microsoft.com/office/powerpoint/2010/main" val="374647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6695518" cy="668919"/>
          </a:xfrm>
        </p:spPr>
        <p:txBody>
          <a:bodyPr>
            <a:normAutofit fontScale="90000"/>
          </a:bodyPr>
          <a:lstStyle/>
          <a:p>
            <a:r>
              <a:rPr lang="en-IN" dirty="0"/>
              <a:t>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8799"/>
            <a:ext cx="10846191" cy="4318782"/>
          </a:xfrm>
          <a:noFill/>
        </p:spPr>
        <p:txBody>
          <a:bodyPr>
            <a:normAutofit/>
          </a:bodyPr>
          <a:lstStyle/>
          <a:p>
            <a:r>
              <a:rPr lang="en-IN" sz="2600" dirty="0"/>
              <a:t>Step 1 - Extract Dataset from </a:t>
            </a:r>
            <a:r>
              <a:rPr lang="en-IN" sz="2600" dirty="0" err="1"/>
              <a:t>Json</a:t>
            </a:r>
            <a:r>
              <a:rPr lang="en-IN" sz="2600" dirty="0"/>
              <a:t> to CSV using Pig &amp; Hive</a:t>
            </a:r>
          </a:p>
          <a:p>
            <a:r>
              <a:rPr lang="en-IN" sz="2600" dirty="0"/>
              <a:t>Step 2 - Data cleaning in Pig </a:t>
            </a:r>
          </a:p>
          <a:p>
            <a:r>
              <a:rPr lang="en-IN" sz="2600" dirty="0"/>
              <a:t>Step 3 - Upload Dataset to HDFS</a:t>
            </a:r>
          </a:p>
          <a:p>
            <a:r>
              <a:rPr lang="en-IN" sz="2600" dirty="0"/>
              <a:t>Step 4 - Analysing data and building queries</a:t>
            </a:r>
          </a:p>
          <a:p>
            <a:r>
              <a:rPr lang="en-IN" sz="2600" dirty="0"/>
              <a:t>Step 5 - Run commands in Hive and Pig </a:t>
            </a:r>
          </a:p>
          <a:p>
            <a:r>
              <a:rPr lang="en-IN" sz="2600" dirty="0"/>
              <a:t>Step 6 - Visualize results using Tableau, Excel</a:t>
            </a:r>
            <a:r>
              <a:rPr lang="en-IN" sz="2600" dirty="0"/>
              <a:t> Power View &amp;</a:t>
            </a:r>
          </a:p>
          <a:p>
            <a:pPr marL="0" indent="0">
              <a:buNone/>
            </a:pPr>
            <a:r>
              <a:rPr lang="en-IN" sz="2600" dirty="0"/>
              <a:t>                 3D Maps </a:t>
            </a:r>
            <a:r>
              <a:rPr lang="en-IN" sz="2600" dirty="0"/>
              <a:t>.</a:t>
            </a:r>
          </a:p>
          <a:p>
            <a:r>
              <a:rPr lang="en-IN" sz="2600" dirty="0"/>
              <a:t>Step 7 - Summarize the desired output.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5957581"/>
            <a:ext cx="1402080" cy="900418"/>
          </a:xfrm>
          <a:prstGeom prst="rect">
            <a:avLst/>
          </a:prstGeom>
          <a:noFill/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518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1531</TotalTime>
  <Words>589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Rockwell</vt:lpstr>
      <vt:lpstr>Rockwell Condensed</vt:lpstr>
      <vt:lpstr>Wingdings</vt:lpstr>
      <vt:lpstr>Wood Type</vt:lpstr>
      <vt:lpstr>Yelp data analysis</vt:lpstr>
      <vt:lpstr>Group e </vt:lpstr>
      <vt:lpstr>cONTENTS</vt:lpstr>
      <vt:lpstr>Overview</vt:lpstr>
      <vt:lpstr>DATA SPECIFICATION</vt:lpstr>
      <vt:lpstr>System specification</vt:lpstr>
      <vt:lpstr>Tools used</vt:lpstr>
      <vt:lpstr>IBM BLUEMIX Cluster</vt:lpstr>
      <vt:lpstr>WORK FLOW</vt:lpstr>
      <vt:lpstr>Data (json) extraction &amp; cleaning with hql</vt:lpstr>
      <vt:lpstr>Data (json) extraction &amp; cleaning with pig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5</vt:lpstr>
      <vt:lpstr>Conclusion of insights</vt:lpstr>
      <vt:lpstr>GITHUB url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</dc:title>
  <dc:creator>Bhagyashree Bhagwat</dc:creator>
  <cp:lastModifiedBy>Bhagyashree Bhagwat</cp:lastModifiedBy>
  <cp:revision>117</cp:revision>
  <dcterms:created xsi:type="dcterms:W3CDTF">2016-12-03T01:06:24Z</dcterms:created>
  <dcterms:modified xsi:type="dcterms:W3CDTF">2016-12-07T00:08:39Z</dcterms:modified>
</cp:coreProperties>
</file>