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  <p:sldId id="307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 autoAdjust="0"/>
    <p:restoredTop sz="94490"/>
  </p:normalViewPr>
  <p:slideViewPr>
    <p:cSldViewPr snapToGrid="0" snapToObjects="1">
      <p:cViewPr varScale="1">
        <p:scale>
          <a:sx n="80" d="100"/>
          <a:sy n="80" d="100"/>
        </p:scale>
        <p:origin x="954" y="90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n.wikipedia.org/wiki/Transporter_(Star_Trek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en-US" sz="3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i="1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called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Definite Loops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Iterating over a set of items</a:t>
            </a:r>
            <a:r>
              <a:rPr lang="is-IS" dirty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4170825" y="30593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8123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off!')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50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[9, 41, 12, 3, 74, 15]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this loop doing?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More Loop Patterns</a:t>
            </a:r>
            <a:r>
              <a:rPr lang="is-IS" dirty="0">
                <a:solidFill>
                  <a:srgbClr val="FFD966"/>
                </a:solidFill>
              </a:rPr>
              <a:t>…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thing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thing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count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print('Large number',value)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found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switched 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switched 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en-US" sz="2600" b="1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smallest,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Before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809750" y="2603500"/>
            <a:ext cx="68262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036050" y="2755900"/>
            <a:ext cx="60516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2874</Words>
  <Application>Microsoft Office PowerPoint</Application>
  <PresentationFormat>Custom</PresentationFormat>
  <Paragraphs>514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Cabin</vt:lpstr>
      <vt:lpstr>Comic Sans MS</vt:lpstr>
      <vt:lpstr>Courier</vt:lpstr>
      <vt:lpstr>Gill Sans</vt:lpstr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is and is not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Michael Joshua Vargas</cp:lastModifiedBy>
  <cp:revision>51</cp:revision>
  <dcterms:modified xsi:type="dcterms:W3CDTF">2024-10-03T13:28:06Z</dcterms:modified>
</cp:coreProperties>
</file>