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6" r:id="rId12"/>
    <p:sldId id="269" r:id="rId13"/>
    <p:sldId id="270" r:id="rId14"/>
    <p:sldId id="271" r:id="rId15"/>
    <p:sldId id="277" r:id="rId16"/>
    <p:sldId id="274" r:id="rId17"/>
    <p:sldId id="278" r:id="rId18"/>
    <p:sldId id="25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249BB-C949-4959-B1BD-4611E84E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35623-726D-4AA9-9482-E49182EC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58F27-BE98-4192-9B32-09C4727B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BFF9A-8F2A-4989-A6B3-C035A8E3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D81F7-129C-4F3E-8DC8-33EF1423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1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42A55-5818-4BBE-AD42-533B207D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786DFB-F338-441A-967A-ACBB39E5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C9C84-27C9-4629-9058-4673C75E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E6901-2AE5-4667-B3FD-3F9569F7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E1C16F-9C19-4220-BBC9-C19B9B3E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6D4088-CC8E-4F47-BD53-35CC7728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4BE3EB-9219-4514-BC67-D41925C4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42D9-BCAD-49A4-A727-C3BC9BA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04B99-E1C3-4FD6-8EFE-9F37B3A2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BF773-B442-410F-9D3C-A750508A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0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31F7C-6ECA-42E4-9BA7-C2F88F11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1AB71-4B96-4D9B-8DB7-AD50D600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2543E-15B0-48DE-AFC8-D898EEF0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CB2A2-4F15-493C-ABD0-845BCF2F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7A112-B674-44A1-8C99-22B835BC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9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05AC-D49B-4795-8693-08EA4927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43121-14FE-4F6D-844B-8F19B95E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279F80-FDD5-4864-B72B-0CEB2310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547C8-C034-4157-A4CE-22C56688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44879-CF2B-43B1-A997-D004626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DF389-B0AB-4399-B3E6-898A5AAB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CE954-6CF5-44DB-A27C-6C9B295D4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5FBFF-A35C-49DF-B959-6EBD95E3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31B46D-A8F6-4FE3-958C-C5B68948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277525-EECE-4D71-8966-2249158A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AA501-479E-44AA-B000-9316EE98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A6CD9-7B7B-4E86-9163-D16D8723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2B6777-5F14-4299-8A25-B5E668DA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D4A1B-B11D-4805-B88E-36407368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E48EE-0D05-4365-AA34-329B6F678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074C4D-3BE0-4919-BA8A-E7A4B0D5E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6EA4C0-9223-4674-849E-8C46323B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D41418-6ADF-45BC-8CEA-28AD2FE2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AEBE6-191F-456C-9EC8-AE890414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43CE9-1832-4BCC-94D2-738F41A2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2CBDC9-5006-4D06-91C5-7F868105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29618C-D8E7-40AE-A00C-05E6621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E03FD1-FC37-4BE9-A819-E730D711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0E1EB0-16BF-4ADE-BADE-0A5F9B99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378A58-0F9F-4D10-BAC0-B9D71B97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D7238E-1109-4F10-8F7E-C9D71ED8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2263-93B0-458E-9201-B9B6F923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55545-9E37-420D-B7A1-5AC68688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66A7C-1210-406A-8263-4E638C2AC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C38CAB-AD60-4C8E-BA7D-C40639CD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920C3-042D-4296-8D48-3B4C1120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01812-8435-4372-9669-50E852B2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CCF68-E199-4F6E-A5FD-3329EDE8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1B28F9-8E52-4F94-AB02-FB93314D3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AB138-D95A-4160-B3CD-E88F6ADF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D47FA-1FAD-4DE3-AFB3-7AC50AC3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517A1-4CD7-49AF-B307-8576C72F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0C79E-C980-4DD1-A97A-36760AF7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9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24D731-7CC2-4878-A8D9-4E7FF59C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664E86-BB77-4F67-8EA3-311F36F3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CC1CF-2739-4633-97E5-CE9E5160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C90A-8926-49C0-9B5F-0F9BE911841B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D4FD6-58D3-46B2-B393-5D3608B1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A134C-DD73-4B23-8FDF-EE6B0B564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FAFA-07DC-46F4-9BF9-A66EE7F355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524ACE-2EC3-4337-A352-FE56E38D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7625"/>
            <a:ext cx="8572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BDF02E-917B-4D64-B7AE-203EC191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160888"/>
            <a:ext cx="11595847" cy="64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0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96200-9969-4996-BCAD-F4CA7E2E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404" cy="1325563"/>
          </a:xfrm>
        </p:spPr>
        <p:txBody>
          <a:bodyPr/>
          <a:lstStyle/>
          <a:p>
            <a:r>
              <a:rPr lang="pt-BR" dirty="0"/>
              <a:t>Vetorização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93935-9035-4833-9DBA-8914F842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5294" cy="2284981"/>
          </a:xfrm>
        </p:spPr>
        <p:txBody>
          <a:bodyPr/>
          <a:lstStyle/>
          <a:p>
            <a:r>
              <a:rPr lang="pt-BR" dirty="0"/>
              <a:t>Binária</a:t>
            </a:r>
          </a:p>
          <a:p>
            <a:r>
              <a:rPr lang="pt-BR" dirty="0"/>
              <a:t>Contagem</a:t>
            </a:r>
          </a:p>
          <a:p>
            <a:r>
              <a:rPr lang="pt-BR" dirty="0"/>
              <a:t>Frequência</a:t>
            </a:r>
          </a:p>
          <a:p>
            <a:r>
              <a:rPr lang="pt-BR" dirty="0" err="1"/>
              <a:t>Tfidf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B3A4EA5-3358-4B5F-A6AB-1D84D6BC408A}"/>
              </a:ext>
            </a:extLst>
          </p:cNvPr>
          <p:cNvSpPr txBox="1">
            <a:spLocks/>
          </p:cNvSpPr>
          <p:nvPr/>
        </p:nvSpPr>
        <p:spPr>
          <a:xfrm>
            <a:off x="6199465" y="500062"/>
            <a:ext cx="3667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Redução Dimensionalidade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E077CFC-F54D-49D0-ABE5-63489EE6725F}"/>
              </a:ext>
            </a:extLst>
          </p:cNvPr>
          <p:cNvSpPr txBox="1">
            <a:spLocks/>
          </p:cNvSpPr>
          <p:nvPr/>
        </p:nvSpPr>
        <p:spPr>
          <a:xfrm>
            <a:off x="6199465" y="1999697"/>
            <a:ext cx="3205294" cy="142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Hashing</a:t>
            </a:r>
            <a:r>
              <a:rPr lang="pt-BR" dirty="0"/>
              <a:t> </a:t>
            </a:r>
            <a:r>
              <a:rPr lang="pt-BR" dirty="0" err="1"/>
              <a:t>Vectorizer</a:t>
            </a:r>
            <a:endParaRPr lang="pt-BR" dirty="0"/>
          </a:p>
          <a:p>
            <a:r>
              <a:rPr lang="pt-BR" dirty="0"/>
              <a:t>Teste chi2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31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7C0891-E5BB-426F-8150-2ED5FB90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41" y="1275907"/>
            <a:ext cx="12272083" cy="43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935A4E-9329-4216-AEB8-15D34DCE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" y="893135"/>
            <a:ext cx="1208812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1E2659-2A71-4DA2-A85F-90CC52FB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70" y="314960"/>
            <a:ext cx="1183151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6BFC53-CE05-4801-868E-B8102974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0" y="494163"/>
            <a:ext cx="7554463" cy="5964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53A0E5-B19B-40AE-99B2-6D939A0D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51" y="1933575"/>
            <a:ext cx="7966247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DAF1A3F-5754-4298-B932-267263E2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42" y="5875833"/>
            <a:ext cx="6074152" cy="650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2DA157B-68F5-4AC2-9A57-5BC71BD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51" y="299100"/>
            <a:ext cx="6038349" cy="5410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B6AC34-092F-495C-9F2A-46EE2622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11" y="408636"/>
            <a:ext cx="6325929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C98D6-9225-400F-9C00-3BE74BF4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/>
          <a:lstStyle/>
          <a:p>
            <a:r>
              <a:rPr lang="pt-BR" dirty="0"/>
              <a:t>Modelo, Vocabulário e </a:t>
            </a:r>
            <a:br>
              <a:rPr lang="pt-BR" dirty="0"/>
            </a:br>
            <a:r>
              <a:rPr lang="pt-BR" dirty="0"/>
              <a:t>Script para predição da 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F5835D-77CD-4968-8A2A-2E853D39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3" y="1690687"/>
            <a:ext cx="9438216" cy="51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4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79E391-B3D0-4045-91FB-8329FE62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7625"/>
            <a:ext cx="8572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8F5B6B-6E2E-4D33-86FF-08A53E01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333" y="605118"/>
            <a:ext cx="12146004" cy="54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739E5B-0F8C-427E-8AB1-7E3B9D69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09562"/>
            <a:ext cx="121539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3ED8D00-BCDC-47E6-B5ED-C545B854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2862"/>
            <a:ext cx="120205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CE11A3-BAA9-4A21-AA38-B82E8D33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" y="403412"/>
            <a:ext cx="11963885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>
            <a:extLst>
              <a:ext uri="{FF2B5EF4-FFF2-40B4-BE49-F238E27FC236}">
                <a16:creationId xmlns:a16="http://schemas.microsoft.com/office/drawing/2014/main" id="{8FF5E71E-E7CC-48EC-AF7E-85DE9D8C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" y="76641"/>
            <a:ext cx="12138782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84C4AF-34F7-423A-A23E-9E8048BC3639}"/>
              </a:ext>
            </a:extLst>
          </p:cNvPr>
          <p:cNvSpPr txBox="1"/>
          <p:nvPr/>
        </p:nvSpPr>
        <p:spPr>
          <a:xfrm>
            <a:off x="3524774" y="6316910"/>
            <a:ext cx="51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Ocorrência mínima para compor vocabulário = 2</a:t>
            </a:r>
          </a:p>
        </p:txBody>
      </p:sp>
    </p:spTree>
    <p:extLst>
      <p:ext uri="{BB962C8B-B14F-4D97-AF65-F5344CB8AC3E}">
        <p14:creationId xmlns:p14="http://schemas.microsoft.com/office/powerpoint/2010/main" val="401560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9FE3EE-DE04-425C-970D-482BE056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51" y="1116106"/>
            <a:ext cx="12244191" cy="46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4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C06E15-7473-4856-A64F-770A0133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" y="1210235"/>
            <a:ext cx="12274259" cy="44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A1EEC2-BAF0-4F96-822C-C17E8AAD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01"/>
            <a:ext cx="12231051" cy="54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08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28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Vetorização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Modelo, Vocabulário e  Script para predição da atividade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JOVENTINO FREITAS</dc:creator>
  <cp:lastModifiedBy>MARCELO JOVENTINO FREITAS</cp:lastModifiedBy>
  <cp:revision>19</cp:revision>
  <dcterms:created xsi:type="dcterms:W3CDTF">2021-04-27T22:17:24Z</dcterms:created>
  <dcterms:modified xsi:type="dcterms:W3CDTF">2021-04-29T21:23:32Z</dcterms:modified>
</cp:coreProperties>
</file>