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5"/>
  </p:normalViewPr>
  <p:slideViewPr>
    <p:cSldViewPr snapToGrid="0" snapToObjects="1">
      <p:cViewPr>
        <p:scale>
          <a:sx n="97" d="100"/>
          <a:sy n="97" d="100"/>
        </p:scale>
        <p:origin x="1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lvl="1"/>
            <a:r>
              <a:rPr lang="en-US" dirty="0"/>
              <a:t>KNN (w/ k=54 = </a:t>
            </a:r>
            <a:r>
              <a:rPr lang="en-US" dirty="0" err="1"/>
              <a:t>sqrt</a:t>
            </a:r>
            <a:r>
              <a:rPr lang="en-US" dirty="0"/>
              <a:t>(2919 – test and train dataset)) was used for </a:t>
            </a:r>
            <a:r>
              <a:rPr lang="en-US" dirty="0" err="1"/>
              <a:t>LotFrontage</a:t>
            </a: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created a new variable by adding </a:t>
            </a:r>
            <a:r>
              <a:rPr lang="en-US" sz="1800" dirty="0" err="1"/>
              <a:t>TotalBasementSF</a:t>
            </a:r>
            <a:r>
              <a:rPr lang="en-US" sz="1800" dirty="0"/>
              <a:t> and </a:t>
            </a:r>
            <a:r>
              <a:rPr lang="en-US" sz="1800" dirty="0" err="1"/>
              <a:t>GrLivingArea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4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6245B-1D8A-EE40-AA57-479874CA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5968800"/>
            <a:ext cx="8699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80</TotalTime>
  <Words>338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Understanding our Data  Exploratory Data Analysis: Missing Data???</vt:lpstr>
      <vt:lpstr>Transforming our Dependent</vt:lpstr>
      <vt:lpstr>Understanding our Data  Exploratory Data Analysis:  Outliers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Kenneth Colangelo</cp:lastModifiedBy>
  <cp:revision>9</cp:revision>
  <dcterms:created xsi:type="dcterms:W3CDTF">2018-03-03T19:36:33Z</dcterms:created>
  <dcterms:modified xsi:type="dcterms:W3CDTF">2018-03-03T20:56:43Z</dcterms:modified>
</cp:coreProperties>
</file>