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notesMasterIdLst>
    <p:notesMasterId r:id="rId9"/>
  </p:notesMasterIdLst>
  <p:sldIdLst>
    <p:sldId id="256" r:id="rId2"/>
    <p:sldId id="263" r:id="rId3"/>
    <p:sldId id="257" r:id="rId4"/>
    <p:sldId id="264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552" autoAdjust="0"/>
  </p:normalViewPr>
  <p:slideViewPr>
    <p:cSldViewPr snapToGrid="0">
      <p:cViewPr varScale="1">
        <p:scale>
          <a:sx n="54" d="100"/>
          <a:sy n="54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1C14-B2BA-4CFD-8720-1369D88944F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D8ECC-79A4-4852-9E32-4EE1E7E3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Moviepass</a:t>
            </a:r>
            <a:r>
              <a:rPr lang="en-US" dirty="0"/>
              <a:t> w/ bf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critic vs audience </a:t>
            </a:r>
            <a:r>
              <a:rPr lang="en-US" dirty="0">
                <a:sym typeface="Wingdings" panose="05000000000000000000" pitchFamily="2" charset="2"/>
              </a:rPr>
              <a:t>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0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-other people do the same thing?</a:t>
            </a:r>
          </a:p>
          <a:p>
            <a:r>
              <a:rPr lang="en-US" dirty="0"/>
              <a:t>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20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Not as much s expected</a:t>
            </a:r>
          </a:p>
          <a:p>
            <a:pPr marL="171450" indent="-171450">
              <a:buFontTx/>
              <a:buChar char="-"/>
            </a:pPr>
            <a:r>
              <a:rPr lang="en-US" dirty="0"/>
              <a:t>Box office missing </a:t>
            </a:r>
            <a:r>
              <a:rPr lang="en-US" dirty="0">
                <a:sym typeface="Wingdings" panose="05000000000000000000" pitchFamily="2" charset="2"/>
              </a:rPr>
              <a:t> numbers movie dataset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anose="05000000000000000000" pitchFamily="2" charset="2"/>
              </a:rPr>
              <a:t>Characters  factors</a:t>
            </a:r>
          </a:p>
          <a:p>
            <a:pPr marL="171450" indent="-171450">
              <a:buFontTx/>
              <a:buChar char="-"/>
            </a:pPr>
            <a:r>
              <a:rPr lang="en-US" dirty="0" err="1">
                <a:sym typeface="Wingdings" panose="05000000000000000000" pitchFamily="2" charset="2"/>
              </a:rPr>
              <a:t>Baruto</a:t>
            </a:r>
            <a:r>
              <a:rPr lang="en-US" dirty="0">
                <a:sym typeface="Wingdings" panose="05000000000000000000" pitchFamily="2" charset="2"/>
              </a:rPr>
              <a:t>  wrapper </a:t>
            </a:r>
            <a:r>
              <a:rPr lang="en-US" dirty="0" err="1">
                <a:sym typeface="Wingdings" panose="05000000000000000000" pitchFamily="2" charset="2"/>
              </a:rPr>
              <a:t>RandomForest</a:t>
            </a:r>
            <a:r>
              <a:rPr lang="en-US" dirty="0">
                <a:sym typeface="Wingdings" panose="05000000000000000000" pitchFamily="2" charset="2"/>
              </a:rPr>
              <a:t> &amp; removes those stat less relevant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87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Matrix: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abs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result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bivariate scatterplots, with a fitted line</a:t>
            </a:r>
            <a:endParaRPr lang="en-US" dirty="0"/>
          </a:p>
          <a:p>
            <a:r>
              <a:rPr lang="en-US" dirty="0" err="1"/>
              <a:t>vifcor</a:t>
            </a:r>
            <a:r>
              <a:rPr lang="en-US" dirty="0"/>
              <a:t> function </a:t>
            </a:r>
            <a:r>
              <a:rPr lang="en-US" dirty="0">
                <a:sym typeface="Wingdings" panose="05000000000000000000" pitchFamily="2" charset="2"/>
              </a:rPr>
              <a:t> VIF/</a:t>
            </a:r>
            <a:r>
              <a:rPr lang="en-US" dirty="0" err="1">
                <a:sym typeface="Wingdings" panose="05000000000000000000" pitchFamily="2" charset="2"/>
              </a:rPr>
              <a:t>corr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- </a:t>
            </a:r>
            <a:r>
              <a:rPr lang="en-US" dirty="0" err="1">
                <a:sym typeface="Wingdings" panose="05000000000000000000" pitchFamily="2" charset="2"/>
              </a:rPr>
              <a:t>var</a:t>
            </a:r>
            <a:r>
              <a:rPr lang="en-US" dirty="0">
                <a:sym typeface="Wingdings" panose="05000000000000000000" pitchFamily="2" charset="2"/>
              </a:rPr>
              <a:t> of </a:t>
            </a:r>
            <a:r>
              <a:rPr lang="en-US" dirty="0" err="1">
                <a:sym typeface="Wingdings" panose="05000000000000000000" pitchFamily="2" charset="2"/>
              </a:rPr>
              <a:t>coeff</a:t>
            </a:r>
            <a:r>
              <a:rPr lang="en-US" dirty="0">
                <a:sym typeface="Wingdings" panose="05000000000000000000" pitchFamily="2" charset="2"/>
              </a:rPr>
              <a:t> inflated when multi exists</a:t>
            </a:r>
          </a:p>
          <a:p>
            <a:r>
              <a:rPr lang="en-US" dirty="0">
                <a:sym typeface="Wingdings" panose="05000000000000000000" pitchFamily="2" charset="2"/>
              </a:rPr>
              <a:t>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1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Baruto</a:t>
            </a:r>
            <a:r>
              <a:rPr lang="en-US" dirty="0"/>
              <a:t> – </a:t>
            </a:r>
          </a:p>
          <a:p>
            <a:r>
              <a:rPr lang="en-US" dirty="0"/>
              <a:t>Characters </a:t>
            </a:r>
            <a:r>
              <a:rPr lang="en-US" dirty="0">
                <a:sym typeface="Wingdings" panose="05000000000000000000" pitchFamily="2" charset="2"/>
              </a:rPr>
              <a:t> factors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53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F-stat </a:t>
            </a:r>
            <a:r>
              <a:rPr lang="en-US" dirty="0">
                <a:sym typeface="Wingdings" panose="05000000000000000000" pitchFamily="2" charset="2"/>
              </a:rPr>
              <a:t> test is significant </a:t>
            </a:r>
          </a:p>
          <a:p>
            <a:r>
              <a:rPr lang="en-US" dirty="0"/>
              <a:t>#look at residuals</a:t>
            </a:r>
          </a:p>
          <a:p>
            <a:r>
              <a:rPr lang="en-US" dirty="0"/>
              <a:t>#p-value is very small so reject H0 that predictors have no effect so </a:t>
            </a:r>
          </a:p>
          <a:p>
            <a:r>
              <a:rPr lang="en-US" dirty="0"/>
              <a:t>#we can use rotten tomatoes to predict </a:t>
            </a:r>
            <a:r>
              <a:rPr lang="en-US" dirty="0" err="1"/>
              <a:t>box_office</a:t>
            </a:r>
            <a:r>
              <a:rPr lang="en-US" dirty="0"/>
              <a:t> ranges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2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CONC:</a:t>
            </a:r>
          </a:p>
          <a:p>
            <a:r>
              <a:rPr lang="en-US" dirty="0"/>
              <a:t>Collect more data </a:t>
            </a:r>
          </a:p>
          <a:p>
            <a:r>
              <a:rPr lang="en-US" dirty="0"/>
              <a:t>- People look at critics</a:t>
            </a:r>
          </a:p>
          <a:p>
            <a:r>
              <a:rPr lang="en-US" dirty="0"/>
              <a:t>-business where to focus efforts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D8ECC-79A4-4852-9E32-4EE1E7E31F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4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6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46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1161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78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4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74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800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34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4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8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1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94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eadershipfreak.wordpress.com/2010/05/page/2/" TargetMode="Externa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9FE97-FB95-42D2-9ED7-298A5BA1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965200"/>
            <a:ext cx="6170943" cy="4329641"/>
          </a:xfrm>
        </p:spPr>
        <p:txBody>
          <a:bodyPr anchor="ctr">
            <a:normAutofit/>
          </a:bodyPr>
          <a:lstStyle/>
          <a:p>
            <a:r>
              <a:rPr lang="en-US" sz="5400"/>
              <a:t>ROTTEN TOMATOES WEB SCRAPING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925F0-2C8A-421D-930C-048716CBD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965200"/>
            <a:ext cx="3367361" cy="432964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By Marissa Joy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generated with high confidence">
            <a:extLst>
              <a:ext uri="{FF2B5EF4-FFF2-40B4-BE49-F238E27FC236}">
                <a16:creationId xmlns:a16="http://schemas.microsoft.com/office/drawing/2014/main" id="{4A68AC60-EC31-4C0F-8B27-80DEEE4CD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82CFF-6749-43CE-BE61-C44CEA23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75231-AC3F-4888-8ED7-12B3DE50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Do critic or audience score have a bigger impact on box office profits?</a:t>
            </a:r>
          </a:p>
          <a:p>
            <a:endParaRPr lang="en-US" dirty="0"/>
          </a:p>
          <a:p>
            <a:r>
              <a:rPr lang="en-US" dirty="0"/>
              <a:t>Can I use Rotten Tomatoes to predict how much a recently released money will make? </a:t>
            </a:r>
          </a:p>
          <a:p>
            <a:endParaRPr lang="en-US" dirty="0"/>
          </a:p>
          <a:p>
            <a:r>
              <a:rPr lang="en-US" dirty="0"/>
              <a:t>Can I give movie companies an idea of where they need to focus their efforts in order to make more money?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6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FC4B-D957-466C-BB0E-ED1AB9AB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7488" y="0"/>
            <a:ext cx="5229511" cy="1432561"/>
          </a:xfrm>
        </p:spPr>
        <p:txBody>
          <a:bodyPr>
            <a:normAutofit/>
          </a:bodyPr>
          <a:lstStyle/>
          <a:p>
            <a:r>
              <a:rPr lang="en-US" dirty="0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9F34B-CEDF-4EAC-9469-B9510F17A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764372"/>
            <a:ext cx="10237538" cy="521601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lvl="1"/>
            <a:r>
              <a:rPr lang="en-US" sz="2400" b="1" dirty="0"/>
              <a:t>Top</a:t>
            </a:r>
            <a:r>
              <a:rPr lang="en-US" sz="2400" dirty="0"/>
              <a:t> </a:t>
            </a:r>
            <a:r>
              <a:rPr lang="en-US" sz="2400" b="1" dirty="0"/>
              <a:t>100</a:t>
            </a:r>
            <a:r>
              <a:rPr lang="en-US" sz="2400" dirty="0"/>
              <a:t> </a:t>
            </a:r>
            <a:r>
              <a:rPr lang="en-US" dirty="0"/>
              <a:t>– movies that have received more than 40 critic reviews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 Office Profits </a:t>
            </a:r>
            <a:r>
              <a:rPr lang="en-US" dirty="0"/>
              <a:t>– domestic earnings </a:t>
            </a:r>
          </a:p>
          <a:p>
            <a:pPr lvl="1"/>
            <a:r>
              <a:rPr lang="en-US" sz="2400" b="1" dirty="0"/>
              <a:t>Ranking</a:t>
            </a:r>
            <a:r>
              <a:rPr lang="en-US" dirty="0"/>
              <a:t> – movie ranking in top 100 list</a:t>
            </a:r>
          </a:p>
          <a:p>
            <a:pPr lvl="1"/>
            <a:r>
              <a:rPr lang="en-US" sz="2600" b="1" dirty="0"/>
              <a:t>Audience</a:t>
            </a:r>
            <a:r>
              <a:rPr lang="en-US" sz="2600" dirty="0"/>
              <a:t> </a:t>
            </a:r>
            <a:r>
              <a:rPr lang="en-US" sz="2600" b="1" dirty="0"/>
              <a:t>Rating</a:t>
            </a:r>
            <a:r>
              <a:rPr lang="en-US" sz="2600" dirty="0"/>
              <a:t> </a:t>
            </a:r>
            <a:r>
              <a:rPr lang="en-US" dirty="0"/>
              <a:t>– percentage of users who gave the movie a 3.5 or higher</a:t>
            </a:r>
          </a:p>
          <a:p>
            <a:pPr lvl="1"/>
            <a:r>
              <a:rPr lang="en-US" sz="2400" b="1" dirty="0"/>
              <a:t>Audience</a:t>
            </a:r>
            <a:r>
              <a:rPr lang="en-US" sz="2400" dirty="0"/>
              <a:t> </a:t>
            </a:r>
            <a:r>
              <a:rPr lang="en-US" sz="2400" b="1" dirty="0"/>
              <a:t>Review</a:t>
            </a:r>
            <a:r>
              <a:rPr lang="en-US" sz="2400" dirty="0"/>
              <a:t> </a:t>
            </a:r>
            <a:r>
              <a:rPr lang="en-US" sz="2400" b="1" dirty="0"/>
              <a:t>Count</a:t>
            </a:r>
            <a:r>
              <a:rPr lang="en-US" sz="2400" dirty="0"/>
              <a:t> – </a:t>
            </a:r>
            <a:r>
              <a:rPr lang="en-US" dirty="0"/>
              <a:t>number of users who left a review</a:t>
            </a:r>
          </a:p>
          <a:p>
            <a:pPr lvl="1"/>
            <a:r>
              <a:rPr lang="en-US" sz="2400" b="1" dirty="0"/>
              <a:t>Critic</a:t>
            </a:r>
            <a:r>
              <a:rPr lang="en-US" sz="2400" dirty="0"/>
              <a:t> </a:t>
            </a:r>
            <a:r>
              <a:rPr lang="en-US" sz="2400" b="1" dirty="0"/>
              <a:t>Rating</a:t>
            </a:r>
            <a:r>
              <a:rPr lang="en-US" sz="2400" dirty="0"/>
              <a:t> </a:t>
            </a:r>
            <a:r>
              <a:rPr lang="en-US" dirty="0"/>
              <a:t>– percentage of critics who rated the movie 80% or better </a:t>
            </a:r>
          </a:p>
          <a:p>
            <a:pPr lvl="1"/>
            <a:r>
              <a:rPr lang="en-US" sz="2400" b="1" dirty="0"/>
              <a:t>Critic</a:t>
            </a:r>
            <a:r>
              <a:rPr lang="en-US" sz="2400" dirty="0"/>
              <a:t> </a:t>
            </a:r>
            <a:r>
              <a:rPr lang="en-US" sz="2400" b="1" dirty="0"/>
              <a:t>Review</a:t>
            </a:r>
            <a:r>
              <a:rPr lang="en-US" sz="2400" dirty="0"/>
              <a:t> </a:t>
            </a:r>
            <a:r>
              <a:rPr lang="en-US" sz="2400" b="1" dirty="0"/>
              <a:t>Count</a:t>
            </a:r>
            <a:r>
              <a:rPr lang="en-US" sz="2400" dirty="0"/>
              <a:t> </a:t>
            </a:r>
            <a:r>
              <a:rPr lang="en-US" dirty="0"/>
              <a:t>– number of critics who reviewed</a:t>
            </a:r>
          </a:p>
          <a:p>
            <a:pPr lvl="1"/>
            <a:r>
              <a:rPr lang="en-US" sz="2400" b="1" dirty="0"/>
              <a:t>Genre</a:t>
            </a:r>
            <a:r>
              <a:rPr lang="en-US" dirty="0"/>
              <a:t> – first genre listed </a:t>
            </a:r>
          </a:p>
          <a:p>
            <a:pPr lvl="1"/>
            <a:r>
              <a:rPr lang="en-US" sz="2400" b="1" dirty="0"/>
              <a:t>Runtime</a:t>
            </a:r>
            <a:r>
              <a:rPr lang="en-US" dirty="0"/>
              <a:t> – movie length in minutes</a:t>
            </a:r>
          </a:p>
          <a:p>
            <a:pPr lvl="1"/>
            <a:r>
              <a:rPr lang="en-US" sz="2400" b="1" dirty="0"/>
              <a:t>Rating</a:t>
            </a:r>
            <a:r>
              <a:rPr lang="en-US" dirty="0"/>
              <a:t> – MPAA Guidelines rating  </a:t>
            </a:r>
          </a:p>
        </p:txBody>
      </p:sp>
    </p:spTree>
    <p:extLst>
      <p:ext uri="{BB962C8B-B14F-4D97-AF65-F5344CB8AC3E}">
        <p14:creationId xmlns:p14="http://schemas.microsoft.com/office/powerpoint/2010/main" val="3270766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5460E9BC-5E25-473E-92B3-77E0FBC5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7" y="918411"/>
            <a:ext cx="6272463" cy="50211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A78925-3DA4-44EA-9718-123258DF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820" y="673240"/>
            <a:ext cx="3300981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400"/>
              <a:t>Exploratory analysis</a:t>
            </a:r>
          </a:p>
        </p:txBody>
      </p:sp>
    </p:spTree>
    <p:extLst>
      <p:ext uri="{BB962C8B-B14F-4D97-AF65-F5344CB8AC3E}">
        <p14:creationId xmlns:p14="http://schemas.microsoft.com/office/powerpoint/2010/main" val="110066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4" descr="A picture containing indoor, sitting&#10;&#10;Description generated with high confidence">
            <a:extLst>
              <a:ext uri="{FF2B5EF4-FFF2-40B4-BE49-F238E27FC236}">
                <a16:creationId xmlns:a16="http://schemas.microsoft.com/office/drawing/2014/main" id="{1FBDED38-E809-47DF-A501-94A1EC4CF7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0" name="Rounded Rectangle 11">
            <a:extLst>
              <a:ext uri="{FF2B5EF4-FFF2-40B4-BE49-F238E27FC236}">
                <a16:creationId xmlns:a16="http://schemas.microsoft.com/office/drawing/2014/main" id="{4BCC8B00-7646-4C46-8DD7-701BCBEA98F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9BB3864-1D23-4859-8388-CEF5061206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0134"/>
          <a:stretch/>
        </p:blipFill>
        <p:spPr>
          <a:xfrm>
            <a:off x="870204" y="873252"/>
            <a:ext cx="10451592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429226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C81A21E6-1574-4788-A314-22C174D906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015" r="1" b="1"/>
          <a:stretch/>
        </p:blipFill>
        <p:spPr>
          <a:xfrm>
            <a:off x="4955339" y="930442"/>
            <a:ext cx="6667365" cy="5013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337674-5BBF-4E6F-A0F7-365E5BF5C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/>
              <a:t>Regression Summary</a:t>
            </a:r>
            <a:endParaRPr lang="en-US" sz="3200" dirty="0"/>
          </a:p>
        </p:txBody>
      </p:sp>
      <p:pic>
        <p:nvPicPr>
          <p:cNvPr id="10" name="Content Placeholder 9" descr="A close up of a toy&#10;&#10;Description generated with high confidence">
            <a:extLst>
              <a:ext uri="{FF2B5EF4-FFF2-40B4-BE49-F238E27FC236}">
                <a16:creationId xmlns:a16="http://schemas.microsoft.com/office/drawing/2014/main" id="{7FC3A3C2-A31B-4BA3-8E53-41E81DB73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Grayscale pencilSize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5800" y="2552700"/>
            <a:ext cx="3306763" cy="3306763"/>
          </a:xfrm>
          <a:ln>
            <a:noFill/>
          </a:ln>
          <a:effectLst>
            <a:softEdge rad="355600"/>
          </a:effectLst>
        </p:spPr>
      </p:pic>
    </p:spTree>
    <p:extLst>
      <p:ext uri="{BB962C8B-B14F-4D97-AF65-F5344CB8AC3E}">
        <p14:creationId xmlns:p14="http://schemas.microsoft.com/office/powerpoint/2010/main" val="2576498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8186B4F-52CC-4D45-B642-134F29C0B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1057276"/>
            <a:ext cx="10067925" cy="5327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AC14F-F2EF-4A43-BC24-BE19576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011" y="0"/>
            <a:ext cx="8610600" cy="1293028"/>
          </a:xfrm>
        </p:spPr>
        <p:txBody>
          <a:bodyPr/>
          <a:lstStyle/>
          <a:p>
            <a:r>
              <a:rPr lang="en-US" dirty="0"/>
              <a:t>Most important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CEDC97-8FCE-46AD-B37E-A75E3F730B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337" r="70918" b="13166"/>
          <a:stretch/>
        </p:blipFill>
        <p:spPr>
          <a:xfrm>
            <a:off x="1504950" y="1400175"/>
            <a:ext cx="1780382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4447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826</TotalTime>
  <Words>296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</vt:lpstr>
      <vt:lpstr>Vapor Trail</vt:lpstr>
      <vt:lpstr>ROTTEN TOMATOES WEB SCRAPING </vt:lpstr>
      <vt:lpstr>Research questions</vt:lpstr>
      <vt:lpstr>Data </vt:lpstr>
      <vt:lpstr>Exploratory analysis</vt:lpstr>
      <vt:lpstr>PowerPoint Presentation</vt:lpstr>
      <vt:lpstr>Regression Summary</vt:lpstr>
      <vt:lpstr>Most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ROTTEN TOMATOES WEB SCRAPING</dc:title>
  <dc:creator>Marissa Joy</dc:creator>
  <cp:lastModifiedBy>Marissa Joy</cp:lastModifiedBy>
  <cp:revision>32</cp:revision>
  <dcterms:created xsi:type="dcterms:W3CDTF">2018-02-14T02:01:35Z</dcterms:created>
  <dcterms:modified xsi:type="dcterms:W3CDTF">2018-02-14T15:54:41Z</dcterms:modified>
</cp:coreProperties>
</file>