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6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853A6-A89F-114B-991F-AB1DD083F476}" type="datetimeFigureOut">
              <a:rPr lang="en-US" smtClean="0"/>
              <a:t>3/20/21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4A33C-CB42-5B46-8BF4-1535084B6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8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Diamonds are decision nodes for the player specified. </a:t>
            </a:r>
            <a:r>
              <a:rPr lang="en-US" sz="1200" dirty="0"/>
              <a:t>Scores are player 1’s payoffs.  Left moves are either Checks or Folds, Right Moves are either Bets or Calls.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4A33C-CB42-5B46-8BF4-1535084B61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8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Scores are player 1’s payoffs.  Left moves are either Checks or Folds, Right Moves are either Bets or Calls.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4A33C-CB42-5B46-8BF4-1535084B61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35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Scores are player 2’s payoffs.  Left moves are either Checks or Folds, Right Moves are either Bets or Calls.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4A33C-CB42-5B46-8BF4-1535084B61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8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1A24-F4CC-D04C-8E36-A9FC75FF7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D604A-71C8-6C4E-BF69-4B2C6D20D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8F669-1733-2D46-8FFC-7453436C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41DB-4594-4A4A-896B-AAEF71B2F3E9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056E3-340D-134C-80E0-8A91620C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1DA2F-7699-524A-B3F8-AD76B884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1168-ACFB-2046-9672-E29E7175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6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67D6-3DE1-4B42-8D43-895EA508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3B301-8B87-BC49-AD8D-FEB069865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14F04-4040-E64D-B84E-F2F9124C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41DB-4594-4A4A-896B-AAEF71B2F3E9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17A4D-FF1D-8249-93A3-4DA6A7F3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C0F56-D1CB-4849-A5CE-6B115D97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1168-ACFB-2046-9672-E29E7175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0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217E2-9E8E-934B-9C38-B2889F602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1504F-D1FB-C941-96E3-9EDEC1B0B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1B6CA-E356-DB4B-8F0C-9301B31B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41DB-4594-4A4A-896B-AAEF71B2F3E9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515F0-1C4C-A940-968C-29859559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35E83-99CA-C641-A969-D8742EC1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1168-ACFB-2046-9672-E29E7175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0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A1B2-4E9D-6345-9B3F-92B86CCE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FA0DE-2CF8-4F42-BDE9-D3D0D22F9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C9C38-7782-6648-8C69-AAD57B5D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41DB-4594-4A4A-896B-AAEF71B2F3E9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BFD79-CF01-8343-8733-30C85450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AE34B-1A13-B44A-BD64-8B79164B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1168-ACFB-2046-9672-E29E7175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7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A7B7-C7AA-6748-B119-8C2E6874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AA6FB-9680-FB4C-AFCF-616342BDB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9BF47-CF00-D746-8B73-A836CA26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41DB-4594-4A4A-896B-AAEF71B2F3E9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5B5A-66A0-2A4D-A2AD-6B6FD9BD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184B9-72A9-9D4F-99AD-000F441C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1168-ACFB-2046-9672-E29E7175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0B49-6793-3C4C-B816-56E0F41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BF32A-492D-4B42-AB99-45E92A987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6A9D7-AC5F-164F-8DB9-CFFE485E3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39614-8417-B14F-9CCA-90D8E3D5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41DB-4594-4A4A-896B-AAEF71B2F3E9}" type="datetimeFigureOut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EFA16-00BF-9D4B-AF43-A2B8223D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CC790-6A76-1345-96E0-2DAE563A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1168-ACFB-2046-9672-E29E7175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8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98E8-28A8-5F42-BDD8-68393CA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36C96-4920-D94A-ABBA-F4EBF7F71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45A1C-2C6D-2D48-9882-1AA1A7EC9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A45E4-A94D-184E-BA52-23F9A06D5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7D1C1-F630-F348-BD88-AB3FB22F8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ED552-D847-CE4E-8358-8C4E8365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41DB-4594-4A4A-896B-AAEF71B2F3E9}" type="datetimeFigureOut">
              <a:rPr lang="en-US" smtClean="0"/>
              <a:t>3/20/21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9D489-FD6A-7640-8B41-CAF0D70B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B45ED-BAC9-3443-981A-5CE2C0F3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1168-ACFB-2046-9672-E29E7175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8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8E3B-42F6-424A-A456-70DE6489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1913E-0897-A741-A764-149F5EC4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41DB-4594-4A4A-896B-AAEF71B2F3E9}" type="datetimeFigureOut">
              <a:rPr lang="en-US" smtClean="0"/>
              <a:t>3/20/21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EC2C9-E5CD-0D40-B134-FC56ACAF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E9859-C25A-E84D-8CBF-F1B1B1C6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1168-ACFB-2046-9672-E29E7175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7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D56128-DD33-3340-A0EA-541747CD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41DB-4594-4A4A-896B-AAEF71B2F3E9}" type="datetimeFigureOut">
              <a:rPr lang="en-US" smtClean="0"/>
              <a:t>3/20/21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99119-CF17-3E4D-B23B-FD6C8667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25A21-EEF4-2243-A5CA-BFA4B27D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1168-ACFB-2046-9672-E29E7175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8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69DD-7CB4-FF4E-A796-42C0541E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D898C-6823-614A-878C-D59D08129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EB8EB-0407-B64B-91DE-0C2FF2E75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ADB49-89D0-9540-997C-CB9543F8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41DB-4594-4A4A-896B-AAEF71B2F3E9}" type="datetimeFigureOut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C0DC4-4286-E14D-B441-91DD5F94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59FF6-4599-D84C-9323-1924941C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1168-ACFB-2046-9672-E29E7175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9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8BA2-2777-1A4D-AA0B-34F98FF1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0263A-7B37-CD4F-9FB8-3CAA2591F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6FADB-C528-B54B-9B46-730F021F9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FBF8D-C966-D94A-BA71-A684651F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41DB-4594-4A4A-896B-AAEF71B2F3E9}" type="datetimeFigureOut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6A938-6FDF-2B49-B715-4D868AD7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C52BE-240C-A14C-A8B0-A6BDD886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1168-ACFB-2046-9672-E29E7175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6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C63F2-EFA4-AA4C-9E24-C4303867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76CC7-6D88-8940-986B-E45394637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A78CA-44E3-FE42-A8B5-284B08A30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041DB-4594-4A4A-896B-AAEF71B2F3E9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9045C-A192-094C-AD72-F52D86C9A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59E5F-550B-EF43-8E18-C671F7855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D1168-ACFB-2046-9672-E29E7175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0D0836D6-06A6-4D4E-B0F4-CE9E4726AC6F}"/>
              </a:ext>
            </a:extLst>
          </p:cNvPr>
          <p:cNvSpPr/>
          <p:nvPr/>
        </p:nvSpPr>
        <p:spPr>
          <a:xfrm>
            <a:off x="1339409" y="1997922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E4299AC-B784-4C49-AF4F-53DC37CACA6D}"/>
              </a:ext>
            </a:extLst>
          </p:cNvPr>
          <p:cNvSpPr/>
          <p:nvPr/>
        </p:nvSpPr>
        <p:spPr>
          <a:xfrm>
            <a:off x="1649613" y="3090851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9CA3A-D9DB-124D-AB27-F21E4CF95D61}"/>
              </a:ext>
            </a:extLst>
          </p:cNvPr>
          <p:cNvSpPr txBox="1"/>
          <p:nvPr/>
        </p:nvSpPr>
        <p:spPr>
          <a:xfrm>
            <a:off x="893285" y="1862436"/>
            <a:ext cx="400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J, 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1C9A2-5C7E-3C4D-B18A-562270D6C435}"/>
              </a:ext>
            </a:extLst>
          </p:cNvPr>
          <p:cNvSpPr txBox="1"/>
          <p:nvPr/>
        </p:nvSpPr>
        <p:spPr>
          <a:xfrm>
            <a:off x="2524615" y="1891660"/>
            <a:ext cx="400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J, 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82A912-9BBA-544D-B451-13335FA62079}"/>
              </a:ext>
            </a:extLst>
          </p:cNvPr>
          <p:cNvSpPr txBox="1"/>
          <p:nvPr/>
        </p:nvSpPr>
        <p:spPr>
          <a:xfrm>
            <a:off x="4461743" y="1901664"/>
            <a:ext cx="4294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Q, 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8DA0C-A42D-D240-ABB7-3D987AF4F8CF}"/>
              </a:ext>
            </a:extLst>
          </p:cNvPr>
          <p:cNvSpPr txBox="1"/>
          <p:nvPr/>
        </p:nvSpPr>
        <p:spPr>
          <a:xfrm>
            <a:off x="6547811" y="1865912"/>
            <a:ext cx="400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Q, 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8F983-F2DF-E641-AA9A-534C23490484}"/>
              </a:ext>
            </a:extLst>
          </p:cNvPr>
          <p:cNvSpPr txBox="1"/>
          <p:nvPr/>
        </p:nvSpPr>
        <p:spPr>
          <a:xfrm>
            <a:off x="8232693" y="1871086"/>
            <a:ext cx="4475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K, 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0F222-226B-374B-B316-FC1125CA9AF0}"/>
              </a:ext>
            </a:extLst>
          </p:cNvPr>
          <p:cNvSpPr txBox="1"/>
          <p:nvPr/>
        </p:nvSpPr>
        <p:spPr>
          <a:xfrm>
            <a:off x="10366142" y="1932293"/>
            <a:ext cx="400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K, J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6BD4C69-D08C-A243-B167-D4A9B804CBA1}"/>
              </a:ext>
            </a:extLst>
          </p:cNvPr>
          <p:cNvSpPr/>
          <p:nvPr/>
        </p:nvSpPr>
        <p:spPr>
          <a:xfrm>
            <a:off x="5349287" y="420751"/>
            <a:ext cx="1507576" cy="338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Ante and Draw cards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67CD88EC-4F0A-F940-8E7C-6E8CFF969C8E}"/>
              </a:ext>
            </a:extLst>
          </p:cNvPr>
          <p:cNvSpPr/>
          <p:nvPr/>
        </p:nvSpPr>
        <p:spPr>
          <a:xfrm>
            <a:off x="3002558" y="1974856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D8F27BB6-90E9-DD47-9B76-EEB403ED7331}"/>
              </a:ext>
            </a:extLst>
          </p:cNvPr>
          <p:cNvSpPr/>
          <p:nvPr/>
        </p:nvSpPr>
        <p:spPr>
          <a:xfrm>
            <a:off x="4970962" y="1924914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B292D5BD-514D-4F4A-8C64-0AA5088E9FA0}"/>
              </a:ext>
            </a:extLst>
          </p:cNvPr>
          <p:cNvSpPr/>
          <p:nvPr/>
        </p:nvSpPr>
        <p:spPr>
          <a:xfrm>
            <a:off x="7033814" y="1927360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5253C298-B526-B644-9AF5-D2A41A24622F}"/>
              </a:ext>
            </a:extLst>
          </p:cNvPr>
          <p:cNvSpPr/>
          <p:nvPr/>
        </p:nvSpPr>
        <p:spPr>
          <a:xfrm>
            <a:off x="8743429" y="1956584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235866A4-7BC1-D241-859F-3757D04D62D7}"/>
              </a:ext>
            </a:extLst>
          </p:cNvPr>
          <p:cNvSpPr/>
          <p:nvPr/>
        </p:nvSpPr>
        <p:spPr>
          <a:xfrm>
            <a:off x="10852591" y="1924914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A773A3-0646-B84E-B88F-9EAC4D7143F2}"/>
              </a:ext>
            </a:extLst>
          </p:cNvPr>
          <p:cNvCxnSpPr>
            <a:stCxn id="12" idx="2"/>
            <a:endCxn id="4" idx="0"/>
          </p:cNvCxnSpPr>
          <p:nvPr/>
        </p:nvCxnSpPr>
        <p:spPr>
          <a:xfrm flipH="1">
            <a:off x="1501675" y="759092"/>
            <a:ext cx="4601400" cy="1238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189A41-5985-9E47-B4F4-5C8EBBBA371F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3164824" y="759092"/>
            <a:ext cx="2938251" cy="1215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10527FB-FD39-994D-8E75-B9409A6510E0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5133228" y="759092"/>
            <a:ext cx="969847" cy="1165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610411-D781-234D-9DAF-33C4159AFF17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6103075" y="759092"/>
            <a:ext cx="1093005" cy="1168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B778C8-8698-3747-9ACC-A9932D951FEF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6103075" y="759092"/>
            <a:ext cx="2802620" cy="1197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A04C90-D6B0-E148-8B8E-20C3E2C0657E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6103075" y="759092"/>
            <a:ext cx="4911782" cy="1165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91A3682-7B02-7B4B-9E74-4F79845A45E2}"/>
              </a:ext>
            </a:extLst>
          </p:cNvPr>
          <p:cNvSpPr/>
          <p:nvPr/>
        </p:nvSpPr>
        <p:spPr>
          <a:xfrm>
            <a:off x="465107" y="4098118"/>
            <a:ext cx="288303" cy="2702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-1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EC308908-06D7-BF4C-AFD7-7F89AC8166AF}"/>
              </a:ext>
            </a:extLst>
          </p:cNvPr>
          <p:cNvSpPr/>
          <p:nvPr/>
        </p:nvSpPr>
        <p:spPr>
          <a:xfrm>
            <a:off x="1018480" y="3090851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6A9FB24C-A6EB-1145-AB59-6C7F3FD4AC29}"/>
              </a:ext>
            </a:extLst>
          </p:cNvPr>
          <p:cNvSpPr/>
          <p:nvPr/>
        </p:nvSpPr>
        <p:spPr>
          <a:xfrm>
            <a:off x="884794" y="4042412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158839-07FF-3549-88F7-00D9571972E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501675" y="2375906"/>
            <a:ext cx="310204" cy="71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D9891A3-4D76-204A-A07C-B78ECDF13037}"/>
              </a:ext>
            </a:extLst>
          </p:cNvPr>
          <p:cNvCxnSpPr>
            <a:cxnSpLocks/>
            <a:stCxn id="4" idx="2"/>
            <a:endCxn id="38" idx="0"/>
          </p:cNvCxnSpPr>
          <p:nvPr/>
        </p:nvCxnSpPr>
        <p:spPr>
          <a:xfrm flipH="1">
            <a:off x="1180746" y="2375906"/>
            <a:ext cx="320929" cy="71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9B502A-070E-7244-BAE2-7B51A3D66C05}"/>
              </a:ext>
            </a:extLst>
          </p:cNvPr>
          <p:cNvCxnSpPr>
            <a:cxnSpLocks/>
            <a:stCxn id="38" idx="2"/>
            <a:endCxn id="37" idx="0"/>
          </p:cNvCxnSpPr>
          <p:nvPr/>
        </p:nvCxnSpPr>
        <p:spPr>
          <a:xfrm flipH="1">
            <a:off x="609259" y="3468835"/>
            <a:ext cx="571487" cy="629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B0D9A1-82CC-E342-9984-B1555D5619ED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1047060" y="3468835"/>
            <a:ext cx="133686" cy="573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8B2CA8-2713-774E-862F-2249E3A897AB}"/>
              </a:ext>
            </a:extLst>
          </p:cNvPr>
          <p:cNvCxnSpPr>
            <a:cxnSpLocks/>
            <a:stCxn id="5" idx="2"/>
            <a:endCxn id="80" idx="0"/>
          </p:cNvCxnSpPr>
          <p:nvPr/>
        </p:nvCxnSpPr>
        <p:spPr>
          <a:xfrm flipH="1">
            <a:off x="1548352" y="3468835"/>
            <a:ext cx="263527" cy="60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AB9E25A-52FD-FD44-96A7-8367BE91FF66}"/>
              </a:ext>
            </a:extLst>
          </p:cNvPr>
          <p:cNvCxnSpPr>
            <a:cxnSpLocks/>
            <a:stCxn id="5" idx="2"/>
            <a:endCxn id="81" idx="0"/>
          </p:cNvCxnSpPr>
          <p:nvPr/>
        </p:nvCxnSpPr>
        <p:spPr>
          <a:xfrm>
            <a:off x="1811879" y="3468835"/>
            <a:ext cx="175922" cy="603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C53F6A5-E80B-3F43-82CC-086AE3D072BE}"/>
              </a:ext>
            </a:extLst>
          </p:cNvPr>
          <p:cNvCxnSpPr>
            <a:cxnSpLocks/>
            <a:stCxn id="39" idx="2"/>
            <a:endCxn id="78" idx="0"/>
          </p:cNvCxnSpPr>
          <p:nvPr/>
        </p:nvCxnSpPr>
        <p:spPr>
          <a:xfrm flipH="1">
            <a:off x="762769" y="4420396"/>
            <a:ext cx="284291" cy="49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2A4E716-DA13-C242-ACCE-73BA95FA7CA7}"/>
              </a:ext>
            </a:extLst>
          </p:cNvPr>
          <p:cNvCxnSpPr>
            <a:cxnSpLocks/>
            <a:stCxn id="39" idx="2"/>
            <a:endCxn id="79" idx="0"/>
          </p:cNvCxnSpPr>
          <p:nvPr/>
        </p:nvCxnSpPr>
        <p:spPr>
          <a:xfrm>
            <a:off x="1047060" y="4420396"/>
            <a:ext cx="299848" cy="49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DA1855E-8E8C-664F-9E05-D6978461DBDD}"/>
              </a:ext>
            </a:extLst>
          </p:cNvPr>
          <p:cNvSpPr/>
          <p:nvPr/>
        </p:nvSpPr>
        <p:spPr>
          <a:xfrm>
            <a:off x="618617" y="4913632"/>
            <a:ext cx="288303" cy="2702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-1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BD95604-903D-1147-96AC-6FD865989780}"/>
              </a:ext>
            </a:extLst>
          </p:cNvPr>
          <p:cNvSpPr/>
          <p:nvPr/>
        </p:nvSpPr>
        <p:spPr>
          <a:xfrm>
            <a:off x="1202756" y="4913632"/>
            <a:ext cx="288303" cy="2702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-2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C868BB2-3FD4-A041-83E8-92A79CB0E564}"/>
              </a:ext>
            </a:extLst>
          </p:cNvPr>
          <p:cNvSpPr/>
          <p:nvPr/>
        </p:nvSpPr>
        <p:spPr>
          <a:xfrm>
            <a:off x="1399567" y="4074818"/>
            <a:ext cx="297569" cy="2702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+1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2E4B192-7950-5544-B8CB-9F13A1A46D02}"/>
              </a:ext>
            </a:extLst>
          </p:cNvPr>
          <p:cNvSpPr/>
          <p:nvPr/>
        </p:nvSpPr>
        <p:spPr>
          <a:xfrm>
            <a:off x="1843649" y="4072300"/>
            <a:ext cx="288303" cy="2702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-2</a:t>
            </a:r>
          </a:p>
        </p:txBody>
      </p:sp>
      <p:sp>
        <p:nvSpPr>
          <p:cNvPr id="111" name="Diamond 110">
            <a:extLst>
              <a:ext uri="{FF2B5EF4-FFF2-40B4-BE49-F238E27FC236}">
                <a16:creationId xmlns:a16="http://schemas.microsoft.com/office/drawing/2014/main" id="{A7B4580D-511A-0F4F-A326-035E4A2C2213}"/>
              </a:ext>
            </a:extLst>
          </p:cNvPr>
          <p:cNvSpPr/>
          <p:nvPr/>
        </p:nvSpPr>
        <p:spPr>
          <a:xfrm>
            <a:off x="3251514" y="3127356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CDFB862-7B16-D947-88EF-ADCFF580F21C}"/>
              </a:ext>
            </a:extLst>
          </p:cNvPr>
          <p:cNvSpPr/>
          <p:nvPr/>
        </p:nvSpPr>
        <p:spPr>
          <a:xfrm>
            <a:off x="2464332" y="4062216"/>
            <a:ext cx="288303" cy="2702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-1</a:t>
            </a:r>
          </a:p>
        </p:txBody>
      </p:sp>
      <p:sp>
        <p:nvSpPr>
          <p:cNvPr id="113" name="Diamond 112">
            <a:extLst>
              <a:ext uri="{FF2B5EF4-FFF2-40B4-BE49-F238E27FC236}">
                <a16:creationId xmlns:a16="http://schemas.microsoft.com/office/drawing/2014/main" id="{D60FCAF3-84E1-2547-98E7-161DD7E96F34}"/>
              </a:ext>
            </a:extLst>
          </p:cNvPr>
          <p:cNvSpPr/>
          <p:nvPr/>
        </p:nvSpPr>
        <p:spPr>
          <a:xfrm>
            <a:off x="2770050" y="3127356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114" name="Diamond 113">
            <a:extLst>
              <a:ext uri="{FF2B5EF4-FFF2-40B4-BE49-F238E27FC236}">
                <a16:creationId xmlns:a16="http://schemas.microsoft.com/office/drawing/2014/main" id="{386C6987-EBD5-D744-B0E3-3DEAD4D0B029}"/>
              </a:ext>
            </a:extLst>
          </p:cNvPr>
          <p:cNvSpPr/>
          <p:nvPr/>
        </p:nvSpPr>
        <p:spPr>
          <a:xfrm>
            <a:off x="2818436" y="4017542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8DAA528-27A1-3D48-B7CF-DB749C607F95}"/>
              </a:ext>
            </a:extLst>
          </p:cNvPr>
          <p:cNvCxnSpPr>
            <a:cxnSpLocks/>
            <a:stCxn id="15" idx="2"/>
            <a:endCxn id="111" idx="0"/>
          </p:cNvCxnSpPr>
          <p:nvPr/>
        </p:nvCxnSpPr>
        <p:spPr>
          <a:xfrm>
            <a:off x="3164824" y="2352840"/>
            <a:ext cx="248956" cy="774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227A5C1-9BE3-D04D-A4E2-8B6901EEE32B}"/>
              </a:ext>
            </a:extLst>
          </p:cNvPr>
          <p:cNvCxnSpPr>
            <a:cxnSpLocks/>
            <a:stCxn id="15" idx="2"/>
            <a:endCxn id="113" idx="0"/>
          </p:cNvCxnSpPr>
          <p:nvPr/>
        </p:nvCxnSpPr>
        <p:spPr>
          <a:xfrm flipH="1">
            <a:off x="2932316" y="2352840"/>
            <a:ext cx="232508" cy="774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4347A3F-2071-CF41-BBBE-CF29C76D7095}"/>
              </a:ext>
            </a:extLst>
          </p:cNvPr>
          <p:cNvCxnSpPr>
            <a:cxnSpLocks/>
            <a:stCxn id="113" idx="2"/>
            <a:endCxn id="114" idx="0"/>
          </p:cNvCxnSpPr>
          <p:nvPr/>
        </p:nvCxnSpPr>
        <p:spPr>
          <a:xfrm>
            <a:off x="2932316" y="3505340"/>
            <a:ext cx="48386" cy="51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1367599-D64C-F947-94F2-3201771456EE}"/>
              </a:ext>
            </a:extLst>
          </p:cNvPr>
          <p:cNvCxnSpPr>
            <a:cxnSpLocks/>
            <a:stCxn id="111" idx="2"/>
            <a:endCxn id="124" idx="0"/>
          </p:cNvCxnSpPr>
          <p:nvPr/>
        </p:nvCxnSpPr>
        <p:spPr>
          <a:xfrm flipH="1">
            <a:off x="3402856" y="3505340"/>
            <a:ext cx="10924" cy="589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5C8EB7A-F36A-414E-B4C3-2D4EFE7064D7}"/>
              </a:ext>
            </a:extLst>
          </p:cNvPr>
          <p:cNvCxnSpPr>
            <a:cxnSpLocks/>
            <a:stCxn id="111" idx="2"/>
            <a:endCxn id="125" idx="0"/>
          </p:cNvCxnSpPr>
          <p:nvPr/>
        </p:nvCxnSpPr>
        <p:spPr>
          <a:xfrm>
            <a:off x="3413780" y="3505340"/>
            <a:ext cx="459609" cy="600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8F24C07-95E6-EB4F-88D6-6FE08CAF1630}"/>
              </a:ext>
            </a:extLst>
          </p:cNvPr>
          <p:cNvCxnSpPr>
            <a:cxnSpLocks/>
            <a:stCxn id="114" idx="2"/>
            <a:endCxn id="122" idx="0"/>
          </p:cNvCxnSpPr>
          <p:nvPr/>
        </p:nvCxnSpPr>
        <p:spPr>
          <a:xfrm flipH="1">
            <a:off x="2781990" y="4395526"/>
            <a:ext cx="198712" cy="547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9500960-2EB4-664C-B127-EEBBEC8C0BF4}"/>
              </a:ext>
            </a:extLst>
          </p:cNvPr>
          <p:cNvCxnSpPr>
            <a:cxnSpLocks/>
            <a:stCxn id="114" idx="2"/>
            <a:endCxn id="123" idx="0"/>
          </p:cNvCxnSpPr>
          <p:nvPr/>
        </p:nvCxnSpPr>
        <p:spPr>
          <a:xfrm>
            <a:off x="2980702" y="4395526"/>
            <a:ext cx="233743" cy="547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B333998-6A65-3548-BD88-839595CAF3DC}"/>
              </a:ext>
            </a:extLst>
          </p:cNvPr>
          <p:cNvSpPr/>
          <p:nvPr/>
        </p:nvSpPr>
        <p:spPr>
          <a:xfrm>
            <a:off x="2637838" y="4942856"/>
            <a:ext cx="288303" cy="2702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-1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9EEFD50-66B1-FF4D-AE03-423681D5A734}"/>
              </a:ext>
            </a:extLst>
          </p:cNvPr>
          <p:cNvSpPr/>
          <p:nvPr/>
        </p:nvSpPr>
        <p:spPr>
          <a:xfrm>
            <a:off x="3070293" y="4942856"/>
            <a:ext cx="288303" cy="2702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-2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8575F21-9F34-8E4F-ADD2-7363DA0D4B92}"/>
              </a:ext>
            </a:extLst>
          </p:cNvPr>
          <p:cNvSpPr/>
          <p:nvPr/>
        </p:nvSpPr>
        <p:spPr>
          <a:xfrm>
            <a:off x="3254071" y="4094627"/>
            <a:ext cx="297569" cy="2702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+1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3205A96-69BF-DB43-820F-1FA51FE596C3}"/>
              </a:ext>
            </a:extLst>
          </p:cNvPr>
          <p:cNvSpPr/>
          <p:nvPr/>
        </p:nvSpPr>
        <p:spPr>
          <a:xfrm>
            <a:off x="3729237" y="4106023"/>
            <a:ext cx="288303" cy="2702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-2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D62EF49-A3DF-AD40-97DC-8E0277429B53}"/>
              </a:ext>
            </a:extLst>
          </p:cNvPr>
          <p:cNvCxnSpPr>
            <a:cxnSpLocks/>
            <a:stCxn id="113" idx="2"/>
            <a:endCxn id="112" idx="0"/>
          </p:cNvCxnSpPr>
          <p:nvPr/>
        </p:nvCxnSpPr>
        <p:spPr>
          <a:xfrm flipH="1">
            <a:off x="2608484" y="3505340"/>
            <a:ext cx="323832" cy="55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10CED0D8-8B3B-344C-A25A-E79AA6167A3B}"/>
              </a:ext>
            </a:extLst>
          </p:cNvPr>
          <p:cNvSpPr/>
          <p:nvPr/>
        </p:nvSpPr>
        <p:spPr>
          <a:xfrm>
            <a:off x="5237628" y="3084512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E91B99A-0FF1-8540-BF38-20E99B51E4C8}"/>
              </a:ext>
            </a:extLst>
          </p:cNvPr>
          <p:cNvSpPr/>
          <p:nvPr/>
        </p:nvSpPr>
        <p:spPr>
          <a:xfrm>
            <a:off x="4393991" y="4090652"/>
            <a:ext cx="288303" cy="2702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-1</a:t>
            </a:r>
          </a:p>
        </p:txBody>
      </p:sp>
      <p:sp>
        <p:nvSpPr>
          <p:cNvPr id="136" name="Diamond 135">
            <a:extLst>
              <a:ext uri="{FF2B5EF4-FFF2-40B4-BE49-F238E27FC236}">
                <a16:creationId xmlns:a16="http://schemas.microsoft.com/office/drawing/2014/main" id="{A9B21CF9-E41A-014B-8AEB-02F75189343A}"/>
              </a:ext>
            </a:extLst>
          </p:cNvPr>
          <p:cNvSpPr/>
          <p:nvPr/>
        </p:nvSpPr>
        <p:spPr>
          <a:xfrm>
            <a:off x="4728893" y="3084512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137" name="Diamond 136">
            <a:extLst>
              <a:ext uri="{FF2B5EF4-FFF2-40B4-BE49-F238E27FC236}">
                <a16:creationId xmlns:a16="http://schemas.microsoft.com/office/drawing/2014/main" id="{258304D5-BE34-DA4B-993A-9101E494294A}"/>
              </a:ext>
            </a:extLst>
          </p:cNvPr>
          <p:cNvSpPr/>
          <p:nvPr/>
        </p:nvSpPr>
        <p:spPr>
          <a:xfrm>
            <a:off x="4759522" y="4063506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CB81767-3BA1-2C43-9264-5D817044BE91}"/>
              </a:ext>
            </a:extLst>
          </p:cNvPr>
          <p:cNvCxnSpPr>
            <a:cxnSpLocks/>
            <a:stCxn id="16" idx="2"/>
            <a:endCxn id="134" idx="0"/>
          </p:cNvCxnSpPr>
          <p:nvPr/>
        </p:nvCxnSpPr>
        <p:spPr>
          <a:xfrm>
            <a:off x="5133228" y="2302898"/>
            <a:ext cx="266666" cy="78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4522E02-2884-1343-93B5-00BD6DF62D00}"/>
              </a:ext>
            </a:extLst>
          </p:cNvPr>
          <p:cNvCxnSpPr>
            <a:cxnSpLocks/>
            <a:stCxn id="16" idx="2"/>
            <a:endCxn id="136" idx="0"/>
          </p:cNvCxnSpPr>
          <p:nvPr/>
        </p:nvCxnSpPr>
        <p:spPr>
          <a:xfrm flipH="1">
            <a:off x="4891159" y="2302898"/>
            <a:ext cx="242069" cy="78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409CB5F-D6C3-4647-B493-77F6B69C8331}"/>
              </a:ext>
            </a:extLst>
          </p:cNvPr>
          <p:cNvCxnSpPr>
            <a:cxnSpLocks/>
            <a:stCxn id="136" idx="2"/>
            <a:endCxn id="137" idx="0"/>
          </p:cNvCxnSpPr>
          <p:nvPr/>
        </p:nvCxnSpPr>
        <p:spPr>
          <a:xfrm>
            <a:off x="4891159" y="3462496"/>
            <a:ext cx="30629" cy="601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DEA47BF-846C-C74F-9A36-253F5903B005}"/>
              </a:ext>
            </a:extLst>
          </p:cNvPr>
          <p:cNvCxnSpPr>
            <a:cxnSpLocks/>
            <a:stCxn id="134" idx="2"/>
            <a:endCxn id="147" idx="0"/>
          </p:cNvCxnSpPr>
          <p:nvPr/>
        </p:nvCxnSpPr>
        <p:spPr>
          <a:xfrm flipH="1">
            <a:off x="5387556" y="3462496"/>
            <a:ext cx="12338" cy="673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785CC3C-BCCC-D249-B1E2-68B2792DFF7C}"/>
              </a:ext>
            </a:extLst>
          </p:cNvPr>
          <p:cNvCxnSpPr>
            <a:cxnSpLocks/>
            <a:stCxn id="134" idx="2"/>
            <a:endCxn id="148" idx="0"/>
          </p:cNvCxnSpPr>
          <p:nvPr/>
        </p:nvCxnSpPr>
        <p:spPr>
          <a:xfrm>
            <a:off x="5399894" y="3462496"/>
            <a:ext cx="377639" cy="685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D7C97AA-F940-3949-8688-44F91B82EAB0}"/>
              </a:ext>
            </a:extLst>
          </p:cNvPr>
          <p:cNvCxnSpPr>
            <a:cxnSpLocks/>
            <a:stCxn id="137" idx="2"/>
            <a:endCxn id="145" idx="0"/>
          </p:cNvCxnSpPr>
          <p:nvPr/>
        </p:nvCxnSpPr>
        <p:spPr>
          <a:xfrm flipH="1">
            <a:off x="4671504" y="4441490"/>
            <a:ext cx="250284" cy="56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2A61755-3EDC-EE4E-948F-7DAA21914BF8}"/>
              </a:ext>
            </a:extLst>
          </p:cNvPr>
          <p:cNvCxnSpPr>
            <a:cxnSpLocks/>
            <a:stCxn id="137" idx="2"/>
            <a:endCxn id="146" idx="0"/>
          </p:cNvCxnSpPr>
          <p:nvPr/>
        </p:nvCxnSpPr>
        <p:spPr>
          <a:xfrm>
            <a:off x="4921788" y="4441490"/>
            <a:ext cx="223163" cy="551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9A70D9B-C165-AE46-8F96-DA4AB1CDC0A7}"/>
              </a:ext>
            </a:extLst>
          </p:cNvPr>
          <p:cNvSpPr/>
          <p:nvPr/>
        </p:nvSpPr>
        <p:spPr>
          <a:xfrm>
            <a:off x="4527352" y="5004761"/>
            <a:ext cx="288303" cy="2702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-1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29E7257-118B-6444-A363-CD12BD43CD28}"/>
              </a:ext>
            </a:extLst>
          </p:cNvPr>
          <p:cNvSpPr/>
          <p:nvPr/>
        </p:nvSpPr>
        <p:spPr>
          <a:xfrm>
            <a:off x="5000799" y="4992543"/>
            <a:ext cx="288303" cy="2702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-2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3365686-9648-7E47-B638-28A32E93E1A2}"/>
              </a:ext>
            </a:extLst>
          </p:cNvPr>
          <p:cNvSpPr/>
          <p:nvPr/>
        </p:nvSpPr>
        <p:spPr>
          <a:xfrm>
            <a:off x="5238771" y="4135620"/>
            <a:ext cx="297569" cy="2702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+1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6D1E57C-B390-F247-AC26-66B66A1C35E8}"/>
              </a:ext>
            </a:extLst>
          </p:cNvPr>
          <p:cNvSpPr/>
          <p:nvPr/>
        </p:nvSpPr>
        <p:spPr>
          <a:xfrm>
            <a:off x="5633381" y="4148237"/>
            <a:ext cx="288303" cy="2702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-2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12DDE30-3907-9743-81D7-0DF204DFE99F}"/>
              </a:ext>
            </a:extLst>
          </p:cNvPr>
          <p:cNvCxnSpPr>
            <a:cxnSpLocks/>
            <a:stCxn id="136" idx="2"/>
            <a:endCxn id="135" idx="0"/>
          </p:cNvCxnSpPr>
          <p:nvPr/>
        </p:nvCxnSpPr>
        <p:spPr>
          <a:xfrm flipH="1">
            <a:off x="4538143" y="3462496"/>
            <a:ext cx="353016" cy="628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Diamond 176">
            <a:extLst>
              <a:ext uri="{FF2B5EF4-FFF2-40B4-BE49-F238E27FC236}">
                <a16:creationId xmlns:a16="http://schemas.microsoft.com/office/drawing/2014/main" id="{232960F3-A6A9-614E-B944-AC63B01D69BF}"/>
              </a:ext>
            </a:extLst>
          </p:cNvPr>
          <p:cNvSpPr/>
          <p:nvPr/>
        </p:nvSpPr>
        <p:spPr>
          <a:xfrm>
            <a:off x="7308187" y="3024609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8750604-A6F4-EF4C-BCA6-206ED1315529}"/>
              </a:ext>
            </a:extLst>
          </p:cNvPr>
          <p:cNvSpPr/>
          <p:nvPr/>
        </p:nvSpPr>
        <p:spPr>
          <a:xfrm>
            <a:off x="6344155" y="4096752"/>
            <a:ext cx="288303" cy="2702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+1</a:t>
            </a:r>
          </a:p>
        </p:txBody>
      </p:sp>
      <p:sp>
        <p:nvSpPr>
          <p:cNvPr id="179" name="Diamond 178">
            <a:extLst>
              <a:ext uri="{FF2B5EF4-FFF2-40B4-BE49-F238E27FC236}">
                <a16:creationId xmlns:a16="http://schemas.microsoft.com/office/drawing/2014/main" id="{2D315348-40B5-0D44-861C-81B1F24ACE6F}"/>
              </a:ext>
            </a:extLst>
          </p:cNvPr>
          <p:cNvSpPr/>
          <p:nvPr/>
        </p:nvSpPr>
        <p:spPr>
          <a:xfrm>
            <a:off x="6796377" y="3048760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180" name="Diamond 179">
            <a:extLst>
              <a:ext uri="{FF2B5EF4-FFF2-40B4-BE49-F238E27FC236}">
                <a16:creationId xmlns:a16="http://schemas.microsoft.com/office/drawing/2014/main" id="{9F8FE2AC-543B-2743-A096-5E5AB38DC505}"/>
              </a:ext>
            </a:extLst>
          </p:cNvPr>
          <p:cNvSpPr/>
          <p:nvPr/>
        </p:nvSpPr>
        <p:spPr>
          <a:xfrm>
            <a:off x="6733279" y="4044430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44C1C4A-FF14-304D-A9E7-4A47CCAFF56C}"/>
              </a:ext>
            </a:extLst>
          </p:cNvPr>
          <p:cNvCxnSpPr>
            <a:cxnSpLocks/>
            <a:stCxn id="17" idx="2"/>
            <a:endCxn id="177" idx="0"/>
          </p:cNvCxnSpPr>
          <p:nvPr/>
        </p:nvCxnSpPr>
        <p:spPr>
          <a:xfrm>
            <a:off x="7196080" y="2305344"/>
            <a:ext cx="274373" cy="71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F9F2904-9438-4F4C-B669-4DE5DA06F0CB}"/>
              </a:ext>
            </a:extLst>
          </p:cNvPr>
          <p:cNvCxnSpPr>
            <a:cxnSpLocks/>
            <a:stCxn id="17" idx="2"/>
            <a:endCxn id="179" idx="0"/>
          </p:cNvCxnSpPr>
          <p:nvPr/>
        </p:nvCxnSpPr>
        <p:spPr>
          <a:xfrm flipH="1">
            <a:off x="6958643" y="2305344"/>
            <a:ext cx="237437" cy="74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B1A03106-8CD7-DF4E-9C48-22DECEE8BD29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 flipH="1">
            <a:off x="6895545" y="3426744"/>
            <a:ext cx="63098" cy="617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7B7C9024-7A95-2541-AE33-ECD917B9DBCA}"/>
              </a:ext>
            </a:extLst>
          </p:cNvPr>
          <p:cNvCxnSpPr>
            <a:cxnSpLocks/>
            <a:stCxn id="177" idx="2"/>
            <a:endCxn id="190" idx="0"/>
          </p:cNvCxnSpPr>
          <p:nvPr/>
        </p:nvCxnSpPr>
        <p:spPr>
          <a:xfrm flipH="1">
            <a:off x="7439897" y="3402593"/>
            <a:ext cx="30556" cy="70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695C22F-E503-1F4F-A601-01702D42017E}"/>
              </a:ext>
            </a:extLst>
          </p:cNvPr>
          <p:cNvCxnSpPr>
            <a:cxnSpLocks/>
            <a:stCxn id="177" idx="2"/>
            <a:endCxn id="191" idx="0"/>
          </p:cNvCxnSpPr>
          <p:nvPr/>
        </p:nvCxnSpPr>
        <p:spPr>
          <a:xfrm>
            <a:off x="7470453" y="3402593"/>
            <a:ext cx="383298" cy="703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00F6314-8E00-5A41-AC4B-26CE96ADD69E}"/>
              </a:ext>
            </a:extLst>
          </p:cNvPr>
          <p:cNvCxnSpPr>
            <a:cxnSpLocks/>
            <a:stCxn id="180" idx="2"/>
            <a:endCxn id="188" idx="0"/>
          </p:cNvCxnSpPr>
          <p:nvPr/>
        </p:nvCxnSpPr>
        <p:spPr>
          <a:xfrm flipH="1">
            <a:off x="6700996" y="4422414"/>
            <a:ext cx="194549" cy="562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6CDC8FA-B8CD-344B-A8A4-2633880A83E7}"/>
              </a:ext>
            </a:extLst>
          </p:cNvPr>
          <p:cNvCxnSpPr>
            <a:cxnSpLocks/>
            <a:stCxn id="180" idx="2"/>
            <a:endCxn id="189" idx="0"/>
          </p:cNvCxnSpPr>
          <p:nvPr/>
        </p:nvCxnSpPr>
        <p:spPr>
          <a:xfrm>
            <a:off x="6895545" y="4422414"/>
            <a:ext cx="244651" cy="562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8201B31-DD66-3B40-A3B6-1B4B75C0C4B4}"/>
              </a:ext>
            </a:extLst>
          </p:cNvPr>
          <p:cNvSpPr/>
          <p:nvPr/>
        </p:nvSpPr>
        <p:spPr>
          <a:xfrm>
            <a:off x="6556844" y="4984708"/>
            <a:ext cx="288303" cy="2702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-1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5F20BE2-263D-4244-84D3-BF9E1D2442DB}"/>
              </a:ext>
            </a:extLst>
          </p:cNvPr>
          <p:cNvSpPr/>
          <p:nvPr/>
        </p:nvSpPr>
        <p:spPr>
          <a:xfrm>
            <a:off x="6996044" y="4984708"/>
            <a:ext cx="288303" cy="2702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+2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5E9B959-FA76-6D4C-A45F-A823BB4DED57}"/>
              </a:ext>
            </a:extLst>
          </p:cNvPr>
          <p:cNvSpPr/>
          <p:nvPr/>
        </p:nvSpPr>
        <p:spPr>
          <a:xfrm>
            <a:off x="7291112" y="4112484"/>
            <a:ext cx="297569" cy="2702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+1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079A7BE-0FD9-DB4A-A54B-586263D57780}"/>
              </a:ext>
            </a:extLst>
          </p:cNvPr>
          <p:cNvSpPr/>
          <p:nvPr/>
        </p:nvSpPr>
        <p:spPr>
          <a:xfrm>
            <a:off x="7709599" y="4105818"/>
            <a:ext cx="288303" cy="2702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+2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6D6AB66-416A-FE4B-AE5B-03734F3EAAFA}"/>
              </a:ext>
            </a:extLst>
          </p:cNvPr>
          <p:cNvCxnSpPr>
            <a:cxnSpLocks/>
            <a:stCxn id="179" idx="2"/>
            <a:endCxn id="178" idx="0"/>
          </p:cNvCxnSpPr>
          <p:nvPr/>
        </p:nvCxnSpPr>
        <p:spPr>
          <a:xfrm flipH="1">
            <a:off x="6488307" y="3426744"/>
            <a:ext cx="470336" cy="670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Diamond 199">
            <a:extLst>
              <a:ext uri="{FF2B5EF4-FFF2-40B4-BE49-F238E27FC236}">
                <a16:creationId xmlns:a16="http://schemas.microsoft.com/office/drawing/2014/main" id="{CAF9D9C8-61A9-2D4E-A800-DBE9B95AD565}"/>
              </a:ext>
            </a:extLst>
          </p:cNvPr>
          <p:cNvSpPr/>
          <p:nvPr/>
        </p:nvSpPr>
        <p:spPr>
          <a:xfrm>
            <a:off x="9033972" y="3002887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42C4E90A-D22F-484A-9DF1-05691D9A6E26}"/>
              </a:ext>
            </a:extLst>
          </p:cNvPr>
          <p:cNvSpPr/>
          <p:nvPr/>
        </p:nvSpPr>
        <p:spPr>
          <a:xfrm>
            <a:off x="8347191" y="4098674"/>
            <a:ext cx="288303" cy="2702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+1</a:t>
            </a:r>
          </a:p>
        </p:txBody>
      </p:sp>
      <p:sp>
        <p:nvSpPr>
          <p:cNvPr id="202" name="Diamond 201">
            <a:extLst>
              <a:ext uri="{FF2B5EF4-FFF2-40B4-BE49-F238E27FC236}">
                <a16:creationId xmlns:a16="http://schemas.microsoft.com/office/drawing/2014/main" id="{79D6C6A4-25F8-6E44-A27C-750EBFDC7337}"/>
              </a:ext>
            </a:extLst>
          </p:cNvPr>
          <p:cNvSpPr/>
          <p:nvPr/>
        </p:nvSpPr>
        <p:spPr>
          <a:xfrm>
            <a:off x="8528213" y="2997227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203" name="Diamond 202">
            <a:extLst>
              <a:ext uri="{FF2B5EF4-FFF2-40B4-BE49-F238E27FC236}">
                <a16:creationId xmlns:a16="http://schemas.microsoft.com/office/drawing/2014/main" id="{47C5A815-9349-A449-90AF-F6A89EB83394}"/>
              </a:ext>
            </a:extLst>
          </p:cNvPr>
          <p:cNvSpPr/>
          <p:nvPr/>
        </p:nvSpPr>
        <p:spPr>
          <a:xfrm>
            <a:off x="8753586" y="4045003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7F8503B1-AC6C-E845-BD6F-595C59F5FFB0}"/>
              </a:ext>
            </a:extLst>
          </p:cNvPr>
          <p:cNvCxnSpPr>
            <a:cxnSpLocks/>
            <a:stCxn id="18" idx="2"/>
            <a:endCxn id="200" idx="0"/>
          </p:cNvCxnSpPr>
          <p:nvPr/>
        </p:nvCxnSpPr>
        <p:spPr>
          <a:xfrm>
            <a:off x="8905695" y="2334568"/>
            <a:ext cx="290543" cy="66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19A665C-17AC-BF46-A23E-90442D9BC6D1}"/>
              </a:ext>
            </a:extLst>
          </p:cNvPr>
          <p:cNvCxnSpPr>
            <a:cxnSpLocks/>
            <a:stCxn id="18" idx="2"/>
            <a:endCxn id="202" idx="0"/>
          </p:cNvCxnSpPr>
          <p:nvPr/>
        </p:nvCxnSpPr>
        <p:spPr>
          <a:xfrm flipH="1">
            <a:off x="8690479" y="2334568"/>
            <a:ext cx="215216" cy="66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E84F79EE-74AB-D14E-8477-78D62504FD48}"/>
              </a:ext>
            </a:extLst>
          </p:cNvPr>
          <p:cNvCxnSpPr>
            <a:cxnSpLocks/>
            <a:stCxn id="202" idx="2"/>
            <a:endCxn id="203" idx="0"/>
          </p:cNvCxnSpPr>
          <p:nvPr/>
        </p:nvCxnSpPr>
        <p:spPr>
          <a:xfrm>
            <a:off x="8690479" y="3375211"/>
            <a:ext cx="225373" cy="669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0F7929F7-9A69-204E-A377-47DBAB965E1E}"/>
              </a:ext>
            </a:extLst>
          </p:cNvPr>
          <p:cNvCxnSpPr>
            <a:cxnSpLocks/>
            <a:stCxn id="200" idx="2"/>
            <a:endCxn id="213" idx="0"/>
          </p:cNvCxnSpPr>
          <p:nvPr/>
        </p:nvCxnSpPr>
        <p:spPr>
          <a:xfrm>
            <a:off x="9196238" y="3380871"/>
            <a:ext cx="176902" cy="72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4A3FF374-25CD-A449-90E5-29E652A22E0E}"/>
              </a:ext>
            </a:extLst>
          </p:cNvPr>
          <p:cNvCxnSpPr>
            <a:cxnSpLocks/>
            <a:stCxn id="200" idx="2"/>
            <a:endCxn id="214" idx="0"/>
          </p:cNvCxnSpPr>
          <p:nvPr/>
        </p:nvCxnSpPr>
        <p:spPr>
          <a:xfrm>
            <a:off x="9196238" y="3380871"/>
            <a:ext cx="634307" cy="71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334DED8D-B43B-E944-8966-54DE728B9842}"/>
              </a:ext>
            </a:extLst>
          </p:cNvPr>
          <p:cNvCxnSpPr>
            <a:cxnSpLocks/>
            <a:stCxn id="203" idx="2"/>
            <a:endCxn id="211" idx="0"/>
          </p:cNvCxnSpPr>
          <p:nvPr/>
        </p:nvCxnSpPr>
        <p:spPr>
          <a:xfrm flipH="1">
            <a:off x="8735063" y="4422987"/>
            <a:ext cx="180789" cy="556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5EDC9DA-71B6-7B46-8CE3-F5E409B06872}"/>
              </a:ext>
            </a:extLst>
          </p:cNvPr>
          <p:cNvCxnSpPr>
            <a:cxnSpLocks/>
            <a:stCxn id="203" idx="2"/>
            <a:endCxn id="212" idx="0"/>
          </p:cNvCxnSpPr>
          <p:nvPr/>
        </p:nvCxnSpPr>
        <p:spPr>
          <a:xfrm>
            <a:off x="8915852" y="4422987"/>
            <a:ext cx="228599" cy="540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BC59885-92E5-5B43-976C-3AE9C0CAAED6}"/>
              </a:ext>
            </a:extLst>
          </p:cNvPr>
          <p:cNvSpPr/>
          <p:nvPr/>
        </p:nvSpPr>
        <p:spPr>
          <a:xfrm>
            <a:off x="8590911" y="4979599"/>
            <a:ext cx="288303" cy="2702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-1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C8DE9829-6BFC-C846-8E73-22BE873A78A5}"/>
              </a:ext>
            </a:extLst>
          </p:cNvPr>
          <p:cNvSpPr/>
          <p:nvPr/>
        </p:nvSpPr>
        <p:spPr>
          <a:xfrm>
            <a:off x="9000299" y="4963899"/>
            <a:ext cx="288303" cy="2702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+2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7436CF47-7EF5-A145-A21F-840292E635EF}"/>
              </a:ext>
            </a:extLst>
          </p:cNvPr>
          <p:cNvSpPr/>
          <p:nvPr/>
        </p:nvSpPr>
        <p:spPr>
          <a:xfrm>
            <a:off x="9224355" y="4106726"/>
            <a:ext cx="297569" cy="2702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+1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E6BC73E-0E7A-4E48-B1FC-CB1A3C0AAF5B}"/>
              </a:ext>
            </a:extLst>
          </p:cNvPr>
          <p:cNvSpPr/>
          <p:nvPr/>
        </p:nvSpPr>
        <p:spPr>
          <a:xfrm>
            <a:off x="9686393" y="4098673"/>
            <a:ext cx="288303" cy="2702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+2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06378A2-DB1E-AE4C-97A3-B47AB8613079}"/>
              </a:ext>
            </a:extLst>
          </p:cNvPr>
          <p:cNvCxnSpPr>
            <a:cxnSpLocks/>
            <a:stCxn id="202" idx="2"/>
            <a:endCxn id="201" idx="0"/>
          </p:cNvCxnSpPr>
          <p:nvPr/>
        </p:nvCxnSpPr>
        <p:spPr>
          <a:xfrm flipH="1">
            <a:off x="8491343" y="3375211"/>
            <a:ext cx="199136" cy="723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Diamond 233">
            <a:extLst>
              <a:ext uri="{FF2B5EF4-FFF2-40B4-BE49-F238E27FC236}">
                <a16:creationId xmlns:a16="http://schemas.microsoft.com/office/drawing/2014/main" id="{CC1375C4-AE6B-2643-A5B7-9A403E74E9B1}"/>
              </a:ext>
            </a:extLst>
          </p:cNvPr>
          <p:cNvSpPr/>
          <p:nvPr/>
        </p:nvSpPr>
        <p:spPr>
          <a:xfrm>
            <a:off x="11249069" y="2991871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23794D0-67EC-5D4F-B05C-A7011CDDE8FF}"/>
              </a:ext>
            </a:extLst>
          </p:cNvPr>
          <p:cNvSpPr/>
          <p:nvPr/>
        </p:nvSpPr>
        <p:spPr>
          <a:xfrm>
            <a:off x="10257359" y="4079754"/>
            <a:ext cx="288303" cy="2702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+1</a:t>
            </a:r>
          </a:p>
        </p:txBody>
      </p:sp>
      <p:sp>
        <p:nvSpPr>
          <p:cNvPr id="236" name="Diamond 235">
            <a:extLst>
              <a:ext uri="{FF2B5EF4-FFF2-40B4-BE49-F238E27FC236}">
                <a16:creationId xmlns:a16="http://schemas.microsoft.com/office/drawing/2014/main" id="{45153199-F938-3F42-AF64-914075E0E77F}"/>
              </a:ext>
            </a:extLst>
          </p:cNvPr>
          <p:cNvSpPr/>
          <p:nvPr/>
        </p:nvSpPr>
        <p:spPr>
          <a:xfrm>
            <a:off x="10617936" y="2991871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237" name="Diamond 236">
            <a:extLst>
              <a:ext uri="{FF2B5EF4-FFF2-40B4-BE49-F238E27FC236}">
                <a16:creationId xmlns:a16="http://schemas.microsoft.com/office/drawing/2014/main" id="{ADD04495-348F-884C-8437-CD3482CA4D1B}"/>
              </a:ext>
            </a:extLst>
          </p:cNvPr>
          <p:cNvSpPr/>
          <p:nvPr/>
        </p:nvSpPr>
        <p:spPr>
          <a:xfrm>
            <a:off x="10655985" y="4020840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148ED768-8DD9-7E4B-8ADE-098D08C57B67}"/>
              </a:ext>
            </a:extLst>
          </p:cNvPr>
          <p:cNvCxnSpPr>
            <a:cxnSpLocks/>
            <a:stCxn id="236" idx="2"/>
            <a:endCxn id="237" idx="0"/>
          </p:cNvCxnSpPr>
          <p:nvPr/>
        </p:nvCxnSpPr>
        <p:spPr>
          <a:xfrm>
            <a:off x="10780202" y="3369855"/>
            <a:ext cx="38049" cy="650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EDC21A57-FA8B-3649-A0CA-4CB04D82778A}"/>
              </a:ext>
            </a:extLst>
          </p:cNvPr>
          <p:cNvCxnSpPr>
            <a:cxnSpLocks/>
            <a:stCxn id="234" idx="2"/>
            <a:endCxn id="245" idx="0"/>
          </p:cNvCxnSpPr>
          <p:nvPr/>
        </p:nvCxnSpPr>
        <p:spPr>
          <a:xfrm flipH="1">
            <a:off x="11304500" y="3369855"/>
            <a:ext cx="106835" cy="711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7732A6DA-1E29-8F4B-A826-11A90568247F}"/>
              </a:ext>
            </a:extLst>
          </p:cNvPr>
          <p:cNvCxnSpPr>
            <a:cxnSpLocks/>
            <a:stCxn id="234" idx="2"/>
            <a:endCxn id="246" idx="0"/>
          </p:cNvCxnSpPr>
          <p:nvPr/>
        </p:nvCxnSpPr>
        <p:spPr>
          <a:xfrm>
            <a:off x="11411335" y="3369855"/>
            <a:ext cx="362032" cy="707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3175317-EDA7-7849-ACB1-E52B9EEF0C6B}"/>
              </a:ext>
            </a:extLst>
          </p:cNvPr>
          <p:cNvCxnSpPr>
            <a:cxnSpLocks/>
            <a:stCxn id="237" idx="2"/>
            <a:endCxn id="243" idx="0"/>
          </p:cNvCxnSpPr>
          <p:nvPr/>
        </p:nvCxnSpPr>
        <p:spPr>
          <a:xfrm flipH="1">
            <a:off x="10608488" y="4398824"/>
            <a:ext cx="209763" cy="567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D70BACF5-7F57-2247-A77A-3B78A6B33935}"/>
              </a:ext>
            </a:extLst>
          </p:cNvPr>
          <p:cNvCxnSpPr>
            <a:cxnSpLocks/>
            <a:stCxn id="237" idx="2"/>
            <a:endCxn id="244" idx="0"/>
          </p:cNvCxnSpPr>
          <p:nvPr/>
        </p:nvCxnSpPr>
        <p:spPr>
          <a:xfrm>
            <a:off x="10818251" y="4398824"/>
            <a:ext cx="253755" cy="557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B263185-4AD0-8A45-9FDD-903F28EAD2E8}"/>
              </a:ext>
            </a:extLst>
          </p:cNvPr>
          <p:cNvSpPr/>
          <p:nvPr/>
        </p:nvSpPr>
        <p:spPr>
          <a:xfrm>
            <a:off x="10464336" y="4966561"/>
            <a:ext cx="288303" cy="2702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-1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B0D3C857-DB85-BB47-A9BD-3967C2BFDE4B}"/>
              </a:ext>
            </a:extLst>
          </p:cNvPr>
          <p:cNvSpPr/>
          <p:nvPr/>
        </p:nvSpPr>
        <p:spPr>
          <a:xfrm>
            <a:off x="10927854" y="4956457"/>
            <a:ext cx="288303" cy="2702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+2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95A9569A-03E5-E645-B98A-D9894E92F1CC}"/>
              </a:ext>
            </a:extLst>
          </p:cNvPr>
          <p:cNvSpPr/>
          <p:nvPr/>
        </p:nvSpPr>
        <p:spPr>
          <a:xfrm>
            <a:off x="11155715" y="4081428"/>
            <a:ext cx="297569" cy="2702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+1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EA98CE48-F09B-DB4B-AFA9-E0E9A53D3785}"/>
              </a:ext>
            </a:extLst>
          </p:cNvPr>
          <p:cNvSpPr/>
          <p:nvPr/>
        </p:nvSpPr>
        <p:spPr>
          <a:xfrm>
            <a:off x="11629215" y="4077554"/>
            <a:ext cx="288303" cy="2702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+2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948A2FB-74A6-5940-B7D9-92E990AED345}"/>
              </a:ext>
            </a:extLst>
          </p:cNvPr>
          <p:cNvCxnSpPr>
            <a:cxnSpLocks/>
            <a:stCxn id="236" idx="2"/>
            <a:endCxn id="235" idx="0"/>
          </p:cNvCxnSpPr>
          <p:nvPr/>
        </p:nvCxnSpPr>
        <p:spPr>
          <a:xfrm flipH="1">
            <a:off x="10401511" y="3369855"/>
            <a:ext cx="378691" cy="709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C8978277-ACEB-5648-A759-ABFD1B476633}"/>
              </a:ext>
            </a:extLst>
          </p:cNvPr>
          <p:cNvCxnSpPr>
            <a:cxnSpLocks/>
            <a:stCxn id="19" idx="2"/>
            <a:endCxn id="236" idx="0"/>
          </p:cNvCxnSpPr>
          <p:nvPr/>
        </p:nvCxnSpPr>
        <p:spPr>
          <a:xfrm flipH="1">
            <a:off x="10780202" y="2302898"/>
            <a:ext cx="234655" cy="688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B2C509E4-197F-D54D-A91E-670E05CF4589}"/>
              </a:ext>
            </a:extLst>
          </p:cNvPr>
          <p:cNvCxnSpPr>
            <a:cxnSpLocks/>
            <a:stCxn id="19" idx="2"/>
            <a:endCxn id="234" idx="0"/>
          </p:cNvCxnSpPr>
          <p:nvPr/>
        </p:nvCxnSpPr>
        <p:spPr>
          <a:xfrm>
            <a:off x="11014857" y="2302898"/>
            <a:ext cx="396478" cy="688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87413F52-07A6-D14F-814F-BF12F4FC579F}"/>
              </a:ext>
            </a:extLst>
          </p:cNvPr>
          <p:cNvSpPr txBox="1"/>
          <p:nvPr/>
        </p:nvSpPr>
        <p:spPr>
          <a:xfrm>
            <a:off x="1059980" y="398519"/>
            <a:ext cx="2450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Kuhn Poker Game (All Info)</a:t>
            </a:r>
          </a:p>
        </p:txBody>
      </p:sp>
    </p:spTree>
    <p:extLst>
      <p:ext uri="{BB962C8B-B14F-4D97-AF65-F5344CB8AC3E}">
        <p14:creationId xmlns:p14="http://schemas.microsoft.com/office/powerpoint/2010/main" val="114684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D85DC6C5-A2BD-7B4E-93CE-F05897F98A60}"/>
              </a:ext>
            </a:extLst>
          </p:cNvPr>
          <p:cNvSpPr/>
          <p:nvPr/>
        </p:nvSpPr>
        <p:spPr>
          <a:xfrm>
            <a:off x="2245587" y="2051087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1F95577A-6C16-3B43-B0B3-B4FBE223F0CE}"/>
              </a:ext>
            </a:extLst>
          </p:cNvPr>
          <p:cNvSpPr/>
          <p:nvPr/>
        </p:nvSpPr>
        <p:spPr>
          <a:xfrm>
            <a:off x="2555791" y="3144016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7D5EC-A348-F440-A0E4-DDECC22097DE}"/>
              </a:ext>
            </a:extLst>
          </p:cNvPr>
          <p:cNvSpPr txBox="1"/>
          <p:nvPr/>
        </p:nvSpPr>
        <p:spPr>
          <a:xfrm>
            <a:off x="1799463" y="1915601"/>
            <a:ext cx="400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J,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F83C8-EC04-EE47-A417-8C02C23E8681}"/>
              </a:ext>
            </a:extLst>
          </p:cNvPr>
          <p:cNvSpPr txBox="1"/>
          <p:nvPr/>
        </p:nvSpPr>
        <p:spPr>
          <a:xfrm>
            <a:off x="5431590" y="1892351"/>
            <a:ext cx="4294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Q,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2D9E3B-BE13-0B4D-A41A-39B4C9572CAD}"/>
              </a:ext>
            </a:extLst>
          </p:cNvPr>
          <p:cNvSpPr txBox="1"/>
          <p:nvPr/>
        </p:nvSpPr>
        <p:spPr>
          <a:xfrm>
            <a:off x="9375519" y="1858898"/>
            <a:ext cx="4475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K, ?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0CD7C11-82E5-624C-92F5-7C11F44EAA77}"/>
              </a:ext>
            </a:extLst>
          </p:cNvPr>
          <p:cNvSpPr/>
          <p:nvPr/>
        </p:nvSpPr>
        <p:spPr>
          <a:xfrm>
            <a:off x="5349287" y="420751"/>
            <a:ext cx="1507576" cy="338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Ante and Draw cards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0B9496EB-BD23-7344-9140-C3FA81306C0F}"/>
              </a:ext>
            </a:extLst>
          </p:cNvPr>
          <p:cNvSpPr/>
          <p:nvPr/>
        </p:nvSpPr>
        <p:spPr>
          <a:xfrm>
            <a:off x="5940809" y="1915601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4042959-3567-434E-8AB0-2D6C1F6E7408}"/>
              </a:ext>
            </a:extLst>
          </p:cNvPr>
          <p:cNvSpPr/>
          <p:nvPr/>
        </p:nvSpPr>
        <p:spPr>
          <a:xfrm>
            <a:off x="9886255" y="1944396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208407-9A43-9E41-A9C9-5EAD346DA360}"/>
              </a:ext>
            </a:extLst>
          </p:cNvPr>
          <p:cNvCxnSpPr>
            <a:stCxn id="12" idx="2"/>
            <a:endCxn id="4" idx="0"/>
          </p:cNvCxnSpPr>
          <p:nvPr/>
        </p:nvCxnSpPr>
        <p:spPr>
          <a:xfrm flipH="1">
            <a:off x="2407853" y="759092"/>
            <a:ext cx="3695222" cy="1291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A00D51-6846-AA43-9A15-135F9C82FB2D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103075" y="759092"/>
            <a:ext cx="0" cy="1156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577BFB-695F-A441-8450-55D32FD4464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6103075" y="759092"/>
            <a:ext cx="3945446" cy="1185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A1E38E1-D8CF-3847-A0FE-2C417784AB5F}"/>
              </a:ext>
            </a:extLst>
          </p:cNvPr>
          <p:cNvSpPr/>
          <p:nvPr/>
        </p:nvSpPr>
        <p:spPr>
          <a:xfrm>
            <a:off x="1371285" y="4151283"/>
            <a:ext cx="288303" cy="2702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-1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A83114BD-7DFB-1446-8D61-D602FF0473BA}"/>
              </a:ext>
            </a:extLst>
          </p:cNvPr>
          <p:cNvSpPr/>
          <p:nvPr/>
        </p:nvSpPr>
        <p:spPr>
          <a:xfrm>
            <a:off x="1924658" y="3144016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61303573-1152-2C41-8586-84649B59507D}"/>
              </a:ext>
            </a:extLst>
          </p:cNvPr>
          <p:cNvSpPr/>
          <p:nvPr/>
        </p:nvSpPr>
        <p:spPr>
          <a:xfrm>
            <a:off x="1828458" y="4070488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1101AF4-7320-2947-B584-8CDB550EEFB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407853" y="2429071"/>
            <a:ext cx="310204" cy="71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0E03DA-5BDE-6D43-A4C5-2929CE9D4681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2086924" y="2429071"/>
            <a:ext cx="320929" cy="71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EFFEF6-0F4C-2045-A9FD-3C3AA1A37858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 flipH="1">
            <a:off x="1515437" y="3522000"/>
            <a:ext cx="571487" cy="629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809554-879C-A043-971A-176D7CA4434B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1990724" y="3522000"/>
            <a:ext cx="96200" cy="548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411AD6-A121-0949-8B81-AA954A883E38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flipH="1">
            <a:off x="2537678" y="3522000"/>
            <a:ext cx="180379" cy="60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1B22596-4C1A-2942-B83B-9A1F2CDA100D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>
            <a:off x="2718057" y="3522000"/>
            <a:ext cx="378530" cy="603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E748BC-5531-CB41-987C-CE7890CE162A}"/>
              </a:ext>
            </a:extLst>
          </p:cNvPr>
          <p:cNvCxnSpPr>
            <a:cxnSpLocks/>
            <a:stCxn id="26" idx="2"/>
            <a:endCxn id="35" idx="0"/>
          </p:cNvCxnSpPr>
          <p:nvPr/>
        </p:nvCxnSpPr>
        <p:spPr>
          <a:xfrm flipH="1">
            <a:off x="1668947" y="4448472"/>
            <a:ext cx="321777" cy="51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6DECC1-465E-894B-B6EF-0CA16610B379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>
            <a:off x="1990724" y="4448472"/>
            <a:ext cx="262362" cy="51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C1E88F2-61D7-0645-AB80-1E2C1B7E3E63}"/>
              </a:ext>
            </a:extLst>
          </p:cNvPr>
          <p:cNvSpPr/>
          <p:nvPr/>
        </p:nvSpPr>
        <p:spPr>
          <a:xfrm>
            <a:off x="1524795" y="4966797"/>
            <a:ext cx="288303" cy="2702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-1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219D79-F3F4-9743-BBEB-F2D334241109}"/>
              </a:ext>
            </a:extLst>
          </p:cNvPr>
          <p:cNvSpPr/>
          <p:nvPr/>
        </p:nvSpPr>
        <p:spPr>
          <a:xfrm>
            <a:off x="2108934" y="4966797"/>
            <a:ext cx="288303" cy="2702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-2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EA6B57-99D4-1242-A0F2-3093E711D159}"/>
              </a:ext>
            </a:extLst>
          </p:cNvPr>
          <p:cNvSpPr/>
          <p:nvPr/>
        </p:nvSpPr>
        <p:spPr>
          <a:xfrm>
            <a:off x="2388893" y="4127983"/>
            <a:ext cx="297569" cy="2702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4B5B8C-D573-8342-825D-291261F0822D}"/>
              </a:ext>
            </a:extLst>
          </p:cNvPr>
          <p:cNvSpPr/>
          <p:nvPr/>
        </p:nvSpPr>
        <p:spPr>
          <a:xfrm>
            <a:off x="2952435" y="4125465"/>
            <a:ext cx="288303" cy="2702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-2</a:t>
            </a:r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F3378F25-8B06-7340-8A22-D824828515AA}"/>
              </a:ext>
            </a:extLst>
          </p:cNvPr>
          <p:cNvSpPr/>
          <p:nvPr/>
        </p:nvSpPr>
        <p:spPr>
          <a:xfrm>
            <a:off x="6207475" y="3075199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BFF60746-32BB-2949-8132-E73A24A472FD}"/>
              </a:ext>
            </a:extLst>
          </p:cNvPr>
          <p:cNvSpPr/>
          <p:nvPr/>
        </p:nvSpPr>
        <p:spPr>
          <a:xfrm>
            <a:off x="5698740" y="3075199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030949FA-8411-8A44-A478-7641F4D36823}"/>
              </a:ext>
            </a:extLst>
          </p:cNvPr>
          <p:cNvSpPr/>
          <p:nvPr/>
        </p:nvSpPr>
        <p:spPr>
          <a:xfrm>
            <a:off x="5729369" y="4054193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150BD0D-0A72-B645-9BDC-C2A8386365DE}"/>
              </a:ext>
            </a:extLst>
          </p:cNvPr>
          <p:cNvCxnSpPr>
            <a:cxnSpLocks/>
            <a:stCxn id="14" idx="2"/>
            <a:endCxn id="55" idx="0"/>
          </p:cNvCxnSpPr>
          <p:nvPr/>
        </p:nvCxnSpPr>
        <p:spPr>
          <a:xfrm>
            <a:off x="6103075" y="2293585"/>
            <a:ext cx="266666" cy="78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D46D44F-202A-6A40-A376-58B55D43FFF3}"/>
              </a:ext>
            </a:extLst>
          </p:cNvPr>
          <p:cNvCxnSpPr>
            <a:cxnSpLocks/>
            <a:stCxn id="14" idx="2"/>
            <a:endCxn id="57" idx="0"/>
          </p:cNvCxnSpPr>
          <p:nvPr/>
        </p:nvCxnSpPr>
        <p:spPr>
          <a:xfrm flipH="1">
            <a:off x="5861006" y="2293585"/>
            <a:ext cx="242069" cy="78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4C04DC6-66F7-364A-959A-1188A231DBF3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861006" y="3453183"/>
            <a:ext cx="30629" cy="601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7B7E9F1-9C2D-624A-B14C-4601E579C1F4}"/>
              </a:ext>
            </a:extLst>
          </p:cNvPr>
          <p:cNvCxnSpPr>
            <a:cxnSpLocks/>
            <a:stCxn id="55" idx="2"/>
            <a:endCxn id="68" idx="0"/>
          </p:cNvCxnSpPr>
          <p:nvPr/>
        </p:nvCxnSpPr>
        <p:spPr>
          <a:xfrm flipH="1">
            <a:off x="6357403" y="3453183"/>
            <a:ext cx="12338" cy="673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F6EEE2-0953-3D47-81B4-D76B50A9A37A}"/>
              </a:ext>
            </a:extLst>
          </p:cNvPr>
          <p:cNvCxnSpPr>
            <a:cxnSpLocks/>
            <a:stCxn id="55" idx="2"/>
            <a:endCxn id="142" idx="0"/>
          </p:cNvCxnSpPr>
          <p:nvPr/>
        </p:nvCxnSpPr>
        <p:spPr>
          <a:xfrm>
            <a:off x="6369741" y="3453183"/>
            <a:ext cx="594548" cy="65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E5C232F-915C-E04A-BB9E-2188A369E751}"/>
              </a:ext>
            </a:extLst>
          </p:cNvPr>
          <p:cNvCxnSpPr>
            <a:cxnSpLocks/>
            <a:stCxn id="58" idx="2"/>
            <a:endCxn id="66" idx="0"/>
          </p:cNvCxnSpPr>
          <p:nvPr/>
        </p:nvCxnSpPr>
        <p:spPr>
          <a:xfrm flipH="1">
            <a:off x="5372258" y="4432177"/>
            <a:ext cx="519377" cy="55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7711A4-3313-E44F-BEAD-A36E4914F63A}"/>
              </a:ext>
            </a:extLst>
          </p:cNvPr>
          <p:cNvCxnSpPr>
            <a:cxnSpLocks/>
            <a:stCxn id="58" idx="2"/>
            <a:endCxn id="145" idx="0"/>
          </p:cNvCxnSpPr>
          <p:nvPr/>
        </p:nvCxnSpPr>
        <p:spPr>
          <a:xfrm>
            <a:off x="5891635" y="4432177"/>
            <a:ext cx="211440" cy="564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605443D-8C00-D740-B370-F6929EE4D980}"/>
              </a:ext>
            </a:extLst>
          </p:cNvPr>
          <p:cNvSpPr/>
          <p:nvPr/>
        </p:nvSpPr>
        <p:spPr>
          <a:xfrm>
            <a:off x="5228106" y="4983594"/>
            <a:ext cx="288303" cy="2702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-1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9C9B0B3-89F6-B741-94B0-B4A74CD52B0F}"/>
              </a:ext>
            </a:extLst>
          </p:cNvPr>
          <p:cNvSpPr/>
          <p:nvPr/>
        </p:nvSpPr>
        <p:spPr>
          <a:xfrm>
            <a:off x="6208618" y="4126307"/>
            <a:ext cx="297569" cy="2702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+1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678AAAF-082E-B140-A0BA-17B4D12C5039}"/>
              </a:ext>
            </a:extLst>
          </p:cNvPr>
          <p:cNvCxnSpPr>
            <a:cxnSpLocks/>
            <a:stCxn id="57" idx="2"/>
            <a:endCxn id="72" idx="0"/>
          </p:cNvCxnSpPr>
          <p:nvPr/>
        </p:nvCxnSpPr>
        <p:spPr>
          <a:xfrm flipH="1">
            <a:off x="5183409" y="3453183"/>
            <a:ext cx="677597" cy="65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37A422E-F8E9-1449-8294-EAA8E13A8099}"/>
              </a:ext>
            </a:extLst>
          </p:cNvPr>
          <p:cNvSpPr/>
          <p:nvPr/>
        </p:nvSpPr>
        <p:spPr>
          <a:xfrm>
            <a:off x="5039257" y="4108075"/>
            <a:ext cx="288303" cy="2702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87" name="Diamond 86">
            <a:extLst>
              <a:ext uri="{FF2B5EF4-FFF2-40B4-BE49-F238E27FC236}">
                <a16:creationId xmlns:a16="http://schemas.microsoft.com/office/drawing/2014/main" id="{85B95311-A8E4-434B-B4B8-195F404C683B}"/>
              </a:ext>
            </a:extLst>
          </p:cNvPr>
          <p:cNvSpPr/>
          <p:nvPr/>
        </p:nvSpPr>
        <p:spPr>
          <a:xfrm>
            <a:off x="10176798" y="2990699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AF6DDB9-0BD0-2648-86DE-7CDC4B1FE68A}"/>
              </a:ext>
            </a:extLst>
          </p:cNvPr>
          <p:cNvSpPr/>
          <p:nvPr/>
        </p:nvSpPr>
        <p:spPr>
          <a:xfrm>
            <a:off x="9490017" y="4086486"/>
            <a:ext cx="288303" cy="2702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+1</a:t>
            </a:r>
          </a:p>
        </p:txBody>
      </p:sp>
      <p:sp>
        <p:nvSpPr>
          <p:cNvPr id="89" name="Diamond 88">
            <a:extLst>
              <a:ext uri="{FF2B5EF4-FFF2-40B4-BE49-F238E27FC236}">
                <a16:creationId xmlns:a16="http://schemas.microsoft.com/office/drawing/2014/main" id="{66EEE25A-624E-124D-A82C-06E9C0B9A5B2}"/>
              </a:ext>
            </a:extLst>
          </p:cNvPr>
          <p:cNvSpPr/>
          <p:nvPr/>
        </p:nvSpPr>
        <p:spPr>
          <a:xfrm>
            <a:off x="9671039" y="2985039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77F9687A-2C6F-B148-B614-73159BC18B32}"/>
              </a:ext>
            </a:extLst>
          </p:cNvPr>
          <p:cNvSpPr/>
          <p:nvPr/>
        </p:nvSpPr>
        <p:spPr>
          <a:xfrm>
            <a:off x="9896412" y="4032815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F06903F-B82D-F945-A409-166D875DCEEA}"/>
              </a:ext>
            </a:extLst>
          </p:cNvPr>
          <p:cNvCxnSpPr>
            <a:cxnSpLocks/>
            <a:stCxn id="16" idx="2"/>
            <a:endCxn id="87" idx="0"/>
          </p:cNvCxnSpPr>
          <p:nvPr/>
        </p:nvCxnSpPr>
        <p:spPr>
          <a:xfrm>
            <a:off x="10048521" y="2322380"/>
            <a:ext cx="290543" cy="66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D2B5E3D-F0B9-B64E-B7F1-4D3B9A4B7C20}"/>
              </a:ext>
            </a:extLst>
          </p:cNvPr>
          <p:cNvCxnSpPr>
            <a:cxnSpLocks/>
            <a:stCxn id="16" idx="2"/>
            <a:endCxn id="89" idx="0"/>
          </p:cNvCxnSpPr>
          <p:nvPr/>
        </p:nvCxnSpPr>
        <p:spPr>
          <a:xfrm flipH="1">
            <a:off x="9833305" y="2322380"/>
            <a:ext cx="215216" cy="66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8D608BF-D970-E042-A34D-51C3E68AC395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>
            <a:off x="9833305" y="3363023"/>
            <a:ext cx="225373" cy="669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C9DCDA7-2202-6B47-9B18-A3B9FCE0D855}"/>
              </a:ext>
            </a:extLst>
          </p:cNvPr>
          <p:cNvCxnSpPr>
            <a:cxnSpLocks/>
            <a:stCxn id="87" idx="2"/>
            <a:endCxn id="100" idx="0"/>
          </p:cNvCxnSpPr>
          <p:nvPr/>
        </p:nvCxnSpPr>
        <p:spPr>
          <a:xfrm>
            <a:off x="10339064" y="3368683"/>
            <a:ext cx="176902" cy="72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9EF2B72-D24D-724B-927E-B6C7E01885DD}"/>
              </a:ext>
            </a:extLst>
          </p:cNvPr>
          <p:cNvCxnSpPr>
            <a:cxnSpLocks/>
            <a:stCxn id="87" idx="2"/>
            <a:endCxn id="101" idx="0"/>
          </p:cNvCxnSpPr>
          <p:nvPr/>
        </p:nvCxnSpPr>
        <p:spPr>
          <a:xfrm>
            <a:off x="10339064" y="3368683"/>
            <a:ext cx="634307" cy="71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B8A3D59-A19A-7749-BD19-DDA37258C9EE}"/>
              </a:ext>
            </a:extLst>
          </p:cNvPr>
          <p:cNvCxnSpPr>
            <a:cxnSpLocks/>
            <a:stCxn id="90" idx="2"/>
            <a:endCxn id="98" idx="0"/>
          </p:cNvCxnSpPr>
          <p:nvPr/>
        </p:nvCxnSpPr>
        <p:spPr>
          <a:xfrm flipH="1">
            <a:off x="9877889" y="4410799"/>
            <a:ext cx="180789" cy="556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8132C91-4245-B244-B285-E574FDF57F26}"/>
              </a:ext>
            </a:extLst>
          </p:cNvPr>
          <p:cNvCxnSpPr>
            <a:cxnSpLocks/>
            <a:stCxn id="90" idx="2"/>
            <a:endCxn id="99" idx="0"/>
          </p:cNvCxnSpPr>
          <p:nvPr/>
        </p:nvCxnSpPr>
        <p:spPr>
          <a:xfrm>
            <a:off x="10058678" y="4410799"/>
            <a:ext cx="228599" cy="540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B17C2D8B-B329-7D4D-ABAF-FA761896F29C}"/>
              </a:ext>
            </a:extLst>
          </p:cNvPr>
          <p:cNvSpPr/>
          <p:nvPr/>
        </p:nvSpPr>
        <p:spPr>
          <a:xfrm>
            <a:off x="9733737" y="4967411"/>
            <a:ext cx="288303" cy="2702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-1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A0FA627-B534-E04C-9A76-CD22F8FC9D56}"/>
              </a:ext>
            </a:extLst>
          </p:cNvPr>
          <p:cNvSpPr/>
          <p:nvPr/>
        </p:nvSpPr>
        <p:spPr>
          <a:xfrm>
            <a:off x="10143125" y="4951711"/>
            <a:ext cx="288303" cy="2702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+2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4728A66-2CC7-EC43-9B41-F19AE09EEE46}"/>
              </a:ext>
            </a:extLst>
          </p:cNvPr>
          <p:cNvSpPr/>
          <p:nvPr/>
        </p:nvSpPr>
        <p:spPr>
          <a:xfrm>
            <a:off x="10367181" y="4094538"/>
            <a:ext cx="297569" cy="2702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+1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7A19D26-A313-B54A-A9C6-F83F7833EBF4}"/>
              </a:ext>
            </a:extLst>
          </p:cNvPr>
          <p:cNvSpPr/>
          <p:nvPr/>
        </p:nvSpPr>
        <p:spPr>
          <a:xfrm>
            <a:off x="10829219" y="4086485"/>
            <a:ext cx="288303" cy="2702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+2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6EE51DD-2566-9A47-83E7-127E7A8F627C}"/>
              </a:ext>
            </a:extLst>
          </p:cNvPr>
          <p:cNvCxnSpPr>
            <a:cxnSpLocks/>
            <a:stCxn id="89" idx="2"/>
            <a:endCxn id="88" idx="0"/>
          </p:cNvCxnSpPr>
          <p:nvPr/>
        </p:nvCxnSpPr>
        <p:spPr>
          <a:xfrm flipH="1">
            <a:off x="9634169" y="3363023"/>
            <a:ext cx="199136" cy="723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1103711D-2644-6544-B896-5E003097ABF0}"/>
              </a:ext>
            </a:extLst>
          </p:cNvPr>
          <p:cNvSpPr txBox="1"/>
          <p:nvPr/>
        </p:nvSpPr>
        <p:spPr>
          <a:xfrm>
            <a:off x="429412" y="404285"/>
            <a:ext cx="4371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Kuhn Poker Game (Player 1’s Info, assuming 50% strategy from player 2)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FC614BA-121D-5740-99DA-127B5F38317E}"/>
              </a:ext>
            </a:extLst>
          </p:cNvPr>
          <p:cNvSpPr/>
          <p:nvPr/>
        </p:nvSpPr>
        <p:spPr>
          <a:xfrm>
            <a:off x="6820137" y="4108075"/>
            <a:ext cx="288303" cy="2702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A74E141-5B79-9F42-A140-4A9A524366F7}"/>
              </a:ext>
            </a:extLst>
          </p:cNvPr>
          <p:cNvSpPr/>
          <p:nvPr/>
        </p:nvSpPr>
        <p:spPr>
          <a:xfrm>
            <a:off x="5958923" y="4997160"/>
            <a:ext cx="288303" cy="2702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6980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0D0836D6-06A6-4D4E-B0F4-CE9E4726AC6F}"/>
              </a:ext>
            </a:extLst>
          </p:cNvPr>
          <p:cNvSpPr/>
          <p:nvPr/>
        </p:nvSpPr>
        <p:spPr>
          <a:xfrm>
            <a:off x="10589591" y="2059460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E4299AC-B784-4C49-AF4F-53DC37CACA6D}"/>
              </a:ext>
            </a:extLst>
          </p:cNvPr>
          <p:cNvSpPr/>
          <p:nvPr/>
        </p:nvSpPr>
        <p:spPr>
          <a:xfrm>
            <a:off x="10899795" y="3152389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9CA3A-D9DB-124D-AB27-F21E4CF95D61}"/>
              </a:ext>
            </a:extLst>
          </p:cNvPr>
          <p:cNvSpPr txBox="1"/>
          <p:nvPr/>
        </p:nvSpPr>
        <p:spPr>
          <a:xfrm>
            <a:off x="10143467" y="1923974"/>
            <a:ext cx="400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?, 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1C9A2-5C7E-3C4D-B18A-562270D6C435}"/>
              </a:ext>
            </a:extLst>
          </p:cNvPr>
          <p:cNvSpPr txBox="1"/>
          <p:nvPr/>
        </p:nvSpPr>
        <p:spPr>
          <a:xfrm>
            <a:off x="5471377" y="1865722"/>
            <a:ext cx="400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?, 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8DA0C-A42D-D240-ABB7-3D987AF4F8CF}"/>
              </a:ext>
            </a:extLst>
          </p:cNvPr>
          <p:cNvSpPr txBox="1"/>
          <p:nvPr/>
        </p:nvSpPr>
        <p:spPr>
          <a:xfrm>
            <a:off x="995188" y="1927450"/>
            <a:ext cx="400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?, J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6BD4C69-D08C-A243-B167-D4A9B804CBA1}"/>
              </a:ext>
            </a:extLst>
          </p:cNvPr>
          <p:cNvSpPr/>
          <p:nvPr/>
        </p:nvSpPr>
        <p:spPr>
          <a:xfrm>
            <a:off x="5349287" y="420751"/>
            <a:ext cx="1507576" cy="338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Ante and Draw cards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67CD88EC-4F0A-F940-8E7C-6E8CFF969C8E}"/>
              </a:ext>
            </a:extLst>
          </p:cNvPr>
          <p:cNvSpPr/>
          <p:nvPr/>
        </p:nvSpPr>
        <p:spPr>
          <a:xfrm>
            <a:off x="5949320" y="1948918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B292D5BD-514D-4F4A-8C64-0AA5088E9FA0}"/>
              </a:ext>
            </a:extLst>
          </p:cNvPr>
          <p:cNvSpPr/>
          <p:nvPr/>
        </p:nvSpPr>
        <p:spPr>
          <a:xfrm>
            <a:off x="1481191" y="1988898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A773A3-0646-B84E-B88F-9EAC4D7143F2}"/>
              </a:ext>
            </a:extLst>
          </p:cNvPr>
          <p:cNvCxnSpPr>
            <a:stCxn id="12" idx="2"/>
            <a:endCxn id="4" idx="0"/>
          </p:cNvCxnSpPr>
          <p:nvPr/>
        </p:nvCxnSpPr>
        <p:spPr>
          <a:xfrm>
            <a:off x="6103075" y="759092"/>
            <a:ext cx="4648782" cy="130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189A41-5985-9E47-B4F4-5C8EBBBA371F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6103075" y="759092"/>
            <a:ext cx="8511" cy="1189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610411-D781-234D-9DAF-33C4159AFF17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1643457" y="759092"/>
            <a:ext cx="4459618" cy="1229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91A3682-7B02-7B4B-9E74-4F79845A45E2}"/>
              </a:ext>
            </a:extLst>
          </p:cNvPr>
          <p:cNvSpPr/>
          <p:nvPr/>
        </p:nvSpPr>
        <p:spPr>
          <a:xfrm>
            <a:off x="9715289" y="4159656"/>
            <a:ext cx="288303" cy="2702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+1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EC308908-06D7-BF4C-AFD7-7F89AC8166AF}"/>
              </a:ext>
            </a:extLst>
          </p:cNvPr>
          <p:cNvSpPr/>
          <p:nvPr/>
        </p:nvSpPr>
        <p:spPr>
          <a:xfrm>
            <a:off x="10268662" y="3152389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6A9FB24C-A6EB-1145-AB59-6C7F3FD4AC29}"/>
              </a:ext>
            </a:extLst>
          </p:cNvPr>
          <p:cNvSpPr/>
          <p:nvPr/>
        </p:nvSpPr>
        <p:spPr>
          <a:xfrm>
            <a:off x="10134976" y="4103950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158839-07FF-3549-88F7-00D9571972E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0751857" y="2437444"/>
            <a:ext cx="310204" cy="71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D9891A3-4D76-204A-A07C-B78ECDF13037}"/>
              </a:ext>
            </a:extLst>
          </p:cNvPr>
          <p:cNvCxnSpPr>
            <a:cxnSpLocks/>
            <a:stCxn id="4" idx="2"/>
            <a:endCxn id="38" idx="0"/>
          </p:cNvCxnSpPr>
          <p:nvPr/>
        </p:nvCxnSpPr>
        <p:spPr>
          <a:xfrm flipH="1">
            <a:off x="10430928" y="2437444"/>
            <a:ext cx="320929" cy="71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9B502A-070E-7244-BAE2-7B51A3D66C05}"/>
              </a:ext>
            </a:extLst>
          </p:cNvPr>
          <p:cNvCxnSpPr>
            <a:cxnSpLocks/>
            <a:stCxn id="38" idx="2"/>
            <a:endCxn id="37" idx="0"/>
          </p:cNvCxnSpPr>
          <p:nvPr/>
        </p:nvCxnSpPr>
        <p:spPr>
          <a:xfrm flipH="1">
            <a:off x="9859441" y="3530373"/>
            <a:ext cx="571487" cy="629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B0D9A1-82CC-E342-9984-B1555D5619ED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10297242" y="3530373"/>
            <a:ext cx="133686" cy="573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8B2CA8-2713-774E-862F-2249E3A897AB}"/>
              </a:ext>
            </a:extLst>
          </p:cNvPr>
          <p:cNvCxnSpPr>
            <a:cxnSpLocks/>
            <a:stCxn id="5" idx="2"/>
            <a:endCxn id="80" idx="0"/>
          </p:cNvCxnSpPr>
          <p:nvPr/>
        </p:nvCxnSpPr>
        <p:spPr>
          <a:xfrm flipH="1">
            <a:off x="10798534" y="3530373"/>
            <a:ext cx="263527" cy="60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AB9E25A-52FD-FD44-96A7-8367BE91FF66}"/>
              </a:ext>
            </a:extLst>
          </p:cNvPr>
          <p:cNvCxnSpPr>
            <a:cxnSpLocks/>
            <a:stCxn id="5" idx="2"/>
            <a:endCxn id="81" idx="0"/>
          </p:cNvCxnSpPr>
          <p:nvPr/>
        </p:nvCxnSpPr>
        <p:spPr>
          <a:xfrm>
            <a:off x="11062061" y="3530373"/>
            <a:ext cx="175922" cy="603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C53F6A5-E80B-3F43-82CC-086AE3D072BE}"/>
              </a:ext>
            </a:extLst>
          </p:cNvPr>
          <p:cNvCxnSpPr>
            <a:cxnSpLocks/>
            <a:stCxn id="39" idx="2"/>
            <a:endCxn id="78" idx="0"/>
          </p:cNvCxnSpPr>
          <p:nvPr/>
        </p:nvCxnSpPr>
        <p:spPr>
          <a:xfrm flipH="1">
            <a:off x="10012951" y="4481934"/>
            <a:ext cx="284291" cy="49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2A4E716-DA13-C242-ACCE-73BA95FA7CA7}"/>
              </a:ext>
            </a:extLst>
          </p:cNvPr>
          <p:cNvCxnSpPr>
            <a:cxnSpLocks/>
            <a:stCxn id="39" idx="2"/>
            <a:endCxn id="79" idx="0"/>
          </p:cNvCxnSpPr>
          <p:nvPr/>
        </p:nvCxnSpPr>
        <p:spPr>
          <a:xfrm>
            <a:off x="10297242" y="4481934"/>
            <a:ext cx="299848" cy="49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DA1855E-8E8C-664F-9E05-D6978461DBDD}"/>
              </a:ext>
            </a:extLst>
          </p:cNvPr>
          <p:cNvSpPr/>
          <p:nvPr/>
        </p:nvSpPr>
        <p:spPr>
          <a:xfrm>
            <a:off x="9868799" y="4975170"/>
            <a:ext cx="288303" cy="2702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+1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BD95604-903D-1147-96AC-6FD865989780}"/>
              </a:ext>
            </a:extLst>
          </p:cNvPr>
          <p:cNvSpPr/>
          <p:nvPr/>
        </p:nvSpPr>
        <p:spPr>
          <a:xfrm>
            <a:off x="10452938" y="4975170"/>
            <a:ext cx="288303" cy="2702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+2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C868BB2-3FD4-A041-83E8-92A79CB0E564}"/>
              </a:ext>
            </a:extLst>
          </p:cNvPr>
          <p:cNvSpPr/>
          <p:nvPr/>
        </p:nvSpPr>
        <p:spPr>
          <a:xfrm>
            <a:off x="10649749" y="4136356"/>
            <a:ext cx="297569" cy="2702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-1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2E4B192-7950-5544-B8CB-9F13A1A46D02}"/>
              </a:ext>
            </a:extLst>
          </p:cNvPr>
          <p:cNvSpPr/>
          <p:nvPr/>
        </p:nvSpPr>
        <p:spPr>
          <a:xfrm>
            <a:off x="11093831" y="4133838"/>
            <a:ext cx="288303" cy="2702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+2</a:t>
            </a:r>
          </a:p>
        </p:txBody>
      </p:sp>
      <p:sp>
        <p:nvSpPr>
          <p:cNvPr id="111" name="Diamond 110">
            <a:extLst>
              <a:ext uri="{FF2B5EF4-FFF2-40B4-BE49-F238E27FC236}">
                <a16:creationId xmlns:a16="http://schemas.microsoft.com/office/drawing/2014/main" id="{A7B4580D-511A-0F4F-A326-035E4A2C2213}"/>
              </a:ext>
            </a:extLst>
          </p:cNvPr>
          <p:cNvSpPr/>
          <p:nvPr/>
        </p:nvSpPr>
        <p:spPr>
          <a:xfrm>
            <a:off x="6512158" y="3121898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113" name="Diamond 112">
            <a:extLst>
              <a:ext uri="{FF2B5EF4-FFF2-40B4-BE49-F238E27FC236}">
                <a16:creationId xmlns:a16="http://schemas.microsoft.com/office/drawing/2014/main" id="{D60FCAF3-84E1-2547-98E7-161DD7E96F34}"/>
              </a:ext>
            </a:extLst>
          </p:cNvPr>
          <p:cNvSpPr/>
          <p:nvPr/>
        </p:nvSpPr>
        <p:spPr>
          <a:xfrm>
            <a:off x="5716812" y="3101418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114" name="Diamond 113">
            <a:extLst>
              <a:ext uri="{FF2B5EF4-FFF2-40B4-BE49-F238E27FC236}">
                <a16:creationId xmlns:a16="http://schemas.microsoft.com/office/drawing/2014/main" id="{386C6987-EBD5-D744-B0E3-3DEAD4D0B029}"/>
              </a:ext>
            </a:extLst>
          </p:cNvPr>
          <p:cNvSpPr/>
          <p:nvPr/>
        </p:nvSpPr>
        <p:spPr>
          <a:xfrm>
            <a:off x="5765198" y="3991604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8DAA528-27A1-3D48-B7CF-DB749C607F95}"/>
              </a:ext>
            </a:extLst>
          </p:cNvPr>
          <p:cNvCxnSpPr>
            <a:cxnSpLocks/>
            <a:stCxn id="15" idx="2"/>
            <a:endCxn id="111" idx="0"/>
          </p:cNvCxnSpPr>
          <p:nvPr/>
        </p:nvCxnSpPr>
        <p:spPr>
          <a:xfrm>
            <a:off x="6111586" y="2326902"/>
            <a:ext cx="562838" cy="794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227A5C1-9BE3-D04D-A4E2-8B6901EEE32B}"/>
              </a:ext>
            </a:extLst>
          </p:cNvPr>
          <p:cNvCxnSpPr>
            <a:cxnSpLocks/>
            <a:stCxn id="15" idx="2"/>
            <a:endCxn id="113" idx="0"/>
          </p:cNvCxnSpPr>
          <p:nvPr/>
        </p:nvCxnSpPr>
        <p:spPr>
          <a:xfrm flipH="1">
            <a:off x="5879078" y="2326902"/>
            <a:ext cx="232508" cy="774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4347A3F-2071-CF41-BBBE-CF29C76D7095}"/>
              </a:ext>
            </a:extLst>
          </p:cNvPr>
          <p:cNvCxnSpPr>
            <a:cxnSpLocks/>
            <a:stCxn id="113" idx="2"/>
            <a:endCxn id="114" idx="0"/>
          </p:cNvCxnSpPr>
          <p:nvPr/>
        </p:nvCxnSpPr>
        <p:spPr>
          <a:xfrm>
            <a:off x="5879078" y="3479402"/>
            <a:ext cx="48386" cy="51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1367599-D64C-F947-94F2-3201771456EE}"/>
              </a:ext>
            </a:extLst>
          </p:cNvPr>
          <p:cNvCxnSpPr>
            <a:cxnSpLocks/>
            <a:stCxn id="111" idx="2"/>
            <a:endCxn id="124" idx="0"/>
          </p:cNvCxnSpPr>
          <p:nvPr/>
        </p:nvCxnSpPr>
        <p:spPr>
          <a:xfrm flipH="1">
            <a:off x="6416164" y="3499882"/>
            <a:ext cx="258260" cy="58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5C8EB7A-F36A-414E-B4C3-2D4EFE7064D7}"/>
              </a:ext>
            </a:extLst>
          </p:cNvPr>
          <p:cNvCxnSpPr>
            <a:cxnSpLocks/>
            <a:stCxn id="111" idx="2"/>
            <a:endCxn id="151" idx="0"/>
          </p:cNvCxnSpPr>
          <p:nvPr/>
        </p:nvCxnSpPr>
        <p:spPr>
          <a:xfrm>
            <a:off x="6674424" y="3499882"/>
            <a:ext cx="411451" cy="599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8F24C07-95E6-EB4F-88D6-6FE08CAF1630}"/>
              </a:ext>
            </a:extLst>
          </p:cNvPr>
          <p:cNvCxnSpPr>
            <a:cxnSpLocks/>
            <a:stCxn id="114" idx="2"/>
            <a:endCxn id="122" idx="0"/>
          </p:cNvCxnSpPr>
          <p:nvPr/>
        </p:nvCxnSpPr>
        <p:spPr>
          <a:xfrm flipH="1">
            <a:off x="5471377" y="4369588"/>
            <a:ext cx="456087" cy="594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9500960-2EB4-664C-B127-EEBBEC8C0BF4}"/>
              </a:ext>
            </a:extLst>
          </p:cNvPr>
          <p:cNvCxnSpPr>
            <a:cxnSpLocks/>
            <a:stCxn id="114" idx="2"/>
            <a:endCxn id="152" idx="0"/>
          </p:cNvCxnSpPr>
          <p:nvPr/>
        </p:nvCxnSpPr>
        <p:spPr>
          <a:xfrm>
            <a:off x="5927464" y="4369588"/>
            <a:ext cx="345675" cy="613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B333998-6A65-3548-BD88-839595CAF3DC}"/>
              </a:ext>
            </a:extLst>
          </p:cNvPr>
          <p:cNvSpPr/>
          <p:nvPr/>
        </p:nvSpPr>
        <p:spPr>
          <a:xfrm>
            <a:off x="5327225" y="4963898"/>
            <a:ext cx="288303" cy="2702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+1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8575F21-9F34-8E4F-ADD2-7363DA0D4B92}"/>
              </a:ext>
            </a:extLst>
          </p:cNvPr>
          <p:cNvSpPr/>
          <p:nvPr/>
        </p:nvSpPr>
        <p:spPr>
          <a:xfrm>
            <a:off x="6267379" y="4080084"/>
            <a:ext cx="297569" cy="2702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-1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D62EF49-A3DF-AD40-97DC-8E0277429B53}"/>
              </a:ext>
            </a:extLst>
          </p:cNvPr>
          <p:cNvCxnSpPr>
            <a:cxnSpLocks/>
            <a:stCxn id="113" idx="2"/>
            <a:endCxn id="153" idx="0"/>
          </p:cNvCxnSpPr>
          <p:nvPr/>
        </p:nvCxnSpPr>
        <p:spPr>
          <a:xfrm flipH="1">
            <a:off x="5205136" y="3479402"/>
            <a:ext cx="673942" cy="60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Diamond 176">
            <a:extLst>
              <a:ext uri="{FF2B5EF4-FFF2-40B4-BE49-F238E27FC236}">
                <a16:creationId xmlns:a16="http://schemas.microsoft.com/office/drawing/2014/main" id="{232960F3-A6A9-614E-B944-AC63B01D69BF}"/>
              </a:ext>
            </a:extLst>
          </p:cNvPr>
          <p:cNvSpPr/>
          <p:nvPr/>
        </p:nvSpPr>
        <p:spPr>
          <a:xfrm>
            <a:off x="1755564" y="3086147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8750604-A6F4-EF4C-BCA6-206ED1315529}"/>
              </a:ext>
            </a:extLst>
          </p:cNvPr>
          <p:cNvSpPr/>
          <p:nvPr/>
        </p:nvSpPr>
        <p:spPr>
          <a:xfrm>
            <a:off x="791532" y="4158290"/>
            <a:ext cx="288303" cy="2702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-1</a:t>
            </a:r>
          </a:p>
        </p:txBody>
      </p:sp>
      <p:sp>
        <p:nvSpPr>
          <p:cNvPr id="179" name="Diamond 178">
            <a:extLst>
              <a:ext uri="{FF2B5EF4-FFF2-40B4-BE49-F238E27FC236}">
                <a16:creationId xmlns:a16="http://schemas.microsoft.com/office/drawing/2014/main" id="{2D315348-40B5-0D44-861C-81B1F24ACE6F}"/>
              </a:ext>
            </a:extLst>
          </p:cNvPr>
          <p:cNvSpPr/>
          <p:nvPr/>
        </p:nvSpPr>
        <p:spPr>
          <a:xfrm>
            <a:off x="1243754" y="3110298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180" name="Diamond 179">
            <a:extLst>
              <a:ext uri="{FF2B5EF4-FFF2-40B4-BE49-F238E27FC236}">
                <a16:creationId xmlns:a16="http://schemas.microsoft.com/office/drawing/2014/main" id="{9F8FE2AC-543B-2743-A096-5E5AB38DC505}"/>
              </a:ext>
            </a:extLst>
          </p:cNvPr>
          <p:cNvSpPr/>
          <p:nvPr/>
        </p:nvSpPr>
        <p:spPr>
          <a:xfrm>
            <a:off x="1180656" y="4105968"/>
            <a:ext cx="324532" cy="377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44C1C4A-FF14-304D-A9E7-4A47CCAFF56C}"/>
              </a:ext>
            </a:extLst>
          </p:cNvPr>
          <p:cNvCxnSpPr>
            <a:cxnSpLocks/>
            <a:stCxn id="17" idx="2"/>
            <a:endCxn id="177" idx="0"/>
          </p:cNvCxnSpPr>
          <p:nvPr/>
        </p:nvCxnSpPr>
        <p:spPr>
          <a:xfrm>
            <a:off x="1643457" y="2366882"/>
            <a:ext cx="274373" cy="71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F9F2904-9438-4F4C-B669-4DE5DA06F0CB}"/>
              </a:ext>
            </a:extLst>
          </p:cNvPr>
          <p:cNvCxnSpPr>
            <a:cxnSpLocks/>
            <a:stCxn id="17" idx="2"/>
            <a:endCxn id="179" idx="0"/>
          </p:cNvCxnSpPr>
          <p:nvPr/>
        </p:nvCxnSpPr>
        <p:spPr>
          <a:xfrm flipH="1">
            <a:off x="1406020" y="2366882"/>
            <a:ext cx="237437" cy="74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B1A03106-8CD7-DF4E-9C48-22DECEE8BD29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 flipH="1">
            <a:off x="1342922" y="3488282"/>
            <a:ext cx="63098" cy="617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7B7C9024-7A95-2541-AE33-ECD917B9DBCA}"/>
              </a:ext>
            </a:extLst>
          </p:cNvPr>
          <p:cNvCxnSpPr>
            <a:cxnSpLocks/>
            <a:stCxn id="177" idx="2"/>
            <a:endCxn id="190" idx="0"/>
          </p:cNvCxnSpPr>
          <p:nvPr/>
        </p:nvCxnSpPr>
        <p:spPr>
          <a:xfrm flipH="1">
            <a:off x="1822350" y="3464131"/>
            <a:ext cx="95480" cy="693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695C22F-E503-1F4F-A601-01702D42017E}"/>
              </a:ext>
            </a:extLst>
          </p:cNvPr>
          <p:cNvCxnSpPr>
            <a:cxnSpLocks/>
            <a:stCxn id="177" idx="2"/>
            <a:endCxn id="191" idx="0"/>
          </p:cNvCxnSpPr>
          <p:nvPr/>
        </p:nvCxnSpPr>
        <p:spPr>
          <a:xfrm>
            <a:off x="1917830" y="3464131"/>
            <a:ext cx="383298" cy="703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00F6314-8E00-5A41-AC4B-26CE96ADD69E}"/>
              </a:ext>
            </a:extLst>
          </p:cNvPr>
          <p:cNvCxnSpPr>
            <a:cxnSpLocks/>
            <a:stCxn id="180" idx="2"/>
            <a:endCxn id="188" idx="0"/>
          </p:cNvCxnSpPr>
          <p:nvPr/>
        </p:nvCxnSpPr>
        <p:spPr>
          <a:xfrm flipH="1">
            <a:off x="1148373" y="4483952"/>
            <a:ext cx="194549" cy="562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6CDC8FA-B8CD-344B-A8A4-2633880A83E7}"/>
              </a:ext>
            </a:extLst>
          </p:cNvPr>
          <p:cNvCxnSpPr>
            <a:cxnSpLocks/>
            <a:stCxn id="180" idx="2"/>
            <a:endCxn id="189" idx="0"/>
          </p:cNvCxnSpPr>
          <p:nvPr/>
        </p:nvCxnSpPr>
        <p:spPr>
          <a:xfrm>
            <a:off x="1342922" y="4483952"/>
            <a:ext cx="244651" cy="562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8201B31-DD66-3B40-A3B6-1B4B75C0C4B4}"/>
              </a:ext>
            </a:extLst>
          </p:cNvPr>
          <p:cNvSpPr/>
          <p:nvPr/>
        </p:nvSpPr>
        <p:spPr>
          <a:xfrm>
            <a:off x="1004221" y="5046246"/>
            <a:ext cx="288303" cy="2702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+1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5F20BE2-263D-4244-84D3-BF9E1D2442DB}"/>
              </a:ext>
            </a:extLst>
          </p:cNvPr>
          <p:cNvSpPr/>
          <p:nvPr/>
        </p:nvSpPr>
        <p:spPr>
          <a:xfrm>
            <a:off x="1443421" y="5046246"/>
            <a:ext cx="288303" cy="2702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-2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5E9B959-FA76-6D4C-A45F-A823BB4DED57}"/>
              </a:ext>
            </a:extLst>
          </p:cNvPr>
          <p:cNvSpPr/>
          <p:nvPr/>
        </p:nvSpPr>
        <p:spPr>
          <a:xfrm>
            <a:off x="1673565" y="4157832"/>
            <a:ext cx="297569" cy="2702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-1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079A7BE-0FD9-DB4A-A54B-586263D57780}"/>
              </a:ext>
            </a:extLst>
          </p:cNvPr>
          <p:cNvSpPr/>
          <p:nvPr/>
        </p:nvSpPr>
        <p:spPr>
          <a:xfrm>
            <a:off x="2156976" y="4167356"/>
            <a:ext cx="288303" cy="2702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-2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6D6AB66-416A-FE4B-AE5B-03734F3EAAFA}"/>
              </a:ext>
            </a:extLst>
          </p:cNvPr>
          <p:cNvCxnSpPr>
            <a:cxnSpLocks/>
            <a:stCxn id="179" idx="2"/>
            <a:endCxn id="178" idx="0"/>
          </p:cNvCxnSpPr>
          <p:nvPr/>
        </p:nvCxnSpPr>
        <p:spPr>
          <a:xfrm flipH="1">
            <a:off x="935684" y="3488282"/>
            <a:ext cx="470336" cy="670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8BF8FAB-E44B-4B41-90E3-E0440C3D88E9}"/>
              </a:ext>
            </a:extLst>
          </p:cNvPr>
          <p:cNvSpPr/>
          <p:nvPr/>
        </p:nvSpPr>
        <p:spPr>
          <a:xfrm>
            <a:off x="6941723" y="4099369"/>
            <a:ext cx="288303" cy="2702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F9E6F66-0CB2-994F-BEF5-D0760E3C80A1}"/>
              </a:ext>
            </a:extLst>
          </p:cNvPr>
          <p:cNvSpPr/>
          <p:nvPr/>
        </p:nvSpPr>
        <p:spPr>
          <a:xfrm>
            <a:off x="6128987" y="4983183"/>
            <a:ext cx="288303" cy="2702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7A59DB5-4DBD-554C-A285-7A05AAF40FB6}"/>
              </a:ext>
            </a:extLst>
          </p:cNvPr>
          <p:cNvSpPr/>
          <p:nvPr/>
        </p:nvSpPr>
        <p:spPr>
          <a:xfrm>
            <a:off x="5060984" y="4080083"/>
            <a:ext cx="288303" cy="2702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AEEF782-4942-0345-B943-E8BCB2BF98AB}"/>
              </a:ext>
            </a:extLst>
          </p:cNvPr>
          <p:cNvSpPr txBox="1"/>
          <p:nvPr/>
        </p:nvSpPr>
        <p:spPr>
          <a:xfrm>
            <a:off x="371347" y="460528"/>
            <a:ext cx="4371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Kuhn Poker Game (Player 2’s Info, assuming 50% strategy from player 1)</a:t>
            </a:r>
          </a:p>
        </p:txBody>
      </p:sp>
    </p:spTree>
    <p:extLst>
      <p:ext uri="{BB962C8B-B14F-4D97-AF65-F5344CB8AC3E}">
        <p14:creationId xmlns:p14="http://schemas.microsoft.com/office/powerpoint/2010/main" val="373539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324</Words>
  <Application>Microsoft Macintosh PowerPoint</Application>
  <PresentationFormat>Widescreen</PresentationFormat>
  <Paragraphs>132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2021-03-20T17:00:46Z</dcterms:created>
  <dcterms:modified xsi:type="dcterms:W3CDTF">2021-03-22T16:18:24Z</dcterms:modified>
</cp:coreProperties>
</file>