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-138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3E59D-6B9E-7A47-AEBC-8EE82EF5DD9B}" type="datetimeFigureOut">
              <a:rPr lang="en-US" smtClean="0"/>
              <a:t>8/28/12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AEED8-3C9D-CA42-96D1-A88C5CAF3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725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3E59D-6B9E-7A47-AEBC-8EE82EF5DD9B}" type="datetimeFigureOut">
              <a:rPr lang="en-US" smtClean="0"/>
              <a:t>8/28/12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AEED8-3C9D-CA42-96D1-A88C5CAF3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009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3E59D-6B9E-7A47-AEBC-8EE82EF5DD9B}" type="datetimeFigureOut">
              <a:rPr lang="en-US" smtClean="0"/>
              <a:t>8/28/12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AEED8-3C9D-CA42-96D1-A88C5CAF3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568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3E59D-6B9E-7A47-AEBC-8EE82EF5DD9B}" type="datetimeFigureOut">
              <a:rPr lang="en-US" smtClean="0"/>
              <a:t>8/28/12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AEED8-3C9D-CA42-96D1-A88C5CAF3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017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3E59D-6B9E-7A47-AEBC-8EE82EF5DD9B}" type="datetimeFigureOut">
              <a:rPr lang="en-US" smtClean="0"/>
              <a:t>8/28/12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AEED8-3C9D-CA42-96D1-A88C5CAF3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923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3E59D-6B9E-7A47-AEBC-8EE82EF5DD9B}" type="datetimeFigureOut">
              <a:rPr lang="en-US" smtClean="0"/>
              <a:t>8/28/12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AEED8-3C9D-CA42-96D1-A88C5CAF3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931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3E59D-6B9E-7A47-AEBC-8EE82EF5DD9B}" type="datetimeFigureOut">
              <a:rPr lang="en-US" smtClean="0"/>
              <a:t>8/28/12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AEED8-3C9D-CA42-96D1-A88C5CAF3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04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3E59D-6B9E-7A47-AEBC-8EE82EF5DD9B}" type="datetimeFigureOut">
              <a:rPr lang="en-US" smtClean="0"/>
              <a:t>8/28/12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AEED8-3C9D-CA42-96D1-A88C5CAF3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972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3E59D-6B9E-7A47-AEBC-8EE82EF5DD9B}" type="datetimeFigureOut">
              <a:rPr lang="en-US" smtClean="0"/>
              <a:t>8/28/12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AEED8-3C9D-CA42-96D1-A88C5CAF3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399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3E59D-6B9E-7A47-AEBC-8EE82EF5DD9B}" type="datetimeFigureOut">
              <a:rPr lang="en-US" smtClean="0"/>
              <a:t>8/28/12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AEED8-3C9D-CA42-96D1-A88C5CAF3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543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3E59D-6B9E-7A47-AEBC-8EE82EF5DD9B}" type="datetimeFigureOut">
              <a:rPr lang="en-US" smtClean="0"/>
              <a:t>8/28/12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AEED8-3C9D-CA42-96D1-A88C5CAF3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879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F3E59D-6B9E-7A47-AEBC-8EE82EF5DD9B}" type="datetimeFigureOut">
              <a:rPr lang="en-US" smtClean="0"/>
              <a:t>8/28/12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AEED8-3C9D-CA42-96D1-A88C5CAF3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898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0648"/>
            <a:ext cx="7772400" cy="1470025"/>
          </a:xfrm>
        </p:spPr>
        <p:txBody>
          <a:bodyPr/>
          <a:lstStyle/>
          <a:p>
            <a:r>
              <a:rPr lang="en-US" dirty="0" smtClean="0"/>
              <a:t>Designs for vocab app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96374"/>
            <a:ext cx="6400800" cy="1236560"/>
          </a:xfrm>
        </p:spPr>
        <p:txBody>
          <a:bodyPr/>
          <a:lstStyle/>
          <a:p>
            <a:r>
              <a:rPr lang="en-US" dirty="0" smtClean="0"/>
              <a:t>Paul Yang</a:t>
            </a:r>
          </a:p>
          <a:p>
            <a:r>
              <a:rPr lang="en-US" dirty="0" smtClean="0"/>
              <a:t>8-28-12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2932934"/>
            <a:ext cx="77724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Current solid colors used for backgrounds are going to be replaced with better graphics.  Open to suggestion for how to do this.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At this point, the app is set up to have a basic screen that has the word and definition.  Initially, the definition will be covered up and the user will have the option of viewing a hint.  When the user is ready, the cover is dismissed and the definition is revealed.</a:t>
            </a:r>
          </a:p>
          <a:p>
            <a:endParaRPr lang="en-US" dirty="0" smtClean="0"/>
          </a:p>
          <a:p>
            <a:r>
              <a:rPr lang="en-US" dirty="0" smtClean="0"/>
              <a:t>View 1 shows the vocab word with the definition covered.  The hint button can be tapped to reveal the hint.</a:t>
            </a:r>
          </a:p>
          <a:p>
            <a:endParaRPr lang="en-US" dirty="0"/>
          </a:p>
          <a:p>
            <a:r>
              <a:rPr lang="en-US" dirty="0" smtClean="0"/>
              <a:t>View 2 shows the vocab word with the definition revealed.  The cover can be brought back with the review hint button.</a:t>
            </a:r>
          </a:p>
        </p:txBody>
      </p:sp>
    </p:spTree>
    <p:extLst>
      <p:ext uri="{BB962C8B-B14F-4D97-AF65-F5344CB8AC3E}">
        <p14:creationId xmlns:p14="http://schemas.microsoft.com/office/powerpoint/2010/main" val="253766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1 (definition covered up)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" r="-1820"/>
          <a:stretch/>
        </p:blipFill>
        <p:spPr>
          <a:xfrm>
            <a:off x="331605" y="1279195"/>
            <a:ext cx="3422284" cy="4999710"/>
          </a:xfrm>
        </p:spPr>
      </p:pic>
      <p:sp>
        <p:nvSpPr>
          <p:cNvPr id="7" name="TextBox 6"/>
          <p:cNvSpPr txBox="1"/>
          <p:nvPr/>
        </p:nvSpPr>
        <p:spPr>
          <a:xfrm>
            <a:off x="4765451" y="1397730"/>
            <a:ext cx="39213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Nav</a:t>
            </a:r>
            <a:r>
              <a:rPr lang="en-US" dirty="0" smtClean="0"/>
              <a:t> bar: Back button, Set number, Sound button for word </a:t>
            </a:r>
            <a:r>
              <a:rPr lang="en-US" dirty="0" err="1" smtClean="0"/>
              <a:t>pronounciation</a:t>
            </a:r>
            <a:endParaRPr lang="en-US" dirty="0"/>
          </a:p>
        </p:txBody>
      </p:sp>
      <p:cxnSp>
        <p:nvCxnSpPr>
          <p:cNvPr id="9" name="Straight Connector 8"/>
          <p:cNvCxnSpPr>
            <a:stCxn id="7" idx="1"/>
          </p:cNvCxnSpPr>
          <p:nvPr/>
        </p:nvCxnSpPr>
        <p:spPr>
          <a:xfrm flipH="1">
            <a:off x="3753889" y="1720896"/>
            <a:ext cx="1011562" cy="974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709631" y="2247037"/>
            <a:ext cx="3977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TextView</a:t>
            </a:r>
            <a:r>
              <a:rPr lang="en-US" dirty="0" smtClean="0"/>
              <a:t> to display current vocab word</a:t>
            </a:r>
            <a:endParaRPr lang="en-US" dirty="0"/>
          </a:p>
        </p:txBody>
      </p:sp>
      <p:cxnSp>
        <p:nvCxnSpPr>
          <p:cNvPr id="12" name="Straight Connector 11"/>
          <p:cNvCxnSpPr>
            <a:stCxn id="10" idx="1"/>
          </p:cNvCxnSpPr>
          <p:nvPr/>
        </p:nvCxnSpPr>
        <p:spPr>
          <a:xfrm flipH="1" flipV="1">
            <a:off x="3753889" y="2247037"/>
            <a:ext cx="955742" cy="18466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556126" y="3475231"/>
            <a:ext cx="392134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Black “screen” covering up definition.  Will slide down off screen when user taps it (unless hint button is tapped). 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709631" y="2697333"/>
            <a:ext cx="392134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Hint button, can be tapped to reveal user defined hint in gray text box below</a:t>
            </a:r>
            <a:endParaRPr lang="en-US" dirty="0"/>
          </a:p>
        </p:txBody>
      </p:sp>
      <p:cxnSp>
        <p:nvCxnSpPr>
          <p:cNvPr id="16" name="Straight Connector 15"/>
          <p:cNvCxnSpPr>
            <a:stCxn id="14" idx="1"/>
          </p:cNvCxnSpPr>
          <p:nvPr/>
        </p:nvCxnSpPr>
        <p:spPr>
          <a:xfrm flipH="1" flipV="1">
            <a:off x="2511896" y="2903005"/>
            <a:ext cx="2197735" cy="117494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7" name="Right Brace 16"/>
          <p:cNvSpPr/>
          <p:nvPr/>
        </p:nvSpPr>
        <p:spPr>
          <a:xfrm>
            <a:off x="3753889" y="2616369"/>
            <a:ext cx="746417" cy="2617414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4709631" y="5233783"/>
            <a:ext cx="37678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Review hint button is not necessary on this screen, next word button will stretch across all the way</a:t>
            </a:r>
          </a:p>
        </p:txBody>
      </p:sp>
      <p:cxnSp>
        <p:nvCxnSpPr>
          <p:cNvPr id="21" name="Straight Connector 20"/>
          <p:cNvCxnSpPr>
            <a:stCxn id="19" idx="1"/>
          </p:cNvCxnSpPr>
          <p:nvPr/>
        </p:nvCxnSpPr>
        <p:spPr>
          <a:xfrm flipH="1" flipV="1">
            <a:off x="3753889" y="5652485"/>
            <a:ext cx="955742" cy="429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236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2 (revealing definition)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70064"/>
            <a:ext cx="3470053" cy="519423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21028" y="3070485"/>
            <a:ext cx="25816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TextView</a:t>
            </a:r>
            <a:r>
              <a:rPr lang="en-US" dirty="0" smtClean="0"/>
              <a:t> for definition:</a:t>
            </a:r>
          </a:p>
          <a:p>
            <a:r>
              <a:rPr lang="en-US" dirty="0" smtClean="0"/>
              <a:t>-- can have short, concise version, or long, verbose </a:t>
            </a:r>
            <a:r>
              <a:rPr lang="en-US" dirty="0" err="1" smtClean="0"/>
              <a:t>verion</a:t>
            </a:r>
            <a:endParaRPr lang="en-US" dirty="0" smtClean="0"/>
          </a:p>
          <a:p>
            <a:r>
              <a:rPr lang="en-US" dirty="0" smtClean="0"/>
              <a:t>-- may include synonyms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97748" y="4898819"/>
            <a:ext cx="3007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TextView</a:t>
            </a:r>
            <a:r>
              <a:rPr lang="en-US" dirty="0" smtClean="0"/>
              <a:t> for translation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158585" y="5190820"/>
            <a:ext cx="3090853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Buttons for bringing up hint screen, going onto the next word</a:t>
            </a:r>
            <a:endParaRPr lang="en-US" dirty="0"/>
          </a:p>
        </p:txBody>
      </p:sp>
      <p:cxnSp>
        <p:nvCxnSpPr>
          <p:cNvPr id="13" name="Straight Connector 12"/>
          <p:cNvCxnSpPr>
            <a:stCxn id="11" idx="1"/>
          </p:cNvCxnSpPr>
          <p:nvPr/>
        </p:nvCxnSpPr>
        <p:spPr>
          <a:xfrm flipH="1" flipV="1">
            <a:off x="1214084" y="5554788"/>
            <a:ext cx="2944501" cy="9769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11" idx="1"/>
          </p:cNvCxnSpPr>
          <p:nvPr/>
        </p:nvCxnSpPr>
        <p:spPr>
          <a:xfrm flipH="1">
            <a:off x="3321285" y="5652485"/>
            <a:ext cx="837300" cy="13956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164938" y="1328972"/>
            <a:ext cx="4528215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Toolbar (bottom) buttons:</a:t>
            </a:r>
          </a:p>
          <a:p>
            <a:r>
              <a:rPr lang="en-US" i="1" dirty="0" smtClean="0"/>
              <a:t>Options button </a:t>
            </a:r>
            <a:r>
              <a:rPr lang="en-US" dirty="0" smtClean="0"/>
              <a:t>– brings up options screen</a:t>
            </a:r>
          </a:p>
          <a:p>
            <a:r>
              <a:rPr lang="en-US" i="1" dirty="0" smtClean="0"/>
              <a:t>Star button </a:t>
            </a:r>
            <a:r>
              <a:rPr lang="en-US" dirty="0" smtClean="0"/>
              <a:t>– bring up action sheet for starting a slideshow, writing in a hint, moving the word to another set</a:t>
            </a:r>
          </a:p>
          <a:p>
            <a:r>
              <a:rPr lang="en-US" i="1" dirty="0" smtClean="0"/>
              <a:t>Short/Long segmented control </a:t>
            </a:r>
            <a:r>
              <a:rPr lang="en-US" dirty="0" smtClean="0"/>
              <a:t>– select short tab for viewing concise definition, long tab for viewing longer definition</a:t>
            </a:r>
          </a:p>
          <a:p>
            <a:r>
              <a:rPr lang="en-US" i="1" dirty="0" smtClean="0"/>
              <a:t>Level button </a:t>
            </a:r>
            <a:r>
              <a:rPr lang="en-US" dirty="0" smtClean="0"/>
              <a:t>– bring up action sheet or slider bar to rate the difficulty of the word, either </a:t>
            </a:r>
            <a:r>
              <a:rPr lang="en-US" i="1" dirty="0" smtClean="0"/>
              <a:t>easy, medium, hard, or discard</a:t>
            </a:r>
          </a:p>
          <a:p>
            <a:endParaRPr lang="en-US" dirty="0"/>
          </a:p>
        </p:txBody>
      </p:sp>
      <p:cxnSp>
        <p:nvCxnSpPr>
          <p:cNvPr id="18" name="Elbow Connector 17"/>
          <p:cNvCxnSpPr/>
          <p:nvPr/>
        </p:nvCxnSpPr>
        <p:spPr>
          <a:xfrm rot="10800000" flipV="1">
            <a:off x="3927254" y="4692733"/>
            <a:ext cx="4765899" cy="1601765"/>
          </a:xfrm>
          <a:prstGeom prst="bentConnector3">
            <a:avLst>
              <a:gd name="adj1" fmla="val 222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94015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351</Words>
  <Application>Microsoft Macintosh PowerPoint</Application>
  <PresentationFormat>On-screen Show (4:3)</PresentationFormat>
  <Paragraphs>27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Designs for vocab app</vt:lpstr>
      <vt:lpstr>View 1 (definition covered up)</vt:lpstr>
      <vt:lpstr>View 2 (revealing definition)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Designs for vocab app</dc:title>
  <dc:creator>Paul Yang</dc:creator>
  <cp:lastModifiedBy>Paul Yang</cp:lastModifiedBy>
  <cp:revision>7</cp:revision>
  <dcterms:created xsi:type="dcterms:W3CDTF">2012-08-28T19:37:18Z</dcterms:created>
  <dcterms:modified xsi:type="dcterms:W3CDTF">2012-08-28T20:52:37Z</dcterms:modified>
</cp:coreProperties>
</file>