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90" d="100"/>
          <a:sy n="90" d="100"/>
        </p:scale>
        <p:origin x="19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1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6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60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1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2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4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83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9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8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B602A-7828-3E46-9D77-DE5FE60BE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Smash Parliament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0509B-00C2-454B-9E0C-20AB381C8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Turning vellum parchment into a tool for people wishing to follow the progress of bills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186C4-A742-DC43-A778-2929B9BAB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6" r="14686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1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9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6E503-BA78-CC4F-A4E5-B0596D57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C5B0-30CA-CC4B-916F-96B972B2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Parliament bills are difficult to track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88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55558-CC85-1546-A46D-AC1FD989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Identified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8FF3-A0CF-4540-AA87-F260BE27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</a:t>
            </a:r>
            <a:r>
              <a:rPr lang="en-GB" b="1" dirty="0"/>
              <a:t>It is difficult to </a:t>
            </a:r>
          </a:p>
          <a:p>
            <a:pPr lvl="1"/>
            <a:r>
              <a:rPr lang="en-GB" dirty="0"/>
              <a:t>identify which bills are relevant to a specific topic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quickly understand the amendments that have occurred on that bill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follow and receive updates to relevant bills over time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6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4039-BF48-374B-95B1-8D240CA7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Parliament has an API </a:t>
            </a:r>
            <a:r>
              <a:rPr lang="en-GB" sz="2000" dirty="0"/>
              <a:t>(it’s a bit slow)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8F5E131-44A6-A34F-905F-0059A13E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25" y="1594022"/>
            <a:ext cx="5649750" cy="5090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BD2BC-F976-D948-8A48-6EB948AF9E34}"/>
              </a:ext>
            </a:extLst>
          </p:cNvPr>
          <p:cNvSpPr/>
          <p:nvPr/>
        </p:nvSpPr>
        <p:spPr>
          <a:xfrm>
            <a:off x="9710530" y="1883836"/>
            <a:ext cx="2107095" cy="2071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Issues: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 is structured in a way that requires multiple calls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6B24E-F139-694D-AD03-3F18B4D7BB7D}"/>
              </a:ext>
            </a:extLst>
          </p:cNvPr>
          <p:cNvSpPr/>
          <p:nvPr/>
        </p:nvSpPr>
        <p:spPr>
          <a:xfrm>
            <a:off x="654922" y="1883836"/>
            <a:ext cx="2107095" cy="2071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Good News: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fairly well structured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is reasonably complete</a:t>
            </a:r>
          </a:p>
        </p:txBody>
      </p:sp>
    </p:spTree>
    <p:extLst>
      <p:ext uri="{BB962C8B-B14F-4D97-AF65-F5344CB8AC3E}">
        <p14:creationId xmlns:p14="http://schemas.microsoft.com/office/powerpoint/2010/main" val="82937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F87173-5D2C-8B40-85CD-A261FFDC3C94}"/>
              </a:ext>
            </a:extLst>
          </p:cNvPr>
          <p:cNvSpPr/>
          <p:nvPr/>
        </p:nvSpPr>
        <p:spPr>
          <a:xfrm>
            <a:off x="717177" y="5056094"/>
            <a:ext cx="4114800" cy="1586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448A4-95D5-5F4E-A5DA-AFC6D4F9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Tool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7CB7E9-BD9C-6440-BA81-486A58D58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90" t="8962" r="17624"/>
          <a:stretch/>
        </p:blipFill>
        <p:spPr>
          <a:xfrm>
            <a:off x="8226538" y="1770498"/>
            <a:ext cx="3364826" cy="263926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6E07C54-B48B-CE4C-9634-E2C99EF7C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5" r="54256"/>
          <a:stretch/>
        </p:blipFill>
        <p:spPr>
          <a:xfrm>
            <a:off x="1139166" y="1690688"/>
            <a:ext cx="2964080" cy="3499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A0742-ABB5-C345-A96E-23A88AEBC1A0}"/>
              </a:ext>
            </a:extLst>
          </p:cNvPr>
          <p:cNvSpPr txBox="1"/>
          <p:nvPr/>
        </p:nvSpPr>
        <p:spPr>
          <a:xfrm>
            <a:off x="1032397" y="5297864"/>
            <a:ext cx="317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live backend searching and classifying bills. Also, provides all amendments to date on the bill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F4C11-F5A7-1744-877C-F0F6758AABCD}"/>
              </a:ext>
            </a:extLst>
          </p:cNvPr>
          <p:cNvSpPr txBox="1"/>
          <p:nvPr/>
        </p:nvSpPr>
        <p:spPr>
          <a:xfrm>
            <a:off x="8320141" y="4543978"/>
            <a:ext cx="317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Up to date feed on the status of all bills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A7B1B-FA36-8447-9754-E2828C913C4A}"/>
              </a:ext>
            </a:extLst>
          </p:cNvPr>
          <p:cNvSpPr txBox="1"/>
          <p:nvPr/>
        </p:nvSpPr>
        <p:spPr>
          <a:xfrm>
            <a:off x="4605852" y="5996516"/>
            <a:ext cx="317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Searchable bills and amendment analyser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C6CA745-D658-EA4A-8358-1F47C8E60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755" y="3748166"/>
            <a:ext cx="3286497" cy="2101304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0847D5-D263-F644-9650-683BB2067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723" y="1578033"/>
            <a:ext cx="3450338" cy="2199590"/>
          </a:xfrm>
          <a:prstGeom prst="rect">
            <a:avLst/>
          </a:prstGeom>
        </p:spPr>
      </p:pic>
      <p:pic>
        <p:nvPicPr>
          <p:cNvPr id="20" name="Picture 1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E35DF00-C97B-8449-B571-751946F2A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647" y="108018"/>
            <a:ext cx="3898550" cy="19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42C1C-C2E7-7646-BAF5-DCDE3120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Demos</a:t>
            </a:r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Avenir Next LT Pro</vt:lpstr>
      <vt:lpstr>Calibri</vt:lpstr>
      <vt:lpstr>ShapesVTI</vt:lpstr>
      <vt:lpstr>Smash Parliament</vt:lpstr>
      <vt:lpstr>The Key Problem</vt:lpstr>
      <vt:lpstr>Identified Problems</vt:lpstr>
      <vt:lpstr>Parliament has an API (it’s a bit slow)</vt:lpstr>
      <vt:lpstr>Our Tool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 Parliament</dc:title>
  <dc:creator>Matt Collins</dc:creator>
  <cp:lastModifiedBy>Matt Collins</cp:lastModifiedBy>
  <cp:revision>2</cp:revision>
  <dcterms:created xsi:type="dcterms:W3CDTF">2022-03-13T14:27:54Z</dcterms:created>
  <dcterms:modified xsi:type="dcterms:W3CDTF">2022-03-13T15:27:02Z</dcterms:modified>
</cp:coreProperties>
</file>