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56" r:id="rId2"/>
    <p:sldId id="307" r:id="rId3"/>
    <p:sldId id="310" r:id="rId4"/>
    <p:sldId id="280" r:id="rId5"/>
    <p:sldId id="314" r:id="rId6"/>
    <p:sldId id="312" r:id="rId7"/>
    <p:sldId id="318" r:id="rId8"/>
    <p:sldId id="315" r:id="rId9"/>
    <p:sldId id="319" r:id="rId10"/>
    <p:sldId id="317" r:id="rId11"/>
    <p:sldId id="320" r:id="rId12"/>
    <p:sldId id="313" r:id="rId13"/>
    <p:sldId id="316" r:id="rId14"/>
    <p:sldId id="321" r:id="rId1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Century Gothic" panose="020B0502020202020204" pitchFamily="34" charset="0"/>
      <p:regular r:id="rId18"/>
      <p:bold r:id="rId19"/>
      <p:italic r:id="rId20"/>
      <p:boldItalic r:id="rId21"/>
    </p:embeddedFont>
    <p:embeddedFont>
      <p:font typeface="Montserrat ExtraBold" pitchFamily="2" charset="77"/>
      <p:bold r:id="rId22"/>
      <p:italic r:id="rId23"/>
      <p:boldItalic r:id="rId22"/>
    </p:embeddedFont>
    <p:embeddedFont>
      <p:font typeface="Roboto" panose="02000000000000000000" pitchFamily="2" charset="0"/>
      <p:regular r:id="rId22"/>
      <p:bold r:id="rId22"/>
      <p:italic r:id="rId22"/>
      <p:boldItalic r:id="rId22"/>
    </p:embeddedFont>
    <p:embeddedFont>
      <p:font typeface="Roboto Mono" pitchFamily="49" charset="0"/>
      <p:regular r:id="rId22"/>
      <p:bold r:id="rId22"/>
      <p:italic r:id="rId22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6FC1E3-17D5-482C-BA4C-96FC952E7045}">
  <a:tblStyle styleId="{BB6FC1E3-17D5-482C-BA4C-96FC952E70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1905"/>
  </p:normalViewPr>
  <p:slideViewPr>
    <p:cSldViewPr snapToGrid="0" snapToObjects="1">
      <p:cViewPr>
        <p:scale>
          <a:sx n="124" d="100"/>
          <a:sy n="124" d="100"/>
        </p:scale>
        <p:origin x="128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NUL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b56de8d25d_0_2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b56de8d25d_0_2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2757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b56de8d25d_0_2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b56de8d25d_0_2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2086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8" name="Google Shape;3238;gb56de8d25d_0_6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9" name="Google Shape;3239;gb56de8d25d_0_6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953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b56de8d25d_0_2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b56de8d25d_0_2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0895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8" name="Google Shape;3238;gb56de8d25d_0_6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9" name="Google Shape;3239;gb56de8d25d_0_6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6331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b56de8d25d_0_2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b56de8d25d_0_2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44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b56de8d25d_0_2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b56de8d25d_0_2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294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8" name="Google Shape;3238;gb56de8d25d_0_6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9" name="Google Shape;3239;gb56de8d25d_0_6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0425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b56de8d25d_0_2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b56de8d25d_0_2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713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8" name="Google Shape;3238;gb56de8d25d_0_6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9" name="Google Shape;3239;gb56de8d25d_0_6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5549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b56de8d25d_0_2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b56de8d25d_0_2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8394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8" name="Google Shape;3238;gb56de8d25d_0_6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9" name="Google Shape;3239;gb56de8d25d_0_6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4748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4" name="Google Shape;2524;gb56de8d25d_0_2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5" name="Google Shape;2525;gb56de8d25d_0_2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5145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542425"/>
            <a:ext cx="3765600" cy="15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3600">
                <a:latin typeface="Roboto Mono"/>
                <a:ea typeface="Roboto Mono"/>
                <a:cs typeface="Roboto Mono"/>
                <a:sym typeface="Roboto Mon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Roboto Mono"/>
              <a:buNone/>
              <a:defRPr sz="5200"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2129725"/>
            <a:ext cx="38589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53944" y="-739687"/>
            <a:ext cx="9274169" cy="6266746"/>
            <a:chOff x="-53944" y="-739687"/>
            <a:chExt cx="9274169" cy="6266746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6656000" y="-739687"/>
              <a:ext cx="2564225" cy="2564225"/>
              <a:chOff x="6656000" y="-739687"/>
              <a:chExt cx="2564225" cy="2564225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6656000" y="-739687"/>
                <a:ext cx="256422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69" h="102569" fill="none" extrusionOk="0">
                    <a:moveTo>
                      <a:pt x="0" y="102569"/>
                    </a:moveTo>
                    <a:lnTo>
                      <a:pt x="102569" y="1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023450" y="-54937"/>
                <a:ext cx="944175" cy="944200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37768" fill="none" extrusionOk="0">
                    <a:moveTo>
                      <a:pt x="37767" y="1"/>
                    </a:moveTo>
                    <a:lnTo>
                      <a:pt x="0" y="37767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6407500" y="261838"/>
              <a:ext cx="1770250" cy="865675"/>
              <a:chOff x="6407500" y="261838"/>
              <a:chExt cx="1770250" cy="865675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8137450" y="10872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0" y="656"/>
                    </a:lnTo>
                    <a:lnTo>
                      <a:pt x="0" y="820"/>
                    </a:lnTo>
                    <a:lnTo>
                      <a:pt x="0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612" y="984"/>
                    </a:lnTo>
                    <a:lnTo>
                      <a:pt x="1612" y="820"/>
                    </a:lnTo>
                    <a:lnTo>
                      <a:pt x="1612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8062350" y="10872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4" y="984"/>
                    </a:lnTo>
                    <a:lnTo>
                      <a:pt x="1612" y="820"/>
                    </a:lnTo>
                    <a:lnTo>
                      <a:pt x="1584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7690275" y="10872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3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7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5" y="984"/>
                    </a:lnTo>
                    <a:lnTo>
                      <a:pt x="1612" y="820"/>
                    </a:lnTo>
                    <a:lnTo>
                      <a:pt x="1585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7" y="28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6407500" y="10872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6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56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6482600" y="10872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5" y="28"/>
                    </a:lnTo>
                    <a:lnTo>
                      <a:pt x="519" y="55"/>
                    </a:lnTo>
                    <a:lnTo>
                      <a:pt x="382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82" y="1475"/>
                    </a:lnTo>
                    <a:lnTo>
                      <a:pt x="519" y="1557"/>
                    </a:lnTo>
                    <a:lnTo>
                      <a:pt x="655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7339375" y="261838"/>
                <a:ext cx="498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2022" extrusionOk="0">
                    <a:moveTo>
                      <a:pt x="0" y="0"/>
                    </a:moveTo>
                    <a:lnTo>
                      <a:pt x="0" y="2021"/>
                    </a:lnTo>
                    <a:lnTo>
                      <a:pt x="1994" y="2021"/>
                    </a:lnTo>
                    <a:lnTo>
                      <a:pt x="19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7439725" y="261838"/>
                <a:ext cx="49875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2022" extrusionOk="0">
                    <a:moveTo>
                      <a:pt x="1" y="0"/>
                    </a:moveTo>
                    <a:lnTo>
                      <a:pt x="1" y="2021"/>
                    </a:lnTo>
                    <a:lnTo>
                      <a:pt x="1994" y="2021"/>
                    </a:lnTo>
                    <a:lnTo>
                      <a:pt x="19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7539400" y="26183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0"/>
                    </a:moveTo>
                    <a:lnTo>
                      <a:pt x="1" y="2021"/>
                    </a:lnTo>
                    <a:lnTo>
                      <a:pt x="2021" y="2021"/>
                    </a:lnTo>
                    <a:lnTo>
                      <a:pt x="20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7639750" y="26183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0"/>
                    </a:moveTo>
                    <a:lnTo>
                      <a:pt x="1" y="2021"/>
                    </a:lnTo>
                    <a:lnTo>
                      <a:pt x="2022" y="2021"/>
                    </a:lnTo>
                    <a:lnTo>
                      <a:pt x="20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339375" y="362188"/>
                <a:ext cx="498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2022" extrusionOk="0">
                    <a:moveTo>
                      <a:pt x="0" y="1"/>
                    </a:moveTo>
                    <a:lnTo>
                      <a:pt x="0" y="2021"/>
                    </a:lnTo>
                    <a:lnTo>
                      <a:pt x="1994" y="2021"/>
                    </a:lnTo>
                    <a:lnTo>
                      <a:pt x="19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7439725" y="362188"/>
                <a:ext cx="49875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2022" extrusionOk="0">
                    <a:moveTo>
                      <a:pt x="1" y="1"/>
                    </a:moveTo>
                    <a:lnTo>
                      <a:pt x="1" y="2021"/>
                    </a:lnTo>
                    <a:lnTo>
                      <a:pt x="1994" y="2021"/>
                    </a:lnTo>
                    <a:lnTo>
                      <a:pt x="19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7539400" y="36218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1"/>
                    </a:moveTo>
                    <a:lnTo>
                      <a:pt x="1" y="2021"/>
                    </a:lnTo>
                    <a:lnTo>
                      <a:pt x="2021" y="2021"/>
                    </a:lnTo>
                    <a:lnTo>
                      <a:pt x="20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7639750" y="36218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1"/>
                    </a:moveTo>
                    <a:lnTo>
                      <a:pt x="1" y="2021"/>
                    </a:lnTo>
                    <a:lnTo>
                      <a:pt x="2022" y="2021"/>
                    </a:lnTo>
                    <a:lnTo>
                      <a:pt x="20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" name="Google Shape;29;p2"/>
            <p:cNvGrpSpPr/>
            <p:nvPr/>
          </p:nvGrpSpPr>
          <p:grpSpPr>
            <a:xfrm>
              <a:off x="6828638" y="684238"/>
              <a:ext cx="266275" cy="167950"/>
              <a:chOff x="3924250" y="4741138"/>
              <a:chExt cx="266275" cy="167950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3924250" y="4741138"/>
                <a:ext cx="167300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4" y="3714"/>
                    </a:lnTo>
                    <a:lnTo>
                      <a:pt x="6609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2" y="4943"/>
                    </a:lnTo>
                    <a:lnTo>
                      <a:pt x="6118" y="5243"/>
                    </a:lnTo>
                    <a:lnTo>
                      <a:pt x="5927" y="5489"/>
                    </a:lnTo>
                    <a:lnTo>
                      <a:pt x="5708" y="5735"/>
                    </a:lnTo>
                    <a:lnTo>
                      <a:pt x="5462" y="5953"/>
                    </a:lnTo>
                    <a:lnTo>
                      <a:pt x="5217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3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32" y="6718"/>
                    </a:lnTo>
                    <a:lnTo>
                      <a:pt x="3332" y="6718"/>
                    </a:lnTo>
                    <a:lnTo>
                      <a:pt x="3005" y="6690"/>
                    </a:lnTo>
                    <a:lnTo>
                      <a:pt x="2650" y="6636"/>
                    </a:lnTo>
                    <a:lnTo>
                      <a:pt x="2349" y="6554"/>
                    </a:lnTo>
                    <a:lnTo>
                      <a:pt x="2022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02" y="5953"/>
                    </a:lnTo>
                    <a:lnTo>
                      <a:pt x="957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383" y="4943"/>
                    </a:lnTo>
                    <a:lnTo>
                      <a:pt x="247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1" y="3714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1" y="3004"/>
                    </a:lnTo>
                    <a:lnTo>
                      <a:pt x="55" y="2676"/>
                    </a:lnTo>
                    <a:lnTo>
                      <a:pt x="137" y="2348"/>
                    </a:lnTo>
                    <a:lnTo>
                      <a:pt x="247" y="2048"/>
                    </a:lnTo>
                    <a:lnTo>
                      <a:pt x="383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57" y="983"/>
                    </a:lnTo>
                    <a:lnTo>
                      <a:pt x="1202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22" y="273"/>
                    </a:lnTo>
                    <a:lnTo>
                      <a:pt x="2349" y="164"/>
                    </a:lnTo>
                    <a:lnTo>
                      <a:pt x="2650" y="82"/>
                    </a:lnTo>
                    <a:lnTo>
                      <a:pt x="3005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3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7" y="573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7" y="1229"/>
                    </a:lnTo>
                    <a:lnTo>
                      <a:pt x="6118" y="1475"/>
                    </a:lnTo>
                    <a:lnTo>
                      <a:pt x="6282" y="1775"/>
                    </a:lnTo>
                    <a:lnTo>
                      <a:pt x="6418" y="2048"/>
                    </a:lnTo>
                    <a:lnTo>
                      <a:pt x="6527" y="2348"/>
                    </a:lnTo>
                    <a:lnTo>
                      <a:pt x="6609" y="2676"/>
                    </a:lnTo>
                    <a:lnTo>
                      <a:pt x="6664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023250" y="4741138"/>
                <a:ext cx="167275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91" y="3714"/>
                    </a:lnTo>
                    <a:lnTo>
                      <a:pt x="6636" y="4042"/>
                    </a:lnTo>
                    <a:lnTo>
                      <a:pt x="6554" y="4342"/>
                    </a:lnTo>
                    <a:lnTo>
                      <a:pt x="6445" y="4670"/>
                    </a:lnTo>
                    <a:lnTo>
                      <a:pt x="6309" y="4943"/>
                    </a:lnTo>
                    <a:lnTo>
                      <a:pt x="6117" y="5243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89" y="5953"/>
                    </a:lnTo>
                    <a:lnTo>
                      <a:pt x="5216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59" y="6718"/>
                    </a:lnTo>
                    <a:lnTo>
                      <a:pt x="3359" y="6718"/>
                    </a:lnTo>
                    <a:lnTo>
                      <a:pt x="3004" y="6690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29" y="5953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410" y="4943"/>
                    </a:lnTo>
                    <a:lnTo>
                      <a:pt x="273" y="4670"/>
                    </a:lnTo>
                    <a:lnTo>
                      <a:pt x="164" y="4342"/>
                    </a:lnTo>
                    <a:lnTo>
                      <a:pt x="82" y="4042"/>
                    </a:lnTo>
                    <a:lnTo>
                      <a:pt x="28" y="3714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28" y="3004"/>
                    </a:lnTo>
                    <a:lnTo>
                      <a:pt x="82" y="2676"/>
                    </a:lnTo>
                    <a:lnTo>
                      <a:pt x="164" y="2348"/>
                    </a:lnTo>
                    <a:lnTo>
                      <a:pt x="273" y="2048"/>
                    </a:lnTo>
                    <a:lnTo>
                      <a:pt x="410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29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4" y="27"/>
                    </a:lnTo>
                    <a:lnTo>
                      <a:pt x="3359" y="0"/>
                    </a:lnTo>
                    <a:lnTo>
                      <a:pt x="3359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3"/>
                    </a:lnTo>
                    <a:lnTo>
                      <a:pt x="5489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309" y="1775"/>
                    </a:lnTo>
                    <a:lnTo>
                      <a:pt x="6445" y="2048"/>
                    </a:lnTo>
                    <a:lnTo>
                      <a:pt x="6554" y="2348"/>
                    </a:lnTo>
                    <a:lnTo>
                      <a:pt x="6636" y="2676"/>
                    </a:lnTo>
                    <a:lnTo>
                      <a:pt x="6691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" name="Google Shape;32;p2"/>
            <p:cNvGrpSpPr/>
            <p:nvPr/>
          </p:nvGrpSpPr>
          <p:grpSpPr>
            <a:xfrm>
              <a:off x="1626975" y="2500225"/>
              <a:ext cx="2563550" cy="2564225"/>
              <a:chOff x="1626975" y="2500225"/>
              <a:chExt cx="2563550" cy="2564225"/>
            </a:xfrm>
          </p:grpSpPr>
          <p:sp>
            <p:nvSpPr>
              <p:cNvPr id="33" name="Google Shape;33;p2"/>
              <p:cNvSpPr/>
              <p:nvPr/>
            </p:nvSpPr>
            <p:spPr>
              <a:xfrm>
                <a:off x="1626975" y="2500225"/>
                <a:ext cx="2563550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2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947850" y="3683325"/>
                <a:ext cx="944200" cy="943500"/>
              </a:xfrm>
              <a:custGeom>
                <a:avLst/>
                <a:gdLst/>
                <a:ahLst/>
                <a:cxnLst/>
                <a:rect l="l" t="t" r="r" b="b"/>
                <a:pathLst>
                  <a:path w="37768" h="37740" fill="none" extrusionOk="0">
                    <a:moveTo>
                      <a:pt x="37767" y="1"/>
                    </a:moveTo>
                    <a:lnTo>
                      <a:pt x="0" y="3774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2653075" y="3579550"/>
                <a:ext cx="456750" cy="456750"/>
              </a:xfrm>
              <a:custGeom>
                <a:avLst/>
                <a:gdLst/>
                <a:ahLst/>
                <a:cxnLst/>
                <a:rect l="l" t="t" r="r" b="b"/>
                <a:pathLst>
                  <a:path w="18270" h="18270" fill="none" extrusionOk="0">
                    <a:moveTo>
                      <a:pt x="18269" y="9122"/>
                    </a:moveTo>
                    <a:lnTo>
                      <a:pt x="18269" y="9122"/>
                    </a:lnTo>
                    <a:lnTo>
                      <a:pt x="18269" y="9586"/>
                    </a:lnTo>
                    <a:lnTo>
                      <a:pt x="18242" y="10050"/>
                    </a:lnTo>
                    <a:lnTo>
                      <a:pt x="18188" y="10514"/>
                    </a:lnTo>
                    <a:lnTo>
                      <a:pt x="18106" y="10951"/>
                    </a:lnTo>
                    <a:lnTo>
                      <a:pt x="17996" y="11415"/>
                    </a:lnTo>
                    <a:lnTo>
                      <a:pt x="17860" y="11852"/>
                    </a:lnTo>
                    <a:lnTo>
                      <a:pt x="17723" y="12262"/>
                    </a:lnTo>
                    <a:lnTo>
                      <a:pt x="17559" y="12672"/>
                    </a:lnTo>
                    <a:lnTo>
                      <a:pt x="17368" y="13081"/>
                    </a:lnTo>
                    <a:lnTo>
                      <a:pt x="17177" y="13463"/>
                    </a:lnTo>
                    <a:lnTo>
                      <a:pt x="16959" y="13846"/>
                    </a:lnTo>
                    <a:lnTo>
                      <a:pt x="16713" y="14228"/>
                    </a:lnTo>
                    <a:lnTo>
                      <a:pt x="16467" y="14583"/>
                    </a:lnTo>
                    <a:lnTo>
                      <a:pt x="16194" y="14938"/>
                    </a:lnTo>
                    <a:lnTo>
                      <a:pt x="15894" y="15266"/>
                    </a:lnTo>
                    <a:lnTo>
                      <a:pt x="15593" y="15593"/>
                    </a:lnTo>
                    <a:lnTo>
                      <a:pt x="15293" y="15894"/>
                    </a:lnTo>
                    <a:lnTo>
                      <a:pt x="14965" y="16167"/>
                    </a:lnTo>
                    <a:lnTo>
                      <a:pt x="14610" y="16440"/>
                    </a:lnTo>
                    <a:lnTo>
                      <a:pt x="14255" y="16686"/>
                    </a:lnTo>
                    <a:lnTo>
                      <a:pt x="13873" y="16932"/>
                    </a:lnTo>
                    <a:lnTo>
                      <a:pt x="13491" y="17150"/>
                    </a:lnTo>
                    <a:lnTo>
                      <a:pt x="13108" y="17368"/>
                    </a:lnTo>
                    <a:lnTo>
                      <a:pt x="12699" y="17532"/>
                    </a:lnTo>
                    <a:lnTo>
                      <a:pt x="12289" y="17696"/>
                    </a:lnTo>
                    <a:lnTo>
                      <a:pt x="11852" y="17833"/>
                    </a:lnTo>
                    <a:lnTo>
                      <a:pt x="11415" y="17969"/>
                    </a:lnTo>
                    <a:lnTo>
                      <a:pt x="10978" y="18078"/>
                    </a:lnTo>
                    <a:lnTo>
                      <a:pt x="10541" y="18160"/>
                    </a:lnTo>
                    <a:lnTo>
                      <a:pt x="10077" y="18215"/>
                    </a:lnTo>
                    <a:lnTo>
                      <a:pt x="9613" y="18242"/>
                    </a:lnTo>
                    <a:lnTo>
                      <a:pt x="9149" y="18270"/>
                    </a:lnTo>
                    <a:lnTo>
                      <a:pt x="9149" y="18270"/>
                    </a:lnTo>
                    <a:lnTo>
                      <a:pt x="8684" y="18242"/>
                    </a:lnTo>
                    <a:lnTo>
                      <a:pt x="8220" y="18215"/>
                    </a:lnTo>
                    <a:lnTo>
                      <a:pt x="7756" y="18160"/>
                    </a:lnTo>
                    <a:lnTo>
                      <a:pt x="7319" y="18078"/>
                    </a:lnTo>
                    <a:lnTo>
                      <a:pt x="6855" y="17969"/>
                    </a:lnTo>
                    <a:lnTo>
                      <a:pt x="6418" y="17833"/>
                    </a:lnTo>
                    <a:lnTo>
                      <a:pt x="6008" y="17696"/>
                    </a:lnTo>
                    <a:lnTo>
                      <a:pt x="5599" y="17532"/>
                    </a:lnTo>
                    <a:lnTo>
                      <a:pt x="5189" y="17368"/>
                    </a:lnTo>
                    <a:lnTo>
                      <a:pt x="4779" y="17150"/>
                    </a:lnTo>
                    <a:lnTo>
                      <a:pt x="4397" y="16932"/>
                    </a:lnTo>
                    <a:lnTo>
                      <a:pt x="4042" y="16686"/>
                    </a:lnTo>
                    <a:lnTo>
                      <a:pt x="3687" y="16440"/>
                    </a:lnTo>
                    <a:lnTo>
                      <a:pt x="3332" y="16167"/>
                    </a:lnTo>
                    <a:lnTo>
                      <a:pt x="3004" y="15894"/>
                    </a:lnTo>
                    <a:lnTo>
                      <a:pt x="2677" y="15593"/>
                    </a:lnTo>
                    <a:lnTo>
                      <a:pt x="2376" y="15266"/>
                    </a:lnTo>
                    <a:lnTo>
                      <a:pt x="2103" y="14938"/>
                    </a:lnTo>
                    <a:lnTo>
                      <a:pt x="1830" y="14583"/>
                    </a:lnTo>
                    <a:lnTo>
                      <a:pt x="1584" y="14228"/>
                    </a:lnTo>
                    <a:lnTo>
                      <a:pt x="1339" y="13846"/>
                    </a:lnTo>
                    <a:lnTo>
                      <a:pt x="1120" y="13463"/>
                    </a:lnTo>
                    <a:lnTo>
                      <a:pt x="902" y="13081"/>
                    </a:lnTo>
                    <a:lnTo>
                      <a:pt x="738" y="12672"/>
                    </a:lnTo>
                    <a:lnTo>
                      <a:pt x="574" y="12262"/>
                    </a:lnTo>
                    <a:lnTo>
                      <a:pt x="410" y="11852"/>
                    </a:lnTo>
                    <a:lnTo>
                      <a:pt x="301" y="11415"/>
                    </a:lnTo>
                    <a:lnTo>
                      <a:pt x="192" y="10951"/>
                    </a:lnTo>
                    <a:lnTo>
                      <a:pt x="110" y="10514"/>
                    </a:lnTo>
                    <a:lnTo>
                      <a:pt x="55" y="10050"/>
                    </a:lnTo>
                    <a:lnTo>
                      <a:pt x="28" y="9586"/>
                    </a:lnTo>
                    <a:lnTo>
                      <a:pt x="0" y="9122"/>
                    </a:lnTo>
                    <a:lnTo>
                      <a:pt x="0" y="9122"/>
                    </a:lnTo>
                    <a:lnTo>
                      <a:pt x="28" y="8657"/>
                    </a:lnTo>
                    <a:lnTo>
                      <a:pt x="55" y="8193"/>
                    </a:lnTo>
                    <a:lnTo>
                      <a:pt x="110" y="7729"/>
                    </a:lnTo>
                    <a:lnTo>
                      <a:pt x="192" y="7292"/>
                    </a:lnTo>
                    <a:lnTo>
                      <a:pt x="301" y="6828"/>
                    </a:lnTo>
                    <a:lnTo>
                      <a:pt x="410" y="6418"/>
                    </a:lnTo>
                    <a:lnTo>
                      <a:pt x="574" y="5981"/>
                    </a:lnTo>
                    <a:lnTo>
                      <a:pt x="738" y="5572"/>
                    </a:lnTo>
                    <a:lnTo>
                      <a:pt x="902" y="5162"/>
                    </a:lnTo>
                    <a:lnTo>
                      <a:pt x="1120" y="4780"/>
                    </a:lnTo>
                    <a:lnTo>
                      <a:pt x="1339" y="4397"/>
                    </a:lnTo>
                    <a:lnTo>
                      <a:pt x="1584" y="4015"/>
                    </a:lnTo>
                    <a:lnTo>
                      <a:pt x="1830" y="3660"/>
                    </a:lnTo>
                    <a:lnTo>
                      <a:pt x="2103" y="3305"/>
                    </a:lnTo>
                    <a:lnTo>
                      <a:pt x="2376" y="2977"/>
                    </a:lnTo>
                    <a:lnTo>
                      <a:pt x="2677" y="2677"/>
                    </a:lnTo>
                    <a:lnTo>
                      <a:pt x="3004" y="2349"/>
                    </a:lnTo>
                    <a:lnTo>
                      <a:pt x="3332" y="2076"/>
                    </a:lnTo>
                    <a:lnTo>
                      <a:pt x="3687" y="1803"/>
                    </a:lnTo>
                    <a:lnTo>
                      <a:pt x="4042" y="1557"/>
                    </a:lnTo>
                    <a:lnTo>
                      <a:pt x="4397" y="1312"/>
                    </a:lnTo>
                    <a:lnTo>
                      <a:pt x="4779" y="1093"/>
                    </a:lnTo>
                    <a:lnTo>
                      <a:pt x="5189" y="902"/>
                    </a:lnTo>
                    <a:lnTo>
                      <a:pt x="5599" y="711"/>
                    </a:lnTo>
                    <a:lnTo>
                      <a:pt x="6008" y="547"/>
                    </a:lnTo>
                    <a:lnTo>
                      <a:pt x="6418" y="410"/>
                    </a:lnTo>
                    <a:lnTo>
                      <a:pt x="6855" y="274"/>
                    </a:lnTo>
                    <a:lnTo>
                      <a:pt x="7319" y="165"/>
                    </a:lnTo>
                    <a:lnTo>
                      <a:pt x="7756" y="83"/>
                    </a:lnTo>
                    <a:lnTo>
                      <a:pt x="8220" y="28"/>
                    </a:lnTo>
                    <a:lnTo>
                      <a:pt x="8684" y="1"/>
                    </a:lnTo>
                    <a:lnTo>
                      <a:pt x="9149" y="1"/>
                    </a:lnTo>
                    <a:lnTo>
                      <a:pt x="9149" y="1"/>
                    </a:lnTo>
                    <a:lnTo>
                      <a:pt x="9613" y="1"/>
                    </a:lnTo>
                    <a:lnTo>
                      <a:pt x="10077" y="28"/>
                    </a:lnTo>
                    <a:lnTo>
                      <a:pt x="10541" y="83"/>
                    </a:lnTo>
                    <a:lnTo>
                      <a:pt x="10978" y="165"/>
                    </a:lnTo>
                    <a:lnTo>
                      <a:pt x="11415" y="274"/>
                    </a:lnTo>
                    <a:lnTo>
                      <a:pt x="11852" y="410"/>
                    </a:lnTo>
                    <a:lnTo>
                      <a:pt x="12289" y="547"/>
                    </a:lnTo>
                    <a:lnTo>
                      <a:pt x="12699" y="711"/>
                    </a:lnTo>
                    <a:lnTo>
                      <a:pt x="13108" y="902"/>
                    </a:lnTo>
                    <a:lnTo>
                      <a:pt x="13491" y="1093"/>
                    </a:lnTo>
                    <a:lnTo>
                      <a:pt x="13873" y="1312"/>
                    </a:lnTo>
                    <a:lnTo>
                      <a:pt x="14255" y="1557"/>
                    </a:lnTo>
                    <a:lnTo>
                      <a:pt x="14610" y="1803"/>
                    </a:lnTo>
                    <a:lnTo>
                      <a:pt x="14965" y="2076"/>
                    </a:lnTo>
                    <a:lnTo>
                      <a:pt x="15293" y="2349"/>
                    </a:lnTo>
                    <a:lnTo>
                      <a:pt x="15593" y="2677"/>
                    </a:lnTo>
                    <a:lnTo>
                      <a:pt x="15894" y="2977"/>
                    </a:lnTo>
                    <a:lnTo>
                      <a:pt x="16194" y="3305"/>
                    </a:lnTo>
                    <a:lnTo>
                      <a:pt x="16467" y="3660"/>
                    </a:lnTo>
                    <a:lnTo>
                      <a:pt x="16713" y="4015"/>
                    </a:lnTo>
                    <a:lnTo>
                      <a:pt x="16959" y="4397"/>
                    </a:lnTo>
                    <a:lnTo>
                      <a:pt x="17177" y="4780"/>
                    </a:lnTo>
                    <a:lnTo>
                      <a:pt x="17368" y="5162"/>
                    </a:lnTo>
                    <a:lnTo>
                      <a:pt x="17559" y="5572"/>
                    </a:lnTo>
                    <a:lnTo>
                      <a:pt x="17723" y="5981"/>
                    </a:lnTo>
                    <a:lnTo>
                      <a:pt x="17860" y="6418"/>
                    </a:lnTo>
                    <a:lnTo>
                      <a:pt x="17996" y="6828"/>
                    </a:lnTo>
                    <a:lnTo>
                      <a:pt x="18106" y="7292"/>
                    </a:lnTo>
                    <a:lnTo>
                      <a:pt x="18188" y="7729"/>
                    </a:lnTo>
                    <a:lnTo>
                      <a:pt x="18242" y="8193"/>
                    </a:lnTo>
                    <a:lnTo>
                      <a:pt x="18269" y="8657"/>
                    </a:lnTo>
                    <a:lnTo>
                      <a:pt x="18269" y="9122"/>
                    </a:lnTo>
                    <a:lnTo>
                      <a:pt x="18269" y="9122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2530875" y="3456675"/>
                <a:ext cx="701825" cy="701825"/>
              </a:xfrm>
              <a:custGeom>
                <a:avLst/>
                <a:gdLst/>
                <a:ahLst/>
                <a:cxnLst/>
                <a:rect l="l" t="t" r="r" b="b"/>
                <a:pathLst>
                  <a:path w="28073" h="28073" fill="none" extrusionOk="0">
                    <a:moveTo>
                      <a:pt x="28073" y="14037"/>
                    </a:moveTo>
                    <a:lnTo>
                      <a:pt x="28073" y="14037"/>
                    </a:lnTo>
                    <a:lnTo>
                      <a:pt x="28073" y="14774"/>
                    </a:lnTo>
                    <a:lnTo>
                      <a:pt x="28018" y="15484"/>
                    </a:lnTo>
                    <a:lnTo>
                      <a:pt x="27909" y="16167"/>
                    </a:lnTo>
                    <a:lnTo>
                      <a:pt x="27800" y="16877"/>
                    </a:lnTo>
                    <a:lnTo>
                      <a:pt x="27636" y="17559"/>
                    </a:lnTo>
                    <a:lnTo>
                      <a:pt x="27445" y="18215"/>
                    </a:lnTo>
                    <a:lnTo>
                      <a:pt x="27226" y="18870"/>
                    </a:lnTo>
                    <a:lnTo>
                      <a:pt x="26981" y="19498"/>
                    </a:lnTo>
                    <a:lnTo>
                      <a:pt x="26708" y="20126"/>
                    </a:lnTo>
                    <a:lnTo>
                      <a:pt x="26380" y="20727"/>
                    </a:lnTo>
                    <a:lnTo>
                      <a:pt x="26052" y="21328"/>
                    </a:lnTo>
                    <a:lnTo>
                      <a:pt x="25670" y="21901"/>
                    </a:lnTo>
                    <a:lnTo>
                      <a:pt x="25287" y="22447"/>
                    </a:lnTo>
                    <a:lnTo>
                      <a:pt x="24878" y="22966"/>
                    </a:lnTo>
                    <a:lnTo>
                      <a:pt x="24441" y="23485"/>
                    </a:lnTo>
                    <a:lnTo>
                      <a:pt x="23977" y="23977"/>
                    </a:lnTo>
                    <a:lnTo>
                      <a:pt x="23485" y="24441"/>
                    </a:lnTo>
                    <a:lnTo>
                      <a:pt x="22966" y="24878"/>
                    </a:lnTo>
                    <a:lnTo>
                      <a:pt x="22447" y="25287"/>
                    </a:lnTo>
                    <a:lnTo>
                      <a:pt x="21874" y="25697"/>
                    </a:lnTo>
                    <a:lnTo>
                      <a:pt x="21328" y="26052"/>
                    </a:lnTo>
                    <a:lnTo>
                      <a:pt x="20727" y="26380"/>
                    </a:lnTo>
                    <a:lnTo>
                      <a:pt x="20126" y="26707"/>
                    </a:lnTo>
                    <a:lnTo>
                      <a:pt x="19498" y="26980"/>
                    </a:lnTo>
                    <a:lnTo>
                      <a:pt x="18870" y="27226"/>
                    </a:lnTo>
                    <a:lnTo>
                      <a:pt x="18215" y="27445"/>
                    </a:lnTo>
                    <a:lnTo>
                      <a:pt x="17532" y="27636"/>
                    </a:lnTo>
                    <a:lnTo>
                      <a:pt x="16877" y="27800"/>
                    </a:lnTo>
                    <a:lnTo>
                      <a:pt x="16167" y="27909"/>
                    </a:lnTo>
                    <a:lnTo>
                      <a:pt x="15457" y="28018"/>
                    </a:lnTo>
                    <a:lnTo>
                      <a:pt x="14747" y="28073"/>
                    </a:lnTo>
                    <a:lnTo>
                      <a:pt x="14037" y="28073"/>
                    </a:lnTo>
                    <a:lnTo>
                      <a:pt x="14037" y="28073"/>
                    </a:lnTo>
                    <a:lnTo>
                      <a:pt x="13299" y="28073"/>
                    </a:lnTo>
                    <a:lnTo>
                      <a:pt x="12589" y="28018"/>
                    </a:lnTo>
                    <a:lnTo>
                      <a:pt x="11907" y="27909"/>
                    </a:lnTo>
                    <a:lnTo>
                      <a:pt x="11197" y="27800"/>
                    </a:lnTo>
                    <a:lnTo>
                      <a:pt x="10514" y="27636"/>
                    </a:lnTo>
                    <a:lnTo>
                      <a:pt x="9859" y="27445"/>
                    </a:lnTo>
                    <a:lnTo>
                      <a:pt x="9203" y="27226"/>
                    </a:lnTo>
                    <a:lnTo>
                      <a:pt x="8575" y="26980"/>
                    </a:lnTo>
                    <a:lnTo>
                      <a:pt x="7947" y="26707"/>
                    </a:lnTo>
                    <a:lnTo>
                      <a:pt x="7346" y="26380"/>
                    </a:lnTo>
                    <a:lnTo>
                      <a:pt x="6745" y="26052"/>
                    </a:lnTo>
                    <a:lnTo>
                      <a:pt x="6172" y="25697"/>
                    </a:lnTo>
                    <a:lnTo>
                      <a:pt x="5626" y="25287"/>
                    </a:lnTo>
                    <a:lnTo>
                      <a:pt x="5107" y="24878"/>
                    </a:lnTo>
                    <a:lnTo>
                      <a:pt x="4588" y="24441"/>
                    </a:lnTo>
                    <a:lnTo>
                      <a:pt x="4097" y="23977"/>
                    </a:lnTo>
                    <a:lnTo>
                      <a:pt x="3632" y="23485"/>
                    </a:lnTo>
                    <a:lnTo>
                      <a:pt x="3195" y="22966"/>
                    </a:lnTo>
                    <a:lnTo>
                      <a:pt x="2786" y="22447"/>
                    </a:lnTo>
                    <a:lnTo>
                      <a:pt x="2376" y="21901"/>
                    </a:lnTo>
                    <a:lnTo>
                      <a:pt x="2021" y="21328"/>
                    </a:lnTo>
                    <a:lnTo>
                      <a:pt x="1693" y="20727"/>
                    </a:lnTo>
                    <a:lnTo>
                      <a:pt x="1366" y="20126"/>
                    </a:lnTo>
                    <a:lnTo>
                      <a:pt x="1093" y="19498"/>
                    </a:lnTo>
                    <a:lnTo>
                      <a:pt x="847" y="18870"/>
                    </a:lnTo>
                    <a:lnTo>
                      <a:pt x="628" y="18215"/>
                    </a:lnTo>
                    <a:lnTo>
                      <a:pt x="437" y="17559"/>
                    </a:lnTo>
                    <a:lnTo>
                      <a:pt x="273" y="16877"/>
                    </a:lnTo>
                    <a:lnTo>
                      <a:pt x="137" y="16167"/>
                    </a:lnTo>
                    <a:lnTo>
                      <a:pt x="55" y="15484"/>
                    </a:lnTo>
                    <a:lnTo>
                      <a:pt x="0" y="14774"/>
                    </a:lnTo>
                    <a:lnTo>
                      <a:pt x="0" y="14037"/>
                    </a:lnTo>
                    <a:lnTo>
                      <a:pt x="0" y="14037"/>
                    </a:lnTo>
                    <a:lnTo>
                      <a:pt x="0" y="13327"/>
                    </a:lnTo>
                    <a:lnTo>
                      <a:pt x="55" y="12589"/>
                    </a:lnTo>
                    <a:lnTo>
                      <a:pt x="137" y="11907"/>
                    </a:lnTo>
                    <a:lnTo>
                      <a:pt x="273" y="11197"/>
                    </a:lnTo>
                    <a:lnTo>
                      <a:pt x="437" y="10541"/>
                    </a:lnTo>
                    <a:lnTo>
                      <a:pt x="628" y="9858"/>
                    </a:lnTo>
                    <a:lnTo>
                      <a:pt x="847" y="9203"/>
                    </a:lnTo>
                    <a:lnTo>
                      <a:pt x="1093" y="8575"/>
                    </a:lnTo>
                    <a:lnTo>
                      <a:pt x="1366" y="7947"/>
                    </a:lnTo>
                    <a:lnTo>
                      <a:pt x="1693" y="7346"/>
                    </a:lnTo>
                    <a:lnTo>
                      <a:pt x="2021" y="6745"/>
                    </a:lnTo>
                    <a:lnTo>
                      <a:pt x="2376" y="6172"/>
                    </a:lnTo>
                    <a:lnTo>
                      <a:pt x="2786" y="5626"/>
                    </a:lnTo>
                    <a:lnTo>
                      <a:pt x="3195" y="5107"/>
                    </a:lnTo>
                    <a:lnTo>
                      <a:pt x="3632" y="4588"/>
                    </a:lnTo>
                    <a:lnTo>
                      <a:pt x="4097" y="4096"/>
                    </a:lnTo>
                    <a:lnTo>
                      <a:pt x="4588" y="3632"/>
                    </a:lnTo>
                    <a:lnTo>
                      <a:pt x="5107" y="3195"/>
                    </a:lnTo>
                    <a:lnTo>
                      <a:pt x="5626" y="2786"/>
                    </a:lnTo>
                    <a:lnTo>
                      <a:pt x="6172" y="2403"/>
                    </a:lnTo>
                    <a:lnTo>
                      <a:pt x="6745" y="2021"/>
                    </a:lnTo>
                    <a:lnTo>
                      <a:pt x="7346" y="1693"/>
                    </a:lnTo>
                    <a:lnTo>
                      <a:pt x="7947" y="1366"/>
                    </a:lnTo>
                    <a:lnTo>
                      <a:pt x="8575" y="1093"/>
                    </a:lnTo>
                    <a:lnTo>
                      <a:pt x="9203" y="847"/>
                    </a:lnTo>
                    <a:lnTo>
                      <a:pt x="9859" y="628"/>
                    </a:lnTo>
                    <a:lnTo>
                      <a:pt x="10514" y="437"/>
                    </a:lnTo>
                    <a:lnTo>
                      <a:pt x="11197" y="273"/>
                    </a:lnTo>
                    <a:lnTo>
                      <a:pt x="11907" y="164"/>
                    </a:lnTo>
                    <a:lnTo>
                      <a:pt x="12589" y="55"/>
                    </a:lnTo>
                    <a:lnTo>
                      <a:pt x="13299" y="0"/>
                    </a:lnTo>
                    <a:lnTo>
                      <a:pt x="14037" y="0"/>
                    </a:lnTo>
                    <a:lnTo>
                      <a:pt x="14037" y="0"/>
                    </a:lnTo>
                    <a:lnTo>
                      <a:pt x="14747" y="0"/>
                    </a:lnTo>
                    <a:lnTo>
                      <a:pt x="15457" y="55"/>
                    </a:lnTo>
                    <a:lnTo>
                      <a:pt x="16167" y="164"/>
                    </a:lnTo>
                    <a:lnTo>
                      <a:pt x="16877" y="273"/>
                    </a:lnTo>
                    <a:lnTo>
                      <a:pt x="17532" y="437"/>
                    </a:lnTo>
                    <a:lnTo>
                      <a:pt x="18215" y="628"/>
                    </a:lnTo>
                    <a:lnTo>
                      <a:pt x="18870" y="847"/>
                    </a:lnTo>
                    <a:lnTo>
                      <a:pt x="19498" y="1093"/>
                    </a:lnTo>
                    <a:lnTo>
                      <a:pt x="20126" y="1366"/>
                    </a:lnTo>
                    <a:lnTo>
                      <a:pt x="20727" y="1693"/>
                    </a:lnTo>
                    <a:lnTo>
                      <a:pt x="21328" y="2021"/>
                    </a:lnTo>
                    <a:lnTo>
                      <a:pt x="21874" y="2403"/>
                    </a:lnTo>
                    <a:lnTo>
                      <a:pt x="22447" y="2786"/>
                    </a:lnTo>
                    <a:lnTo>
                      <a:pt x="22966" y="3195"/>
                    </a:lnTo>
                    <a:lnTo>
                      <a:pt x="23485" y="3632"/>
                    </a:lnTo>
                    <a:lnTo>
                      <a:pt x="23977" y="4096"/>
                    </a:lnTo>
                    <a:lnTo>
                      <a:pt x="24441" y="4588"/>
                    </a:lnTo>
                    <a:lnTo>
                      <a:pt x="24878" y="5107"/>
                    </a:lnTo>
                    <a:lnTo>
                      <a:pt x="25287" y="5626"/>
                    </a:lnTo>
                    <a:lnTo>
                      <a:pt x="25670" y="6172"/>
                    </a:lnTo>
                    <a:lnTo>
                      <a:pt x="26052" y="6745"/>
                    </a:lnTo>
                    <a:lnTo>
                      <a:pt x="26380" y="7346"/>
                    </a:lnTo>
                    <a:lnTo>
                      <a:pt x="26708" y="7947"/>
                    </a:lnTo>
                    <a:lnTo>
                      <a:pt x="26981" y="8575"/>
                    </a:lnTo>
                    <a:lnTo>
                      <a:pt x="27226" y="9203"/>
                    </a:lnTo>
                    <a:lnTo>
                      <a:pt x="27445" y="9858"/>
                    </a:lnTo>
                    <a:lnTo>
                      <a:pt x="27636" y="10541"/>
                    </a:lnTo>
                    <a:lnTo>
                      <a:pt x="27800" y="11197"/>
                    </a:lnTo>
                    <a:lnTo>
                      <a:pt x="27909" y="11907"/>
                    </a:lnTo>
                    <a:lnTo>
                      <a:pt x="28018" y="12589"/>
                    </a:lnTo>
                    <a:lnTo>
                      <a:pt x="28073" y="13327"/>
                    </a:lnTo>
                    <a:lnTo>
                      <a:pt x="28073" y="14037"/>
                    </a:lnTo>
                    <a:lnTo>
                      <a:pt x="28073" y="1403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>
              <a:off x="535775" y="2961600"/>
              <a:ext cx="406225" cy="684075"/>
              <a:chOff x="1398700" y="2554025"/>
              <a:chExt cx="406225" cy="68407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1398700" y="2610000"/>
                <a:ext cx="110625" cy="110625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4425" fill="none" extrusionOk="0">
                    <a:moveTo>
                      <a:pt x="4424" y="4424"/>
                    </a:moveTo>
                    <a:lnTo>
                      <a:pt x="0" y="4424"/>
                    </a:lnTo>
                    <a:lnTo>
                      <a:pt x="0" y="0"/>
                    </a:lnTo>
                    <a:lnTo>
                      <a:pt x="4424" y="0"/>
                    </a:lnTo>
                    <a:lnTo>
                      <a:pt x="4424" y="4424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454000" y="2554025"/>
                <a:ext cx="110625" cy="111300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4452" fill="none" extrusionOk="0">
                    <a:moveTo>
                      <a:pt x="4424" y="4451"/>
                    </a:moveTo>
                    <a:lnTo>
                      <a:pt x="0" y="4451"/>
                    </a:lnTo>
                    <a:lnTo>
                      <a:pt x="0" y="0"/>
                    </a:lnTo>
                    <a:lnTo>
                      <a:pt x="4424" y="0"/>
                    </a:lnTo>
                    <a:lnTo>
                      <a:pt x="4424" y="4451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537975" y="3070825"/>
                <a:ext cx="167275" cy="167275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691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3" y="3687"/>
                    </a:lnTo>
                    <a:lnTo>
                      <a:pt x="6636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1" y="4943"/>
                    </a:lnTo>
                    <a:lnTo>
                      <a:pt x="6117" y="5216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62" y="5926"/>
                    </a:lnTo>
                    <a:lnTo>
                      <a:pt x="5216" y="6117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1"/>
                    </a:lnTo>
                    <a:lnTo>
                      <a:pt x="3332" y="6691"/>
                    </a:lnTo>
                    <a:lnTo>
                      <a:pt x="3332" y="6691"/>
                    </a:lnTo>
                    <a:lnTo>
                      <a:pt x="3004" y="6691"/>
                    </a:lnTo>
                    <a:lnTo>
                      <a:pt x="2676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17"/>
                    </a:lnTo>
                    <a:lnTo>
                      <a:pt x="1202" y="5926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16"/>
                    </a:lnTo>
                    <a:lnTo>
                      <a:pt x="410" y="4943"/>
                    </a:lnTo>
                    <a:lnTo>
                      <a:pt x="246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0" y="3687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0" y="3004"/>
                    </a:lnTo>
                    <a:lnTo>
                      <a:pt x="55" y="2676"/>
                    </a:lnTo>
                    <a:lnTo>
                      <a:pt x="137" y="2349"/>
                    </a:lnTo>
                    <a:lnTo>
                      <a:pt x="246" y="2048"/>
                    </a:lnTo>
                    <a:lnTo>
                      <a:pt x="410" y="1748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02" y="765"/>
                    </a:lnTo>
                    <a:lnTo>
                      <a:pt x="1475" y="574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6" y="82"/>
                    </a:lnTo>
                    <a:lnTo>
                      <a:pt x="3004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4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281" y="1748"/>
                    </a:lnTo>
                    <a:lnTo>
                      <a:pt x="6418" y="2048"/>
                    </a:lnTo>
                    <a:lnTo>
                      <a:pt x="6527" y="2349"/>
                    </a:lnTo>
                    <a:lnTo>
                      <a:pt x="6636" y="2676"/>
                    </a:lnTo>
                    <a:lnTo>
                      <a:pt x="6663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636950" y="3070825"/>
                <a:ext cx="167975" cy="16727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6691" fill="none" extrusionOk="0">
                    <a:moveTo>
                      <a:pt x="6719" y="3359"/>
                    </a:moveTo>
                    <a:lnTo>
                      <a:pt x="6719" y="3359"/>
                    </a:lnTo>
                    <a:lnTo>
                      <a:pt x="6691" y="3687"/>
                    </a:lnTo>
                    <a:lnTo>
                      <a:pt x="6637" y="4042"/>
                    </a:lnTo>
                    <a:lnTo>
                      <a:pt x="6555" y="4342"/>
                    </a:lnTo>
                    <a:lnTo>
                      <a:pt x="6446" y="4670"/>
                    </a:lnTo>
                    <a:lnTo>
                      <a:pt x="6309" y="4943"/>
                    </a:lnTo>
                    <a:lnTo>
                      <a:pt x="6145" y="5216"/>
                    </a:lnTo>
                    <a:lnTo>
                      <a:pt x="5954" y="5489"/>
                    </a:lnTo>
                    <a:lnTo>
                      <a:pt x="5736" y="5735"/>
                    </a:lnTo>
                    <a:lnTo>
                      <a:pt x="5490" y="5926"/>
                    </a:lnTo>
                    <a:lnTo>
                      <a:pt x="5217" y="6117"/>
                    </a:lnTo>
                    <a:lnTo>
                      <a:pt x="4944" y="6308"/>
                    </a:lnTo>
                    <a:lnTo>
                      <a:pt x="4671" y="6445"/>
                    </a:lnTo>
                    <a:lnTo>
                      <a:pt x="4343" y="6554"/>
                    </a:lnTo>
                    <a:lnTo>
                      <a:pt x="4042" y="6636"/>
                    </a:lnTo>
                    <a:lnTo>
                      <a:pt x="3687" y="6691"/>
                    </a:lnTo>
                    <a:lnTo>
                      <a:pt x="3360" y="6691"/>
                    </a:lnTo>
                    <a:lnTo>
                      <a:pt x="3360" y="6691"/>
                    </a:lnTo>
                    <a:lnTo>
                      <a:pt x="3005" y="6691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9" y="6445"/>
                    </a:lnTo>
                    <a:lnTo>
                      <a:pt x="1749" y="6308"/>
                    </a:lnTo>
                    <a:lnTo>
                      <a:pt x="1476" y="6117"/>
                    </a:lnTo>
                    <a:lnTo>
                      <a:pt x="1230" y="5926"/>
                    </a:lnTo>
                    <a:lnTo>
                      <a:pt x="984" y="5735"/>
                    </a:lnTo>
                    <a:lnTo>
                      <a:pt x="766" y="5489"/>
                    </a:lnTo>
                    <a:lnTo>
                      <a:pt x="574" y="5216"/>
                    </a:lnTo>
                    <a:lnTo>
                      <a:pt x="411" y="4943"/>
                    </a:lnTo>
                    <a:lnTo>
                      <a:pt x="274" y="4670"/>
                    </a:lnTo>
                    <a:lnTo>
                      <a:pt x="165" y="4342"/>
                    </a:lnTo>
                    <a:lnTo>
                      <a:pt x="83" y="4042"/>
                    </a:lnTo>
                    <a:lnTo>
                      <a:pt x="28" y="3687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28" y="3004"/>
                    </a:lnTo>
                    <a:lnTo>
                      <a:pt x="83" y="2676"/>
                    </a:lnTo>
                    <a:lnTo>
                      <a:pt x="165" y="2349"/>
                    </a:lnTo>
                    <a:lnTo>
                      <a:pt x="274" y="2048"/>
                    </a:lnTo>
                    <a:lnTo>
                      <a:pt x="411" y="1748"/>
                    </a:lnTo>
                    <a:lnTo>
                      <a:pt x="574" y="1475"/>
                    </a:lnTo>
                    <a:lnTo>
                      <a:pt x="766" y="1229"/>
                    </a:lnTo>
                    <a:lnTo>
                      <a:pt x="984" y="983"/>
                    </a:lnTo>
                    <a:lnTo>
                      <a:pt x="1230" y="765"/>
                    </a:lnTo>
                    <a:lnTo>
                      <a:pt x="1476" y="574"/>
                    </a:lnTo>
                    <a:lnTo>
                      <a:pt x="1749" y="410"/>
                    </a:lnTo>
                    <a:lnTo>
                      <a:pt x="2049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5" y="27"/>
                    </a:lnTo>
                    <a:lnTo>
                      <a:pt x="3360" y="0"/>
                    </a:lnTo>
                    <a:lnTo>
                      <a:pt x="3360" y="0"/>
                    </a:lnTo>
                    <a:lnTo>
                      <a:pt x="3687" y="27"/>
                    </a:lnTo>
                    <a:lnTo>
                      <a:pt x="4042" y="82"/>
                    </a:lnTo>
                    <a:lnTo>
                      <a:pt x="4343" y="164"/>
                    </a:lnTo>
                    <a:lnTo>
                      <a:pt x="4671" y="273"/>
                    </a:lnTo>
                    <a:lnTo>
                      <a:pt x="4944" y="410"/>
                    </a:lnTo>
                    <a:lnTo>
                      <a:pt x="5217" y="574"/>
                    </a:lnTo>
                    <a:lnTo>
                      <a:pt x="5490" y="765"/>
                    </a:lnTo>
                    <a:lnTo>
                      <a:pt x="5736" y="983"/>
                    </a:lnTo>
                    <a:lnTo>
                      <a:pt x="5954" y="1229"/>
                    </a:lnTo>
                    <a:lnTo>
                      <a:pt x="6145" y="1475"/>
                    </a:lnTo>
                    <a:lnTo>
                      <a:pt x="6309" y="1748"/>
                    </a:lnTo>
                    <a:lnTo>
                      <a:pt x="6446" y="2048"/>
                    </a:lnTo>
                    <a:lnTo>
                      <a:pt x="6555" y="2349"/>
                    </a:lnTo>
                    <a:lnTo>
                      <a:pt x="6637" y="2676"/>
                    </a:lnTo>
                    <a:lnTo>
                      <a:pt x="6691" y="3004"/>
                    </a:lnTo>
                    <a:lnTo>
                      <a:pt x="6719" y="3359"/>
                    </a:lnTo>
                    <a:lnTo>
                      <a:pt x="6719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-53944" y="3311928"/>
              <a:ext cx="2215131" cy="2215131"/>
              <a:chOff x="-371675" y="3067700"/>
              <a:chExt cx="2629548" cy="2629548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395236" y="3834611"/>
                <a:ext cx="1096745" cy="1095727"/>
              </a:xfrm>
              <a:custGeom>
                <a:avLst/>
                <a:gdLst/>
                <a:ahLst/>
                <a:cxnLst/>
                <a:rect l="l" t="t" r="r" b="b"/>
                <a:pathLst>
                  <a:path w="30149" h="30121" fill="none" extrusionOk="0">
                    <a:moveTo>
                      <a:pt x="30148" y="15047"/>
                    </a:moveTo>
                    <a:lnTo>
                      <a:pt x="30148" y="15047"/>
                    </a:lnTo>
                    <a:lnTo>
                      <a:pt x="30121" y="14282"/>
                    </a:lnTo>
                    <a:lnTo>
                      <a:pt x="30066" y="13518"/>
                    </a:lnTo>
                    <a:lnTo>
                      <a:pt x="29957" y="12753"/>
                    </a:lnTo>
                    <a:lnTo>
                      <a:pt x="29820" y="12016"/>
                    </a:lnTo>
                    <a:lnTo>
                      <a:pt x="29657" y="11306"/>
                    </a:lnTo>
                    <a:lnTo>
                      <a:pt x="29465" y="10568"/>
                    </a:lnTo>
                    <a:lnTo>
                      <a:pt x="29220" y="9886"/>
                    </a:lnTo>
                    <a:lnTo>
                      <a:pt x="28947" y="9203"/>
                    </a:lnTo>
                    <a:lnTo>
                      <a:pt x="28646" y="8520"/>
                    </a:lnTo>
                    <a:lnTo>
                      <a:pt x="28319" y="7865"/>
                    </a:lnTo>
                    <a:lnTo>
                      <a:pt x="27964" y="7237"/>
                    </a:lnTo>
                    <a:lnTo>
                      <a:pt x="27554" y="6636"/>
                    </a:lnTo>
                    <a:lnTo>
                      <a:pt x="27144" y="6035"/>
                    </a:lnTo>
                    <a:lnTo>
                      <a:pt x="26707" y="5462"/>
                    </a:lnTo>
                    <a:lnTo>
                      <a:pt x="26216" y="4916"/>
                    </a:lnTo>
                    <a:lnTo>
                      <a:pt x="25724" y="4397"/>
                    </a:lnTo>
                    <a:lnTo>
                      <a:pt x="25205" y="3905"/>
                    </a:lnTo>
                    <a:lnTo>
                      <a:pt x="24659" y="3441"/>
                    </a:lnTo>
                    <a:lnTo>
                      <a:pt x="24086" y="2977"/>
                    </a:lnTo>
                    <a:lnTo>
                      <a:pt x="23485" y="2567"/>
                    </a:lnTo>
                    <a:lnTo>
                      <a:pt x="22884" y="2185"/>
                    </a:lnTo>
                    <a:lnTo>
                      <a:pt x="22256" y="1803"/>
                    </a:lnTo>
                    <a:lnTo>
                      <a:pt x="21601" y="1475"/>
                    </a:lnTo>
                    <a:lnTo>
                      <a:pt x="20945" y="1175"/>
                    </a:lnTo>
                    <a:lnTo>
                      <a:pt x="20263" y="902"/>
                    </a:lnTo>
                    <a:lnTo>
                      <a:pt x="19553" y="656"/>
                    </a:lnTo>
                    <a:lnTo>
                      <a:pt x="18843" y="465"/>
                    </a:lnTo>
                    <a:lnTo>
                      <a:pt x="18105" y="301"/>
                    </a:lnTo>
                    <a:lnTo>
                      <a:pt x="17368" y="164"/>
                    </a:lnTo>
                    <a:lnTo>
                      <a:pt x="16603" y="55"/>
                    </a:lnTo>
                    <a:lnTo>
                      <a:pt x="15839" y="0"/>
                    </a:lnTo>
                    <a:lnTo>
                      <a:pt x="15074" y="0"/>
                    </a:lnTo>
                    <a:lnTo>
                      <a:pt x="15074" y="0"/>
                    </a:lnTo>
                    <a:lnTo>
                      <a:pt x="14282" y="0"/>
                    </a:lnTo>
                    <a:lnTo>
                      <a:pt x="13518" y="55"/>
                    </a:lnTo>
                    <a:lnTo>
                      <a:pt x="12780" y="164"/>
                    </a:lnTo>
                    <a:lnTo>
                      <a:pt x="12043" y="301"/>
                    </a:lnTo>
                    <a:lnTo>
                      <a:pt x="11306" y="465"/>
                    </a:lnTo>
                    <a:lnTo>
                      <a:pt x="10596" y="656"/>
                    </a:lnTo>
                    <a:lnTo>
                      <a:pt x="9886" y="902"/>
                    </a:lnTo>
                    <a:lnTo>
                      <a:pt x="9203" y="1175"/>
                    </a:lnTo>
                    <a:lnTo>
                      <a:pt x="8548" y="1475"/>
                    </a:lnTo>
                    <a:lnTo>
                      <a:pt x="7892" y="1803"/>
                    </a:lnTo>
                    <a:lnTo>
                      <a:pt x="7264" y="2185"/>
                    </a:lnTo>
                    <a:lnTo>
                      <a:pt x="6636" y="2567"/>
                    </a:lnTo>
                    <a:lnTo>
                      <a:pt x="6063" y="2977"/>
                    </a:lnTo>
                    <a:lnTo>
                      <a:pt x="5489" y="3441"/>
                    </a:lnTo>
                    <a:lnTo>
                      <a:pt x="4943" y="3905"/>
                    </a:lnTo>
                    <a:lnTo>
                      <a:pt x="4424" y="4397"/>
                    </a:lnTo>
                    <a:lnTo>
                      <a:pt x="3905" y="4916"/>
                    </a:lnTo>
                    <a:lnTo>
                      <a:pt x="3441" y="5462"/>
                    </a:lnTo>
                    <a:lnTo>
                      <a:pt x="3004" y="6035"/>
                    </a:lnTo>
                    <a:lnTo>
                      <a:pt x="2567" y="6636"/>
                    </a:lnTo>
                    <a:lnTo>
                      <a:pt x="2185" y="7237"/>
                    </a:lnTo>
                    <a:lnTo>
                      <a:pt x="1830" y="7865"/>
                    </a:lnTo>
                    <a:lnTo>
                      <a:pt x="1475" y="8520"/>
                    </a:lnTo>
                    <a:lnTo>
                      <a:pt x="1174" y="9203"/>
                    </a:lnTo>
                    <a:lnTo>
                      <a:pt x="901" y="9886"/>
                    </a:lnTo>
                    <a:lnTo>
                      <a:pt x="683" y="10568"/>
                    </a:lnTo>
                    <a:lnTo>
                      <a:pt x="464" y="11306"/>
                    </a:lnTo>
                    <a:lnTo>
                      <a:pt x="301" y="12016"/>
                    </a:lnTo>
                    <a:lnTo>
                      <a:pt x="164" y="12753"/>
                    </a:lnTo>
                    <a:lnTo>
                      <a:pt x="82" y="13518"/>
                    </a:lnTo>
                    <a:lnTo>
                      <a:pt x="28" y="14282"/>
                    </a:lnTo>
                    <a:lnTo>
                      <a:pt x="0" y="15047"/>
                    </a:lnTo>
                    <a:lnTo>
                      <a:pt x="0" y="15047"/>
                    </a:lnTo>
                    <a:lnTo>
                      <a:pt x="28" y="15839"/>
                    </a:lnTo>
                    <a:lnTo>
                      <a:pt x="82" y="16603"/>
                    </a:lnTo>
                    <a:lnTo>
                      <a:pt x="164" y="17341"/>
                    </a:lnTo>
                    <a:lnTo>
                      <a:pt x="301" y="18105"/>
                    </a:lnTo>
                    <a:lnTo>
                      <a:pt x="464" y="18815"/>
                    </a:lnTo>
                    <a:lnTo>
                      <a:pt x="683" y="19553"/>
                    </a:lnTo>
                    <a:lnTo>
                      <a:pt x="901" y="20235"/>
                    </a:lnTo>
                    <a:lnTo>
                      <a:pt x="1174" y="20918"/>
                    </a:lnTo>
                    <a:lnTo>
                      <a:pt x="1475" y="21601"/>
                    </a:lnTo>
                    <a:lnTo>
                      <a:pt x="1830" y="22229"/>
                    </a:lnTo>
                    <a:lnTo>
                      <a:pt x="2185" y="22884"/>
                    </a:lnTo>
                    <a:lnTo>
                      <a:pt x="2567" y="23485"/>
                    </a:lnTo>
                    <a:lnTo>
                      <a:pt x="3004" y="24086"/>
                    </a:lnTo>
                    <a:lnTo>
                      <a:pt x="3441" y="24632"/>
                    </a:lnTo>
                    <a:lnTo>
                      <a:pt x="3905" y="25178"/>
                    </a:lnTo>
                    <a:lnTo>
                      <a:pt x="4424" y="25724"/>
                    </a:lnTo>
                    <a:lnTo>
                      <a:pt x="4943" y="26216"/>
                    </a:lnTo>
                    <a:lnTo>
                      <a:pt x="5489" y="26680"/>
                    </a:lnTo>
                    <a:lnTo>
                      <a:pt x="6063" y="27144"/>
                    </a:lnTo>
                    <a:lnTo>
                      <a:pt x="6636" y="27554"/>
                    </a:lnTo>
                    <a:lnTo>
                      <a:pt x="7264" y="27936"/>
                    </a:lnTo>
                    <a:lnTo>
                      <a:pt x="7892" y="28319"/>
                    </a:lnTo>
                    <a:lnTo>
                      <a:pt x="8548" y="28646"/>
                    </a:lnTo>
                    <a:lnTo>
                      <a:pt x="9203" y="28947"/>
                    </a:lnTo>
                    <a:lnTo>
                      <a:pt x="9886" y="29220"/>
                    </a:lnTo>
                    <a:lnTo>
                      <a:pt x="10596" y="29438"/>
                    </a:lnTo>
                    <a:lnTo>
                      <a:pt x="11306" y="29657"/>
                    </a:lnTo>
                    <a:lnTo>
                      <a:pt x="12043" y="29820"/>
                    </a:lnTo>
                    <a:lnTo>
                      <a:pt x="12780" y="29957"/>
                    </a:lnTo>
                    <a:lnTo>
                      <a:pt x="13518" y="30039"/>
                    </a:lnTo>
                    <a:lnTo>
                      <a:pt x="14282" y="30121"/>
                    </a:lnTo>
                    <a:lnTo>
                      <a:pt x="15074" y="30121"/>
                    </a:lnTo>
                    <a:lnTo>
                      <a:pt x="15074" y="30121"/>
                    </a:lnTo>
                    <a:lnTo>
                      <a:pt x="15839" y="30121"/>
                    </a:lnTo>
                    <a:lnTo>
                      <a:pt x="16603" y="30039"/>
                    </a:lnTo>
                    <a:lnTo>
                      <a:pt x="17368" y="29957"/>
                    </a:lnTo>
                    <a:lnTo>
                      <a:pt x="18105" y="29820"/>
                    </a:lnTo>
                    <a:lnTo>
                      <a:pt x="18843" y="29657"/>
                    </a:lnTo>
                    <a:lnTo>
                      <a:pt x="19553" y="29438"/>
                    </a:lnTo>
                    <a:lnTo>
                      <a:pt x="20263" y="29220"/>
                    </a:lnTo>
                    <a:lnTo>
                      <a:pt x="20945" y="28947"/>
                    </a:lnTo>
                    <a:lnTo>
                      <a:pt x="21601" y="28646"/>
                    </a:lnTo>
                    <a:lnTo>
                      <a:pt x="22256" y="28319"/>
                    </a:lnTo>
                    <a:lnTo>
                      <a:pt x="22884" y="27936"/>
                    </a:lnTo>
                    <a:lnTo>
                      <a:pt x="23485" y="27554"/>
                    </a:lnTo>
                    <a:lnTo>
                      <a:pt x="24086" y="27144"/>
                    </a:lnTo>
                    <a:lnTo>
                      <a:pt x="24659" y="26680"/>
                    </a:lnTo>
                    <a:lnTo>
                      <a:pt x="25205" y="26216"/>
                    </a:lnTo>
                    <a:lnTo>
                      <a:pt x="25724" y="25724"/>
                    </a:lnTo>
                    <a:lnTo>
                      <a:pt x="26216" y="25178"/>
                    </a:lnTo>
                    <a:lnTo>
                      <a:pt x="26707" y="24632"/>
                    </a:lnTo>
                    <a:lnTo>
                      <a:pt x="27144" y="24086"/>
                    </a:lnTo>
                    <a:lnTo>
                      <a:pt x="27554" y="23485"/>
                    </a:lnTo>
                    <a:lnTo>
                      <a:pt x="27964" y="22884"/>
                    </a:lnTo>
                    <a:lnTo>
                      <a:pt x="28319" y="22229"/>
                    </a:lnTo>
                    <a:lnTo>
                      <a:pt x="28646" y="21601"/>
                    </a:lnTo>
                    <a:lnTo>
                      <a:pt x="28947" y="20918"/>
                    </a:lnTo>
                    <a:lnTo>
                      <a:pt x="29220" y="20235"/>
                    </a:lnTo>
                    <a:lnTo>
                      <a:pt x="29465" y="19553"/>
                    </a:lnTo>
                    <a:lnTo>
                      <a:pt x="29657" y="18815"/>
                    </a:lnTo>
                    <a:lnTo>
                      <a:pt x="29820" y="18105"/>
                    </a:lnTo>
                    <a:lnTo>
                      <a:pt x="29957" y="17341"/>
                    </a:lnTo>
                    <a:lnTo>
                      <a:pt x="30066" y="16603"/>
                    </a:lnTo>
                    <a:lnTo>
                      <a:pt x="30121" y="15839"/>
                    </a:lnTo>
                    <a:lnTo>
                      <a:pt x="30148" y="15047"/>
                    </a:lnTo>
                    <a:lnTo>
                      <a:pt x="30148" y="1504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-371675" y="3067700"/>
                <a:ext cx="2629548" cy="2629548"/>
              </a:xfrm>
              <a:custGeom>
                <a:avLst/>
                <a:gdLst/>
                <a:ahLst/>
                <a:cxnLst/>
                <a:rect l="l" t="t" r="r" b="b"/>
                <a:pathLst>
                  <a:path w="72285" h="72285" fill="none" extrusionOk="0">
                    <a:moveTo>
                      <a:pt x="72285" y="36129"/>
                    </a:moveTo>
                    <a:lnTo>
                      <a:pt x="72285" y="36129"/>
                    </a:lnTo>
                    <a:lnTo>
                      <a:pt x="72285" y="35200"/>
                    </a:lnTo>
                    <a:lnTo>
                      <a:pt x="72257" y="34272"/>
                    </a:lnTo>
                    <a:lnTo>
                      <a:pt x="72203" y="33371"/>
                    </a:lnTo>
                    <a:lnTo>
                      <a:pt x="72121" y="32442"/>
                    </a:lnTo>
                    <a:lnTo>
                      <a:pt x="72012" y="31541"/>
                    </a:lnTo>
                    <a:lnTo>
                      <a:pt x="71875" y="30640"/>
                    </a:lnTo>
                    <a:lnTo>
                      <a:pt x="71738" y="29739"/>
                    </a:lnTo>
                    <a:lnTo>
                      <a:pt x="71575" y="28865"/>
                    </a:lnTo>
                    <a:lnTo>
                      <a:pt x="71383" y="27991"/>
                    </a:lnTo>
                    <a:lnTo>
                      <a:pt x="71165" y="27117"/>
                    </a:lnTo>
                    <a:lnTo>
                      <a:pt x="70919" y="26244"/>
                    </a:lnTo>
                    <a:lnTo>
                      <a:pt x="70673" y="25397"/>
                    </a:lnTo>
                    <a:lnTo>
                      <a:pt x="70400" y="24550"/>
                    </a:lnTo>
                    <a:lnTo>
                      <a:pt x="70100" y="23704"/>
                    </a:lnTo>
                    <a:lnTo>
                      <a:pt x="69800" y="22885"/>
                    </a:lnTo>
                    <a:lnTo>
                      <a:pt x="69445" y="22065"/>
                    </a:lnTo>
                    <a:lnTo>
                      <a:pt x="69117" y="21274"/>
                    </a:lnTo>
                    <a:lnTo>
                      <a:pt x="68735" y="20482"/>
                    </a:lnTo>
                    <a:lnTo>
                      <a:pt x="68352" y="19690"/>
                    </a:lnTo>
                    <a:lnTo>
                      <a:pt x="67943" y="18925"/>
                    </a:lnTo>
                    <a:lnTo>
                      <a:pt x="67506" y="18160"/>
                    </a:lnTo>
                    <a:lnTo>
                      <a:pt x="67069" y="17396"/>
                    </a:lnTo>
                    <a:lnTo>
                      <a:pt x="66605" y="16658"/>
                    </a:lnTo>
                    <a:lnTo>
                      <a:pt x="66113" y="15921"/>
                    </a:lnTo>
                    <a:lnTo>
                      <a:pt x="65621" y="15211"/>
                    </a:lnTo>
                    <a:lnTo>
                      <a:pt x="65103" y="14501"/>
                    </a:lnTo>
                    <a:lnTo>
                      <a:pt x="64584" y="13818"/>
                    </a:lnTo>
                    <a:lnTo>
                      <a:pt x="64038" y="13136"/>
                    </a:lnTo>
                    <a:lnTo>
                      <a:pt x="63491" y="12480"/>
                    </a:lnTo>
                    <a:lnTo>
                      <a:pt x="62918" y="11825"/>
                    </a:lnTo>
                    <a:lnTo>
                      <a:pt x="62317" y="11197"/>
                    </a:lnTo>
                    <a:lnTo>
                      <a:pt x="61716" y="10569"/>
                    </a:lnTo>
                    <a:lnTo>
                      <a:pt x="61088" y="9968"/>
                    </a:lnTo>
                    <a:lnTo>
                      <a:pt x="60460" y="9395"/>
                    </a:lnTo>
                    <a:lnTo>
                      <a:pt x="59805" y="8821"/>
                    </a:lnTo>
                    <a:lnTo>
                      <a:pt x="59149" y="8248"/>
                    </a:lnTo>
                    <a:lnTo>
                      <a:pt x="58467" y="7702"/>
                    </a:lnTo>
                    <a:lnTo>
                      <a:pt x="57784" y="7183"/>
                    </a:lnTo>
                    <a:lnTo>
                      <a:pt x="57074" y="6664"/>
                    </a:lnTo>
                    <a:lnTo>
                      <a:pt x="56364" y="6172"/>
                    </a:lnTo>
                    <a:lnTo>
                      <a:pt x="55627" y="5681"/>
                    </a:lnTo>
                    <a:lnTo>
                      <a:pt x="54889" y="5217"/>
                    </a:lnTo>
                    <a:lnTo>
                      <a:pt x="54152" y="4780"/>
                    </a:lnTo>
                    <a:lnTo>
                      <a:pt x="53388" y="4370"/>
                    </a:lnTo>
                    <a:lnTo>
                      <a:pt x="52596" y="3960"/>
                    </a:lnTo>
                    <a:lnTo>
                      <a:pt x="51831" y="3551"/>
                    </a:lnTo>
                    <a:lnTo>
                      <a:pt x="51039" y="3196"/>
                    </a:lnTo>
                    <a:lnTo>
                      <a:pt x="50220" y="2841"/>
                    </a:lnTo>
                    <a:lnTo>
                      <a:pt x="49401" y="2513"/>
                    </a:lnTo>
                    <a:lnTo>
                      <a:pt x="48581" y="2185"/>
                    </a:lnTo>
                    <a:lnTo>
                      <a:pt x="47735" y="1885"/>
                    </a:lnTo>
                    <a:lnTo>
                      <a:pt x="46888" y="1612"/>
                    </a:lnTo>
                    <a:lnTo>
                      <a:pt x="46042" y="1366"/>
                    </a:lnTo>
                    <a:lnTo>
                      <a:pt x="45195" y="1120"/>
                    </a:lnTo>
                    <a:lnTo>
                      <a:pt x="44321" y="929"/>
                    </a:lnTo>
                    <a:lnTo>
                      <a:pt x="43447" y="738"/>
                    </a:lnTo>
                    <a:lnTo>
                      <a:pt x="42546" y="547"/>
                    </a:lnTo>
                    <a:lnTo>
                      <a:pt x="41645" y="410"/>
                    </a:lnTo>
                    <a:lnTo>
                      <a:pt x="40744" y="274"/>
                    </a:lnTo>
                    <a:lnTo>
                      <a:pt x="39843" y="192"/>
                    </a:lnTo>
                    <a:lnTo>
                      <a:pt x="38942" y="110"/>
                    </a:lnTo>
                    <a:lnTo>
                      <a:pt x="38013" y="55"/>
                    </a:lnTo>
                    <a:lnTo>
                      <a:pt x="37085" y="1"/>
                    </a:lnTo>
                    <a:lnTo>
                      <a:pt x="36156" y="1"/>
                    </a:lnTo>
                    <a:lnTo>
                      <a:pt x="36156" y="1"/>
                    </a:lnTo>
                    <a:lnTo>
                      <a:pt x="35228" y="1"/>
                    </a:lnTo>
                    <a:lnTo>
                      <a:pt x="34299" y="55"/>
                    </a:lnTo>
                    <a:lnTo>
                      <a:pt x="33371" y="110"/>
                    </a:lnTo>
                    <a:lnTo>
                      <a:pt x="32442" y="192"/>
                    </a:lnTo>
                    <a:lnTo>
                      <a:pt x="31541" y="274"/>
                    </a:lnTo>
                    <a:lnTo>
                      <a:pt x="30640" y="410"/>
                    </a:lnTo>
                    <a:lnTo>
                      <a:pt x="29766" y="547"/>
                    </a:lnTo>
                    <a:lnTo>
                      <a:pt x="28865" y="738"/>
                    </a:lnTo>
                    <a:lnTo>
                      <a:pt x="27991" y="929"/>
                    </a:lnTo>
                    <a:lnTo>
                      <a:pt x="27117" y="1120"/>
                    </a:lnTo>
                    <a:lnTo>
                      <a:pt x="26243" y="1366"/>
                    </a:lnTo>
                    <a:lnTo>
                      <a:pt x="25397" y="1612"/>
                    </a:lnTo>
                    <a:lnTo>
                      <a:pt x="24550" y="1885"/>
                    </a:lnTo>
                    <a:lnTo>
                      <a:pt x="23731" y="2185"/>
                    </a:lnTo>
                    <a:lnTo>
                      <a:pt x="22885" y="2513"/>
                    </a:lnTo>
                    <a:lnTo>
                      <a:pt x="22093" y="2841"/>
                    </a:lnTo>
                    <a:lnTo>
                      <a:pt x="21273" y="3196"/>
                    </a:lnTo>
                    <a:lnTo>
                      <a:pt x="20481" y="3551"/>
                    </a:lnTo>
                    <a:lnTo>
                      <a:pt x="19690" y="3960"/>
                    </a:lnTo>
                    <a:lnTo>
                      <a:pt x="18925" y="4370"/>
                    </a:lnTo>
                    <a:lnTo>
                      <a:pt x="18160" y="4780"/>
                    </a:lnTo>
                    <a:lnTo>
                      <a:pt x="17396" y="5217"/>
                    </a:lnTo>
                    <a:lnTo>
                      <a:pt x="16658" y="5681"/>
                    </a:lnTo>
                    <a:lnTo>
                      <a:pt x="15948" y="6172"/>
                    </a:lnTo>
                    <a:lnTo>
                      <a:pt x="15238" y="6664"/>
                    </a:lnTo>
                    <a:lnTo>
                      <a:pt x="14528" y="7183"/>
                    </a:lnTo>
                    <a:lnTo>
                      <a:pt x="13846" y="7702"/>
                    </a:lnTo>
                    <a:lnTo>
                      <a:pt x="13163" y="8248"/>
                    </a:lnTo>
                    <a:lnTo>
                      <a:pt x="12508" y="8821"/>
                    </a:lnTo>
                    <a:lnTo>
                      <a:pt x="11852" y="9395"/>
                    </a:lnTo>
                    <a:lnTo>
                      <a:pt x="11224" y="9968"/>
                    </a:lnTo>
                    <a:lnTo>
                      <a:pt x="10596" y="10569"/>
                    </a:lnTo>
                    <a:lnTo>
                      <a:pt x="9995" y="11197"/>
                    </a:lnTo>
                    <a:lnTo>
                      <a:pt x="9394" y="11825"/>
                    </a:lnTo>
                    <a:lnTo>
                      <a:pt x="8821" y="12480"/>
                    </a:lnTo>
                    <a:lnTo>
                      <a:pt x="8248" y="13136"/>
                    </a:lnTo>
                    <a:lnTo>
                      <a:pt x="7701" y="13818"/>
                    </a:lnTo>
                    <a:lnTo>
                      <a:pt x="7183" y="14501"/>
                    </a:lnTo>
                    <a:lnTo>
                      <a:pt x="6664" y="15211"/>
                    </a:lnTo>
                    <a:lnTo>
                      <a:pt x="6172" y="15921"/>
                    </a:lnTo>
                    <a:lnTo>
                      <a:pt x="5708" y="16658"/>
                    </a:lnTo>
                    <a:lnTo>
                      <a:pt x="5244" y="17396"/>
                    </a:lnTo>
                    <a:lnTo>
                      <a:pt x="4807" y="18160"/>
                    </a:lnTo>
                    <a:lnTo>
                      <a:pt x="4370" y="18925"/>
                    </a:lnTo>
                    <a:lnTo>
                      <a:pt x="3960" y="19690"/>
                    </a:lnTo>
                    <a:lnTo>
                      <a:pt x="3578" y="20482"/>
                    </a:lnTo>
                    <a:lnTo>
                      <a:pt x="3196" y="21274"/>
                    </a:lnTo>
                    <a:lnTo>
                      <a:pt x="2841" y="22065"/>
                    </a:lnTo>
                    <a:lnTo>
                      <a:pt x="2513" y="22885"/>
                    </a:lnTo>
                    <a:lnTo>
                      <a:pt x="2185" y="23704"/>
                    </a:lnTo>
                    <a:lnTo>
                      <a:pt x="1912" y="24550"/>
                    </a:lnTo>
                    <a:lnTo>
                      <a:pt x="1639" y="25397"/>
                    </a:lnTo>
                    <a:lnTo>
                      <a:pt x="1366" y="26244"/>
                    </a:lnTo>
                    <a:lnTo>
                      <a:pt x="1147" y="27117"/>
                    </a:lnTo>
                    <a:lnTo>
                      <a:pt x="929" y="27991"/>
                    </a:lnTo>
                    <a:lnTo>
                      <a:pt x="738" y="28865"/>
                    </a:lnTo>
                    <a:lnTo>
                      <a:pt x="574" y="29739"/>
                    </a:lnTo>
                    <a:lnTo>
                      <a:pt x="410" y="30640"/>
                    </a:lnTo>
                    <a:lnTo>
                      <a:pt x="301" y="31541"/>
                    </a:lnTo>
                    <a:lnTo>
                      <a:pt x="192" y="32442"/>
                    </a:lnTo>
                    <a:lnTo>
                      <a:pt x="110" y="33371"/>
                    </a:lnTo>
                    <a:lnTo>
                      <a:pt x="55" y="34272"/>
                    </a:lnTo>
                    <a:lnTo>
                      <a:pt x="28" y="35200"/>
                    </a:lnTo>
                    <a:lnTo>
                      <a:pt x="1" y="36129"/>
                    </a:lnTo>
                    <a:lnTo>
                      <a:pt x="1" y="36129"/>
                    </a:lnTo>
                    <a:lnTo>
                      <a:pt x="28" y="37085"/>
                    </a:lnTo>
                    <a:lnTo>
                      <a:pt x="55" y="38013"/>
                    </a:lnTo>
                    <a:lnTo>
                      <a:pt x="110" y="38914"/>
                    </a:lnTo>
                    <a:lnTo>
                      <a:pt x="192" y="39843"/>
                    </a:lnTo>
                    <a:lnTo>
                      <a:pt x="301" y="40744"/>
                    </a:lnTo>
                    <a:lnTo>
                      <a:pt x="410" y="41645"/>
                    </a:lnTo>
                    <a:lnTo>
                      <a:pt x="574" y="42546"/>
                    </a:lnTo>
                    <a:lnTo>
                      <a:pt x="738" y="43420"/>
                    </a:lnTo>
                    <a:lnTo>
                      <a:pt x="929" y="44294"/>
                    </a:lnTo>
                    <a:lnTo>
                      <a:pt x="1147" y="45168"/>
                    </a:lnTo>
                    <a:lnTo>
                      <a:pt x="1366" y="46042"/>
                    </a:lnTo>
                    <a:lnTo>
                      <a:pt x="1639" y="46888"/>
                    </a:lnTo>
                    <a:lnTo>
                      <a:pt x="1912" y="47735"/>
                    </a:lnTo>
                    <a:lnTo>
                      <a:pt x="2185" y="48581"/>
                    </a:lnTo>
                    <a:lnTo>
                      <a:pt x="2513" y="49401"/>
                    </a:lnTo>
                    <a:lnTo>
                      <a:pt x="2841" y="50220"/>
                    </a:lnTo>
                    <a:lnTo>
                      <a:pt x="3196" y="51012"/>
                    </a:lnTo>
                    <a:lnTo>
                      <a:pt x="3578" y="51804"/>
                    </a:lnTo>
                    <a:lnTo>
                      <a:pt x="3960" y="52596"/>
                    </a:lnTo>
                    <a:lnTo>
                      <a:pt x="4370" y="53360"/>
                    </a:lnTo>
                    <a:lnTo>
                      <a:pt x="4807" y="54125"/>
                    </a:lnTo>
                    <a:lnTo>
                      <a:pt x="5244" y="54889"/>
                    </a:lnTo>
                    <a:lnTo>
                      <a:pt x="5708" y="55627"/>
                    </a:lnTo>
                    <a:lnTo>
                      <a:pt x="6172" y="56337"/>
                    </a:lnTo>
                    <a:lnTo>
                      <a:pt x="6664" y="57074"/>
                    </a:lnTo>
                    <a:lnTo>
                      <a:pt x="7183" y="57757"/>
                    </a:lnTo>
                    <a:lnTo>
                      <a:pt x="7701" y="58467"/>
                    </a:lnTo>
                    <a:lnTo>
                      <a:pt x="8248" y="59122"/>
                    </a:lnTo>
                    <a:lnTo>
                      <a:pt x="8821" y="59805"/>
                    </a:lnTo>
                    <a:lnTo>
                      <a:pt x="9394" y="60433"/>
                    </a:lnTo>
                    <a:lnTo>
                      <a:pt x="9995" y="61088"/>
                    </a:lnTo>
                    <a:lnTo>
                      <a:pt x="10596" y="61689"/>
                    </a:lnTo>
                    <a:lnTo>
                      <a:pt x="11224" y="62317"/>
                    </a:lnTo>
                    <a:lnTo>
                      <a:pt x="11852" y="62891"/>
                    </a:lnTo>
                    <a:lnTo>
                      <a:pt x="12508" y="63464"/>
                    </a:lnTo>
                    <a:lnTo>
                      <a:pt x="13163" y="64038"/>
                    </a:lnTo>
                    <a:lnTo>
                      <a:pt x="13846" y="64584"/>
                    </a:lnTo>
                    <a:lnTo>
                      <a:pt x="14528" y="65103"/>
                    </a:lnTo>
                    <a:lnTo>
                      <a:pt x="15238" y="65621"/>
                    </a:lnTo>
                    <a:lnTo>
                      <a:pt x="15948" y="66113"/>
                    </a:lnTo>
                    <a:lnTo>
                      <a:pt x="16658" y="66604"/>
                    </a:lnTo>
                    <a:lnTo>
                      <a:pt x="17396" y="67041"/>
                    </a:lnTo>
                    <a:lnTo>
                      <a:pt x="18160" y="67506"/>
                    </a:lnTo>
                    <a:lnTo>
                      <a:pt x="18925" y="67915"/>
                    </a:lnTo>
                    <a:lnTo>
                      <a:pt x="19690" y="68325"/>
                    </a:lnTo>
                    <a:lnTo>
                      <a:pt x="20481" y="68734"/>
                    </a:lnTo>
                    <a:lnTo>
                      <a:pt x="21273" y="69089"/>
                    </a:lnTo>
                    <a:lnTo>
                      <a:pt x="22093" y="69444"/>
                    </a:lnTo>
                    <a:lnTo>
                      <a:pt x="22885" y="69772"/>
                    </a:lnTo>
                    <a:lnTo>
                      <a:pt x="23731" y="70100"/>
                    </a:lnTo>
                    <a:lnTo>
                      <a:pt x="24550" y="70400"/>
                    </a:lnTo>
                    <a:lnTo>
                      <a:pt x="25397" y="70673"/>
                    </a:lnTo>
                    <a:lnTo>
                      <a:pt x="26243" y="70919"/>
                    </a:lnTo>
                    <a:lnTo>
                      <a:pt x="27117" y="71138"/>
                    </a:lnTo>
                    <a:lnTo>
                      <a:pt x="27991" y="71356"/>
                    </a:lnTo>
                    <a:lnTo>
                      <a:pt x="28865" y="71547"/>
                    </a:lnTo>
                    <a:lnTo>
                      <a:pt x="29766" y="71711"/>
                    </a:lnTo>
                    <a:lnTo>
                      <a:pt x="30640" y="71875"/>
                    </a:lnTo>
                    <a:lnTo>
                      <a:pt x="31541" y="71984"/>
                    </a:lnTo>
                    <a:lnTo>
                      <a:pt x="32442" y="72093"/>
                    </a:lnTo>
                    <a:lnTo>
                      <a:pt x="33371" y="72175"/>
                    </a:lnTo>
                    <a:lnTo>
                      <a:pt x="34299" y="72230"/>
                    </a:lnTo>
                    <a:lnTo>
                      <a:pt x="35228" y="72284"/>
                    </a:lnTo>
                    <a:lnTo>
                      <a:pt x="36156" y="72284"/>
                    </a:lnTo>
                    <a:lnTo>
                      <a:pt x="36156" y="72284"/>
                    </a:lnTo>
                    <a:lnTo>
                      <a:pt x="37085" y="72284"/>
                    </a:lnTo>
                    <a:lnTo>
                      <a:pt x="38013" y="72230"/>
                    </a:lnTo>
                    <a:lnTo>
                      <a:pt x="38942" y="72175"/>
                    </a:lnTo>
                    <a:lnTo>
                      <a:pt x="39843" y="72093"/>
                    </a:lnTo>
                    <a:lnTo>
                      <a:pt x="40744" y="71984"/>
                    </a:lnTo>
                    <a:lnTo>
                      <a:pt x="41645" y="71875"/>
                    </a:lnTo>
                    <a:lnTo>
                      <a:pt x="42546" y="71711"/>
                    </a:lnTo>
                    <a:lnTo>
                      <a:pt x="43447" y="71547"/>
                    </a:lnTo>
                    <a:lnTo>
                      <a:pt x="44321" y="71356"/>
                    </a:lnTo>
                    <a:lnTo>
                      <a:pt x="45195" y="71138"/>
                    </a:lnTo>
                    <a:lnTo>
                      <a:pt x="46042" y="70919"/>
                    </a:lnTo>
                    <a:lnTo>
                      <a:pt x="46888" y="70673"/>
                    </a:lnTo>
                    <a:lnTo>
                      <a:pt x="47735" y="70400"/>
                    </a:lnTo>
                    <a:lnTo>
                      <a:pt x="48581" y="70100"/>
                    </a:lnTo>
                    <a:lnTo>
                      <a:pt x="49401" y="69772"/>
                    </a:lnTo>
                    <a:lnTo>
                      <a:pt x="50220" y="69444"/>
                    </a:lnTo>
                    <a:lnTo>
                      <a:pt x="51039" y="69089"/>
                    </a:lnTo>
                    <a:lnTo>
                      <a:pt x="51831" y="68734"/>
                    </a:lnTo>
                    <a:lnTo>
                      <a:pt x="52596" y="68325"/>
                    </a:lnTo>
                    <a:lnTo>
                      <a:pt x="53388" y="67915"/>
                    </a:lnTo>
                    <a:lnTo>
                      <a:pt x="54152" y="67506"/>
                    </a:lnTo>
                    <a:lnTo>
                      <a:pt x="54889" y="67041"/>
                    </a:lnTo>
                    <a:lnTo>
                      <a:pt x="55627" y="66604"/>
                    </a:lnTo>
                    <a:lnTo>
                      <a:pt x="56364" y="66113"/>
                    </a:lnTo>
                    <a:lnTo>
                      <a:pt x="57074" y="65621"/>
                    </a:lnTo>
                    <a:lnTo>
                      <a:pt x="57784" y="65103"/>
                    </a:lnTo>
                    <a:lnTo>
                      <a:pt x="58467" y="64584"/>
                    </a:lnTo>
                    <a:lnTo>
                      <a:pt x="59149" y="64038"/>
                    </a:lnTo>
                    <a:lnTo>
                      <a:pt x="59805" y="63464"/>
                    </a:lnTo>
                    <a:lnTo>
                      <a:pt x="60460" y="62891"/>
                    </a:lnTo>
                    <a:lnTo>
                      <a:pt x="61088" y="62317"/>
                    </a:lnTo>
                    <a:lnTo>
                      <a:pt x="61716" y="61689"/>
                    </a:lnTo>
                    <a:lnTo>
                      <a:pt x="62317" y="61088"/>
                    </a:lnTo>
                    <a:lnTo>
                      <a:pt x="62918" y="60433"/>
                    </a:lnTo>
                    <a:lnTo>
                      <a:pt x="63491" y="59805"/>
                    </a:lnTo>
                    <a:lnTo>
                      <a:pt x="64038" y="59122"/>
                    </a:lnTo>
                    <a:lnTo>
                      <a:pt x="64584" y="58467"/>
                    </a:lnTo>
                    <a:lnTo>
                      <a:pt x="65103" y="57757"/>
                    </a:lnTo>
                    <a:lnTo>
                      <a:pt x="65621" y="57074"/>
                    </a:lnTo>
                    <a:lnTo>
                      <a:pt x="66113" y="56337"/>
                    </a:lnTo>
                    <a:lnTo>
                      <a:pt x="66605" y="55627"/>
                    </a:lnTo>
                    <a:lnTo>
                      <a:pt x="67069" y="54889"/>
                    </a:lnTo>
                    <a:lnTo>
                      <a:pt x="67506" y="54125"/>
                    </a:lnTo>
                    <a:lnTo>
                      <a:pt x="67943" y="53360"/>
                    </a:lnTo>
                    <a:lnTo>
                      <a:pt x="68352" y="52596"/>
                    </a:lnTo>
                    <a:lnTo>
                      <a:pt x="68735" y="51804"/>
                    </a:lnTo>
                    <a:lnTo>
                      <a:pt x="69117" y="51012"/>
                    </a:lnTo>
                    <a:lnTo>
                      <a:pt x="69445" y="50220"/>
                    </a:lnTo>
                    <a:lnTo>
                      <a:pt x="69800" y="49401"/>
                    </a:lnTo>
                    <a:lnTo>
                      <a:pt x="70100" y="48581"/>
                    </a:lnTo>
                    <a:lnTo>
                      <a:pt x="70400" y="47735"/>
                    </a:lnTo>
                    <a:lnTo>
                      <a:pt x="70673" y="46888"/>
                    </a:lnTo>
                    <a:lnTo>
                      <a:pt x="70919" y="46042"/>
                    </a:lnTo>
                    <a:lnTo>
                      <a:pt x="71165" y="45168"/>
                    </a:lnTo>
                    <a:lnTo>
                      <a:pt x="71383" y="44294"/>
                    </a:lnTo>
                    <a:lnTo>
                      <a:pt x="71575" y="43420"/>
                    </a:lnTo>
                    <a:lnTo>
                      <a:pt x="71738" y="42546"/>
                    </a:lnTo>
                    <a:lnTo>
                      <a:pt x="71875" y="41645"/>
                    </a:lnTo>
                    <a:lnTo>
                      <a:pt x="72012" y="40744"/>
                    </a:lnTo>
                    <a:lnTo>
                      <a:pt x="72121" y="39843"/>
                    </a:lnTo>
                    <a:lnTo>
                      <a:pt x="72203" y="38914"/>
                    </a:lnTo>
                    <a:lnTo>
                      <a:pt x="72257" y="38013"/>
                    </a:lnTo>
                    <a:lnTo>
                      <a:pt x="72285" y="37085"/>
                    </a:lnTo>
                    <a:lnTo>
                      <a:pt x="72285" y="36129"/>
                    </a:lnTo>
                    <a:lnTo>
                      <a:pt x="72285" y="3612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" name="Google Shape;45;p2"/>
            <p:cNvGrpSpPr/>
            <p:nvPr/>
          </p:nvGrpSpPr>
          <p:grpSpPr>
            <a:xfrm>
              <a:off x="1688950" y="4575563"/>
              <a:ext cx="1770250" cy="40300"/>
              <a:chOff x="2257875" y="5824913"/>
              <a:chExt cx="1770250" cy="40300"/>
            </a:xfrm>
          </p:grpSpPr>
          <p:sp>
            <p:nvSpPr>
              <p:cNvPr id="46" name="Google Shape;46;p2"/>
              <p:cNvSpPr/>
              <p:nvPr/>
            </p:nvSpPr>
            <p:spPr>
              <a:xfrm>
                <a:off x="3987825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0" y="656"/>
                    </a:lnTo>
                    <a:lnTo>
                      <a:pt x="0" y="820"/>
                    </a:lnTo>
                    <a:lnTo>
                      <a:pt x="0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612" y="984"/>
                    </a:lnTo>
                    <a:lnTo>
                      <a:pt x="1612" y="820"/>
                    </a:lnTo>
                    <a:lnTo>
                      <a:pt x="1612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3912725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4" y="984"/>
                    </a:lnTo>
                    <a:lnTo>
                      <a:pt x="1612" y="820"/>
                    </a:lnTo>
                    <a:lnTo>
                      <a:pt x="1584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540650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3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7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5" y="984"/>
                    </a:lnTo>
                    <a:lnTo>
                      <a:pt x="1612" y="820"/>
                    </a:lnTo>
                    <a:lnTo>
                      <a:pt x="1585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7" y="28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2257875" y="58249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6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56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2332975" y="58249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5" y="28"/>
                    </a:lnTo>
                    <a:lnTo>
                      <a:pt x="519" y="55"/>
                    </a:lnTo>
                    <a:lnTo>
                      <a:pt x="382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82" y="1475"/>
                    </a:lnTo>
                    <a:lnTo>
                      <a:pt x="519" y="1557"/>
                    </a:lnTo>
                    <a:lnTo>
                      <a:pt x="655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" name="Google Shape;51;p2"/>
            <p:cNvSpPr/>
            <p:nvPr/>
          </p:nvSpPr>
          <p:spPr>
            <a:xfrm>
              <a:off x="5846275" y="-54937"/>
              <a:ext cx="944175" cy="944200"/>
            </a:xfrm>
            <a:custGeom>
              <a:avLst/>
              <a:gdLst/>
              <a:ahLst/>
              <a:cxnLst/>
              <a:rect l="l" t="t" r="r" b="b"/>
              <a:pathLst>
                <a:path w="37767" h="37768" fill="none" extrusionOk="0">
                  <a:moveTo>
                    <a:pt x="37767" y="1"/>
                  </a:moveTo>
                  <a:lnTo>
                    <a:pt x="0" y="37767"/>
                  </a:lnTo>
                </a:path>
              </a:pathLst>
            </a:custGeom>
            <a:noFill/>
            <a:ln w="68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5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7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subTitle" idx="1"/>
          </p:nvPr>
        </p:nvSpPr>
        <p:spPr>
          <a:xfrm>
            <a:off x="713225" y="1945371"/>
            <a:ext cx="38454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461" name="Google Shape;461;p17"/>
          <p:cNvGrpSpPr/>
          <p:nvPr/>
        </p:nvGrpSpPr>
        <p:grpSpPr>
          <a:xfrm>
            <a:off x="-1444775" y="-1101725"/>
            <a:ext cx="11698550" cy="7521575"/>
            <a:chOff x="-1444775" y="-1101725"/>
            <a:chExt cx="11698550" cy="7521575"/>
          </a:xfrm>
        </p:grpSpPr>
        <p:grpSp>
          <p:nvGrpSpPr>
            <p:cNvPr id="462" name="Google Shape;462;p17"/>
            <p:cNvGrpSpPr/>
            <p:nvPr/>
          </p:nvGrpSpPr>
          <p:grpSpPr>
            <a:xfrm rot="10800000">
              <a:off x="-1444775" y="542413"/>
              <a:ext cx="2563550" cy="2564225"/>
              <a:chOff x="1626975" y="2500225"/>
              <a:chExt cx="2563550" cy="2564225"/>
            </a:xfrm>
          </p:grpSpPr>
          <p:sp>
            <p:nvSpPr>
              <p:cNvPr id="463" name="Google Shape;463;p17"/>
              <p:cNvSpPr/>
              <p:nvPr/>
            </p:nvSpPr>
            <p:spPr>
              <a:xfrm>
                <a:off x="1626975" y="2500225"/>
                <a:ext cx="2563550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2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17"/>
              <p:cNvSpPr/>
              <p:nvPr/>
            </p:nvSpPr>
            <p:spPr>
              <a:xfrm>
                <a:off x="1947850" y="3683325"/>
                <a:ext cx="944200" cy="943500"/>
              </a:xfrm>
              <a:custGeom>
                <a:avLst/>
                <a:gdLst/>
                <a:ahLst/>
                <a:cxnLst/>
                <a:rect l="l" t="t" r="r" b="b"/>
                <a:pathLst>
                  <a:path w="37768" h="37740" fill="none" extrusionOk="0">
                    <a:moveTo>
                      <a:pt x="37767" y="1"/>
                    </a:moveTo>
                    <a:lnTo>
                      <a:pt x="0" y="3774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17"/>
              <p:cNvSpPr/>
              <p:nvPr/>
            </p:nvSpPr>
            <p:spPr>
              <a:xfrm>
                <a:off x="2653075" y="3579550"/>
                <a:ext cx="456750" cy="456750"/>
              </a:xfrm>
              <a:custGeom>
                <a:avLst/>
                <a:gdLst/>
                <a:ahLst/>
                <a:cxnLst/>
                <a:rect l="l" t="t" r="r" b="b"/>
                <a:pathLst>
                  <a:path w="18270" h="18270" fill="none" extrusionOk="0">
                    <a:moveTo>
                      <a:pt x="18269" y="9122"/>
                    </a:moveTo>
                    <a:lnTo>
                      <a:pt x="18269" y="9122"/>
                    </a:lnTo>
                    <a:lnTo>
                      <a:pt x="18269" y="9586"/>
                    </a:lnTo>
                    <a:lnTo>
                      <a:pt x="18242" y="10050"/>
                    </a:lnTo>
                    <a:lnTo>
                      <a:pt x="18188" y="10514"/>
                    </a:lnTo>
                    <a:lnTo>
                      <a:pt x="18106" y="10951"/>
                    </a:lnTo>
                    <a:lnTo>
                      <a:pt x="17996" y="11415"/>
                    </a:lnTo>
                    <a:lnTo>
                      <a:pt x="17860" y="11852"/>
                    </a:lnTo>
                    <a:lnTo>
                      <a:pt x="17723" y="12262"/>
                    </a:lnTo>
                    <a:lnTo>
                      <a:pt x="17559" y="12672"/>
                    </a:lnTo>
                    <a:lnTo>
                      <a:pt x="17368" y="13081"/>
                    </a:lnTo>
                    <a:lnTo>
                      <a:pt x="17177" y="13463"/>
                    </a:lnTo>
                    <a:lnTo>
                      <a:pt x="16959" y="13846"/>
                    </a:lnTo>
                    <a:lnTo>
                      <a:pt x="16713" y="14228"/>
                    </a:lnTo>
                    <a:lnTo>
                      <a:pt x="16467" y="14583"/>
                    </a:lnTo>
                    <a:lnTo>
                      <a:pt x="16194" y="14938"/>
                    </a:lnTo>
                    <a:lnTo>
                      <a:pt x="15894" y="15266"/>
                    </a:lnTo>
                    <a:lnTo>
                      <a:pt x="15593" y="15593"/>
                    </a:lnTo>
                    <a:lnTo>
                      <a:pt x="15293" y="15894"/>
                    </a:lnTo>
                    <a:lnTo>
                      <a:pt x="14965" y="16167"/>
                    </a:lnTo>
                    <a:lnTo>
                      <a:pt x="14610" y="16440"/>
                    </a:lnTo>
                    <a:lnTo>
                      <a:pt x="14255" y="16686"/>
                    </a:lnTo>
                    <a:lnTo>
                      <a:pt x="13873" y="16932"/>
                    </a:lnTo>
                    <a:lnTo>
                      <a:pt x="13491" y="17150"/>
                    </a:lnTo>
                    <a:lnTo>
                      <a:pt x="13108" y="17368"/>
                    </a:lnTo>
                    <a:lnTo>
                      <a:pt x="12699" y="17532"/>
                    </a:lnTo>
                    <a:lnTo>
                      <a:pt x="12289" y="17696"/>
                    </a:lnTo>
                    <a:lnTo>
                      <a:pt x="11852" y="17833"/>
                    </a:lnTo>
                    <a:lnTo>
                      <a:pt x="11415" y="17969"/>
                    </a:lnTo>
                    <a:lnTo>
                      <a:pt x="10978" y="18078"/>
                    </a:lnTo>
                    <a:lnTo>
                      <a:pt x="10541" y="18160"/>
                    </a:lnTo>
                    <a:lnTo>
                      <a:pt x="10077" y="18215"/>
                    </a:lnTo>
                    <a:lnTo>
                      <a:pt x="9613" y="18242"/>
                    </a:lnTo>
                    <a:lnTo>
                      <a:pt x="9149" y="18270"/>
                    </a:lnTo>
                    <a:lnTo>
                      <a:pt x="9149" y="18270"/>
                    </a:lnTo>
                    <a:lnTo>
                      <a:pt x="8684" y="18242"/>
                    </a:lnTo>
                    <a:lnTo>
                      <a:pt x="8220" y="18215"/>
                    </a:lnTo>
                    <a:lnTo>
                      <a:pt x="7756" y="18160"/>
                    </a:lnTo>
                    <a:lnTo>
                      <a:pt x="7319" y="18078"/>
                    </a:lnTo>
                    <a:lnTo>
                      <a:pt x="6855" y="17969"/>
                    </a:lnTo>
                    <a:lnTo>
                      <a:pt x="6418" y="17833"/>
                    </a:lnTo>
                    <a:lnTo>
                      <a:pt x="6008" y="17696"/>
                    </a:lnTo>
                    <a:lnTo>
                      <a:pt x="5599" y="17532"/>
                    </a:lnTo>
                    <a:lnTo>
                      <a:pt x="5189" y="17368"/>
                    </a:lnTo>
                    <a:lnTo>
                      <a:pt x="4779" y="17150"/>
                    </a:lnTo>
                    <a:lnTo>
                      <a:pt x="4397" y="16932"/>
                    </a:lnTo>
                    <a:lnTo>
                      <a:pt x="4042" y="16686"/>
                    </a:lnTo>
                    <a:lnTo>
                      <a:pt x="3687" y="16440"/>
                    </a:lnTo>
                    <a:lnTo>
                      <a:pt x="3332" y="16167"/>
                    </a:lnTo>
                    <a:lnTo>
                      <a:pt x="3004" y="15894"/>
                    </a:lnTo>
                    <a:lnTo>
                      <a:pt x="2677" y="15593"/>
                    </a:lnTo>
                    <a:lnTo>
                      <a:pt x="2376" y="15266"/>
                    </a:lnTo>
                    <a:lnTo>
                      <a:pt x="2103" y="14938"/>
                    </a:lnTo>
                    <a:lnTo>
                      <a:pt x="1830" y="14583"/>
                    </a:lnTo>
                    <a:lnTo>
                      <a:pt x="1584" y="14228"/>
                    </a:lnTo>
                    <a:lnTo>
                      <a:pt x="1339" y="13846"/>
                    </a:lnTo>
                    <a:lnTo>
                      <a:pt x="1120" y="13463"/>
                    </a:lnTo>
                    <a:lnTo>
                      <a:pt x="902" y="13081"/>
                    </a:lnTo>
                    <a:lnTo>
                      <a:pt x="738" y="12672"/>
                    </a:lnTo>
                    <a:lnTo>
                      <a:pt x="574" y="12262"/>
                    </a:lnTo>
                    <a:lnTo>
                      <a:pt x="410" y="11852"/>
                    </a:lnTo>
                    <a:lnTo>
                      <a:pt x="301" y="11415"/>
                    </a:lnTo>
                    <a:lnTo>
                      <a:pt x="192" y="10951"/>
                    </a:lnTo>
                    <a:lnTo>
                      <a:pt x="110" y="10514"/>
                    </a:lnTo>
                    <a:lnTo>
                      <a:pt x="55" y="10050"/>
                    </a:lnTo>
                    <a:lnTo>
                      <a:pt x="28" y="9586"/>
                    </a:lnTo>
                    <a:lnTo>
                      <a:pt x="0" y="9122"/>
                    </a:lnTo>
                    <a:lnTo>
                      <a:pt x="0" y="9122"/>
                    </a:lnTo>
                    <a:lnTo>
                      <a:pt x="28" y="8657"/>
                    </a:lnTo>
                    <a:lnTo>
                      <a:pt x="55" y="8193"/>
                    </a:lnTo>
                    <a:lnTo>
                      <a:pt x="110" y="7729"/>
                    </a:lnTo>
                    <a:lnTo>
                      <a:pt x="192" y="7292"/>
                    </a:lnTo>
                    <a:lnTo>
                      <a:pt x="301" y="6828"/>
                    </a:lnTo>
                    <a:lnTo>
                      <a:pt x="410" y="6418"/>
                    </a:lnTo>
                    <a:lnTo>
                      <a:pt x="574" y="5981"/>
                    </a:lnTo>
                    <a:lnTo>
                      <a:pt x="738" y="5572"/>
                    </a:lnTo>
                    <a:lnTo>
                      <a:pt x="902" y="5162"/>
                    </a:lnTo>
                    <a:lnTo>
                      <a:pt x="1120" y="4780"/>
                    </a:lnTo>
                    <a:lnTo>
                      <a:pt x="1339" y="4397"/>
                    </a:lnTo>
                    <a:lnTo>
                      <a:pt x="1584" y="4015"/>
                    </a:lnTo>
                    <a:lnTo>
                      <a:pt x="1830" y="3660"/>
                    </a:lnTo>
                    <a:lnTo>
                      <a:pt x="2103" y="3305"/>
                    </a:lnTo>
                    <a:lnTo>
                      <a:pt x="2376" y="2977"/>
                    </a:lnTo>
                    <a:lnTo>
                      <a:pt x="2677" y="2677"/>
                    </a:lnTo>
                    <a:lnTo>
                      <a:pt x="3004" y="2349"/>
                    </a:lnTo>
                    <a:lnTo>
                      <a:pt x="3332" y="2076"/>
                    </a:lnTo>
                    <a:lnTo>
                      <a:pt x="3687" y="1803"/>
                    </a:lnTo>
                    <a:lnTo>
                      <a:pt x="4042" y="1557"/>
                    </a:lnTo>
                    <a:lnTo>
                      <a:pt x="4397" y="1312"/>
                    </a:lnTo>
                    <a:lnTo>
                      <a:pt x="4779" y="1093"/>
                    </a:lnTo>
                    <a:lnTo>
                      <a:pt x="5189" y="902"/>
                    </a:lnTo>
                    <a:lnTo>
                      <a:pt x="5599" y="711"/>
                    </a:lnTo>
                    <a:lnTo>
                      <a:pt x="6008" y="547"/>
                    </a:lnTo>
                    <a:lnTo>
                      <a:pt x="6418" y="410"/>
                    </a:lnTo>
                    <a:lnTo>
                      <a:pt x="6855" y="274"/>
                    </a:lnTo>
                    <a:lnTo>
                      <a:pt x="7319" y="165"/>
                    </a:lnTo>
                    <a:lnTo>
                      <a:pt x="7756" y="83"/>
                    </a:lnTo>
                    <a:lnTo>
                      <a:pt x="8220" y="28"/>
                    </a:lnTo>
                    <a:lnTo>
                      <a:pt x="8684" y="1"/>
                    </a:lnTo>
                    <a:lnTo>
                      <a:pt x="9149" y="1"/>
                    </a:lnTo>
                    <a:lnTo>
                      <a:pt x="9149" y="1"/>
                    </a:lnTo>
                    <a:lnTo>
                      <a:pt x="9613" y="1"/>
                    </a:lnTo>
                    <a:lnTo>
                      <a:pt x="10077" y="28"/>
                    </a:lnTo>
                    <a:lnTo>
                      <a:pt x="10541" y="83"/>
                    </a:lnTo>
                    <a:lnTo>
                      <a:pt x="10978" y="165"/>
                    </a:lnTo>
                    <a:lnTo>
                      <a:pt x="11415" y="274"/>
                    </a:lnTo>
                    <a:lnTo>
                      <a:pt x="11852" y="410"/>
                    </a:lnTo>
                    <a:lnTo>
                      <a:pt x="12289" y="547"/>
                    </a:lnTo>
                    <a:lnTo>
                      <a:pt x="12699" y="711"/>
                    </a:lnTo>
                    <a:lnTo>
                      <a:pt x="13108" y="902"/>
                    </a:lnTo>
                    <a:lnTo>
                      <a:pt x="13491" y="1093"/>
                    </a:lnTo>
                    <a:lnTo>
                      <a:pt x="13873" y="1312"/>
                    </a:lnTo>
                    <a:lnTo>
                      <a:pt x="14255" y="1557"/>
                    </a:lnTo>
                    <a:lnTo>
                      <a:pt x="14610" y="1803"/>
                    </a:lnTo>
                    <a:lnTo>
                      <a:pt x="14965" y="2076"/>
                    </a:lnTo>
                    <a:lnTo>
                      <a:pt x="15293" y="2349"/>
                    </a:lnTo>
                    <a:lnTo>
                      <a:pt x="15593" y="2677"/>
                    </a:lnTo>
                    <a:lnTo>
                      <a:pt x="15894" y="2977"/>
                    </a:lnTo>
                    <a:lnTo>
                      <a:pt x="16194" y="3305"/>
                    </a:lnTo>
                    <a:lnTo>
                      <a:pt x="16467" y="3660"/>
                    </a:lnTo>
                    <a:lnTo>
                      <a:pt x="16713" y="4015"/>
                    </a:lnTo>
                    <a:lnTo>
                      <a:pt x="16959" y="4397"/>
                    </a:lnTo>
                    <a:lnTo>
                      <a:pt x="17177" y="4780"/>
                    </a:lnTo>
                    <a:lnTo>
                      <a:pt x="17368" y="5162"/>
                    </a:lnTo>
                    <a:lnTo>
                      <a:pt x="17559" y="5572"/>
                    </a:lnTo>
                    <a:lnTo>
                      <a:pt x="17723" y="5981"/>
                    </a:lnTo>
                    <a:lnTo>
                      <a:pt x="17860" y="6418"/>
                    </a:lnTo>
                    <a:lnTo>
                      <a:pt x="17996" y="6828"/>
                    </a:lnTo>
                    <a:lnTo>
                      <a:pt x="18106" y="7292"/>
                    </a:lnTo>
                    <a:lnTo>
                      <a:pt x="18188" y="7729"/>
                    </a:lnTo>
                    <a:lnTo>
                      <a:pt x="18242" y="8193"/>
                    </a:lnTo>
                    <a:lnTo>
                      <a:pt x="18269" y="8657"/>
                    </a:lnTo>
                    <a:lnTo>
                      <a:pt x="18269" y="9122"/>
                    </a:lnTo>
                    <a:lnTo>
                      <a:pt x="18269" y="9122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7"/>
              <p:cNvSpPr/>
              <p:nvPr/>
            </p:nvSpPr>
            <p:spPr>
              <a:xfrm>
                <a:off x="2530875" y="3456675"/>
                <a:ext cx="701825" cy="701825"/>
              </a:xfrm>
              <a:custGeom>
                <a:avLst/>
                <a:gdLst/>
                <a:ahLst/>
                <a:cxnLst/>
                <a:rect l="l" t="t" r="r" b="b"/>
                <a:pathLst>
                  <a:path w="28073" h="28073" fill="none" extrusionOk="0">
                    <a:moveTo>
                      <a:pt x="28073" y="14037"/>
                    </a:moveTo>
                    <a:lnTo>
                      <a:pt x="28073" y="14037"/>
                    </a:lnTo>
                    <a:lnTo>
                      <a:pt x="28073" y="14774"/>
                    </a:lnTo>
                    <a:lnTo>
                      <a:pt x="28018" y="15484"/>
                    </a:lnTo>
                    <a:lnTo>
                      <a:pt x="27909" y="16167"/>
                    </a:lnTo>
                    <a:lnTo>
                      <a:pt x="27800" y="16877"/>
                    </a:lnTo>
                    <a:lnTo>
                      <a:pt x="27636" y="17559"/>
                    </a:lnTo>
                    <a:lnTo>
                      <a:pt x="27445" y="18215"/>
                    </a:lnTo>
                    <a:lnTo>
                      <a:pt x="27226" y="18870"/>
                    </a:lnTo>
                    <a:lnTo>
                      <a:pt x="26981" y="19498"/>
                    </a:lnTo>
                    <a:lnTo>
                      <a:pt x="26708" y="20126"/>
                    </a:lnTo>
                    <a:lnTo>
                      <a:pt x="26380" y="20727"/>
                    </a:lnTo>
                    <a:lnTo>
                      <a:pt x="26052" y="21328"/>
                    </a:lnTo>
                    <a:lnTo>
                      <a:pt x="25670" y="21901"/>
                    </a:lnTo>
                    <a:lnTo>
                      <a:pt x="25287" y="22447"/>
                    </a:lnTo>
                    <a:lnTo>
                      <a:pt x="24878" y="22966"/>
                    </a:lnTo>
                    <a:lnTo>
                      <a:pt x="24441" y="23485"/>
                    </a:lnTo>
                    <a:lnTo>
                      <a:pt x="23977" y="23977"/>
                    </a:lnTo>
                    <a:lnTo>
                      <a:pt x="23485" y="24441"/>
                    </a:lnTo>
                    <a:lnTo>
                      <a:pt x="22966" y="24878"/>
                    </a:lnTo>
                    <a:lnTo>
                      <a:pt x="22447" y="25287"/>
                    </a:lnTo>
                    <a:lnTo>
                      <a:pt x="21874" y="25697"/>
                    </a:lnTo>
                    <a:lnTo>
                      <a:pt x="21328" y="26052"/>
                    </a:lnTo>
                    <a:lnTo>
                      <a:pt x="20727" y="26380"/>
                    </a:lnTo>
                    <a:lnTo>
                      <a:pt x="20126" y="26707"/>
                    </a:lnTo>
                    <a:lnTo>
                      <a:pt x="19498" y="26980"/>
                    </a:lnTo>
                    <a:lnTo>
                      <a:pt x="18870" y="27226"/>
                    </a:lnTo>
                    <a:lnTo>
                      <a:pt x="18215" y="27445"/>
                    </a:lnTo>
                    <a:lnTo>
                      <a:pt x="17532" y="27636"/>
                    </a:lnTo>
                    <a:lnTo>
                      <a:pt x="16877" y="27800"/>
                    </a:lnTo>
                    <a:lnTo>
                      <a:pt x="16167" y="27909"/>
                    </a:lnTo>
                    <a:lnTo>
                      <a:pt x="15457" y="28018"/>
                    </a:lnTo>
                    <a:lnTo>
                      <a:pt x="14747" y="28073"/>
                    </a:lnTo>
                    <a:lnTo>
                      <a:pt x="14037" y="28073"/>
                    </a:lnTo>
                    <a:lnTo>
                      <a:pt x="14037" y="28073"/>
                    </a:lnTo>
                    <a:lnTo>
                      <a:pt x="13299" y="28073"/>
                    </a:lnTo>
                    <a:lnTo>
                      <a:pt x="12589" y="28018"/>
                    </a:lnTo>
                    <a:lnTo>
                      <a:pt x="11907" y="27909"/>
                    </a:lnTo>
                    <a:lnTo>
                      <a:pt x="11197" y="27800"/>
                    </a:lnTo>
                    <a:lnTo>
                      <a:pt x="10514" y="27636"/>
                    </a:lnTo>
                    <a:lnTo>
                      <a:pt x="9859" y="27445"/>
                    </a:lnTo>
                    <a:lnTo>
                      <a:pt x="9203" y="27226"/>
                    </a:lnTo>
                    <a:lnTo>
                      <a:pt x="8575" y="26980"/>
                    </a:lnTo>
                    <a:lnTo>
                      <a:pt x="7947" y="26707"/>
                    </a:lnTo>
                    <a:lnTo>
                      <a:pt x="7346" y="26380"/>
                    </a:lnTo>
                    <a:lnTo>
                      <a:pt x="6745" y="26052"/>
                    </a:lnTo>
                    <a:lnTo>
                      <a:pt x="6172" y="25697"/>
                    </a:lnTo>
                    <a:lnTo>
                      <a:pt x="5626" y="25287"/>
                    </a:lnTo>
                    <a:lnTo>
                      <a:pt x="5107" y="24878"/>
                    </a:lnTo>
                    <a:lnTo>
                      <a:pt x="4588" y="24441"/>
                    </a:lnTo>
                    <a:lnTo>
                      <a:pt x="4097" y="23977"/>
                    </a:lnTo>
                    <a:lnTo>
                      <a:pt x="3632" y="23485"/>
                    </a:lnTo>
                    <a:lnTo>
                      <a:pt x="3195" y="22966"/>
                    </a:lnTo>
                    <a:lnTo>
                      <a:pt x="2786" y="22447"/>
                    </a:lnTo>
                    <a:lnTo>
                      <a:pt x="2376" y="21901"/>
                    </a:lnTo>
                    <a:lnTo>
                      <a:pt x="2021" y="21328"/>
                    </a:lnTo>
                    <a:lnTo>
                      <a:pt x="1693" y="20727"/>
                    </a:lnTo>
                    <a:lnTo>
                      <a:pt x="1366" y="20126"/>
                    </a:lnTo>
                    <a:lnTo>
                      <a:pt x="1093" y="19498"/>
                    </a:lnTo>
                    <a:lnTo>
                      <a:pt x="847" y="18870"/>
                    </a:lnTo>
                    <a:lnTo>
                      <a:pt x="628" y="18215"/>
                    </a:lnTo>
                    <a:lnTo>
                      <a:pt x="437" y="17559"/>
                    </a:lnTo>
                    <a:lnTo>
                      <a:pt x="273" y="16877"/>
                    </a:lnTo>
                    <a:lnTo>
                      <a:pt x="137" y="16167"/>
                    </a:lnTo>
                    <a:lnTo>
                      <a:pt x="55" y="15484"/>
                    </a:lnTo>
                    <a:lnTo>
                      <a:pt x="0" y="14774"/>
                    </a:lnTo>
                    <a:lnTo>
                      <a:pt x="0" y="14037"/>
                    </a:lnTo>
                    <a:lnTo>
                      <a:pt x="0" y="14037"/>
                    </a:lnTo>
                    <a:lnTo>
                      <a:pt x="0" y="13327"/>
                    </a:lnTo>
                    <a:lnTo>
                      <a:pt x="55" y="12589"/>
                    </a:lnTo>
                    <a:lnTo>
                      <a:pt x="137" y="11907"/>
                    </a:lnTo>
                    <a:lnTo>
                      <a:pt x="273" y="11197"/>
                    </a:lnTo>
                    <a:lnTo>
                      <a:pt x="437" y="10541"/>
                    </a:lnTo>
                    <a:lnTo>
                      <a:pt x="628" y="9858"/>
                    </a:lnTo>
                    <a:lnTo>
                      <a:pt x="847" y="9203"/>
                    </a:lnTo>
                    <a:lnTo>
                      <a:pt x="1093" y="8575"/>
                    </a:lnTo>
                    <a:lnTo>
                      <a:pt x="1366" y="7947"/>
                    </a:lnTo>
                    <a:lnTo>
                      <a:pt x="1693" y="7346"/>
                    </a:lnTo>
                    <a:lnTo>
                      <a:pt x="2021" y="6745"/>
                    </a:lnTo>
                    <a:lnTo>
                      <a:pt x="2376" y="6172"/>
                    </a:lnTo>
                    <a:lnTo>
                      <a:pt x="2786" y="5626"/>
                    </a:lnTo>
                    <a:lnTo>
                      <a:pt x="3195" y="5107"/>
                    </a:lnTo>
                    <a:lnTo>
                      <a:pt x="3632" y="4588"/>
                    </a:lnTo>
                    <a:lnTo>
                      <a:pt x="4097" y="4096"/>
                    </a:lnTo>
                    <a:lnTo>
                      <a:pt x="4588" y="3632"/>
                    </a:lnTo>
                    <a:lnTo>
                      <a:pt x="5107" y="3195"/>
                    </a:lnTo>
                    <a:lnTo>
                      <a:pt x="5626" y="2786"/>
                    </a:lnTo>
                    <a:lnTo>
                      <a:pt x="6172" y="2403"/>
                    </a:lnTo>
                    <a:lnTo>
                      <a:pt x="6745" y="2021"/>
                    </a:lnTo>
                    <a:lnTo>
                      <a:pt x="7346" y="1693"/>
                    </a:lnTo>
                    <a:lnTo>
                      <a:pt x="7947" y="1366"/>
                    </a:lnTo>
                    <a:lnTo>
                      <a:pt x="8575" y="1093"/>
                    </a:lnTo>
                    <a:lnTo>
                      <a:pt x="9203" y="847"/>
                    </a:lnTo>
                    <a:lnTo>
                      <a:pt x="9859" y="628"/>
                    </a:lnTo>
                    <a:lnTo>
                      <a:pt x="10514" y="437"/>
                    </a:lnTo>
                    <a:lnTo>
                      <a:pt x="11197" y="273"/>
                    </a:lnTo>
                    <a:lnTo>
                      <a:pt x="11907" y="164"/>
                    </a:lnTo>
                    <a:lnTo>
                      <a:pt x="12589" y="55"/>
                    </a:lnTo>
                    <a:lnTo>
                      <a:pt x="13299" y="0"/>
                    </a:lnTo>
                    <a:lnTo>
                      <a:pt x="14037" y="0"/>
                    </a:lnTo>
                    <a:lnTo>
                      <a:pt x="14037" y="0"/>
                    </a:lnTo>
                    <a:lnTo>
                      <a:pt x="14747" y="0"/>
                    </a:lnTo>
                    <a:lnTo>
                      <a:pt x="15457" y="55"/>
                    </a:lnTo>
                    <a:lnTo>
                      <a:pt x="16167" y="164"/>
                    </a:lnTo>
                    <a:lnTo>
                      <a:pt x="16877" y="273"/>
                    </a:lnTo>
                    <a:lnTo>
                      <a:pt x="17532" y="437"/>
                    </a:lnTo>
                    <a:lnTo>
                      <a:pt x="18215" y="628"/>
                    </a:lnTo>
                    <a:lnTo>
                      <a:pt x="18870" y="847"/>
                    </a:lnTo>
                    <a:lnTo>
                      <a:pt x="19498" y="1093"/>
                    </a:lnTo>
                    <a:lnTo>
                      <a:pt x="20126" y="1366"/>
                    </a:lnTo>
                    <a:lnTo>
                      <a:pt x="20727" y="1693"/>
                    </a:lnTo>
                    <a:lnTo>
                      <a:pt x="21328" y="2021"/>
                    </a:lnTo>
                    <a:lnTo>
                      <a:pt x="21874" y="2403"/>
                    </a:lnTo>
                    <a:lnTo>
                      <a:pt x="22447" y="2786"/>
                    </a:lnTo>
                    <a:lnTo>
                      <a:pt x="22966" y="3195"/>
                    </a:lnTo>
                    <a:lnTo>
                      <a:pt x="23485" y="3632"/>
                    </a:lnTo>
                    <a:lnTo>
                      <a:pt x="23977" y="4096"/>
                    </a:lnTo>
                    <a:lnTo>
                      <a:pt x="24441" y="4588"/>
                    </a:lnTo>
                    <a:lnTo>
                      <a:pt x="24878" y="5107"/>
                    </a:lnTo>
                    <a:lnTo>
                      <a:pt x="25287" y="5626"/>
                    </a:lnTo>
                    <a:lnTo>
                      <a:pt x="25670" y="6172"/>
                    </a:lnTo>
                    <a:lnTo>
                      <a:pt x="26052" y="6745"/>
                    </a:lnTo>
                    <a:lnTo>
                      <a:pt x="26380" y="7346"/>
                    </a:lnTo>
                    <a:lnTo>
                      <a:pt x="26708" y="7947"/>
                    </a:lnTo>
                    <a:lnTo>
                      <a:pt x="26981" y="8575"/>
                    </a:lnTo>
                    <a:lnTo>
                      <a:pt x="27226" y="9203"/>
                    </a:lnTo>
                    <a:lnTo>
                      <a:pt x="27445" y="9858"/>
                    </a:lnTo>
                    <a:lnTo>
                      <a:pt x="27636" y="10541"/>
                    </a:lnTo>
                    <a:lnTo>
                      <a:pt x="27800" y="11197"/>
                    </a:lnTo>
                    <a:lnTo>
                      <a:pt x="27909" y="11907"/>
                    </a:lnTo>
                    <a:lnTo>
                      <a:pt x="28018" y="12589"/>
                    </a:lnTo>
                    <a:lnTo>
                      <a:pt x="28073" y="13327"/>
                    </a:lnTo>
                    <a:lnTo>
                      <a:pt x="28073" y="14037"/>
                    </a:lnTo>
                    <a:lnTo>
                      <a:pt x="28073" y="1403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7" name="Google Shape;467;p17"/>
            <p:cNvGrpSpPr/>
            <p:nvPr/>
          </p:nvGrpSpPr>
          <p:grpSpPr>
            <a:xfrm rot="10800000">
              <a:off x="7689550" y="-1101725"/>
              <a:ext cx="2564225" cy="2564225"/>
              <a:chOff x="6656000" y="-739687"/>
              <a:chExt cx="2564225" cy="2564225"/>
            </a:xfrm>
          </p:grpSpPr>
          <p:sp>
            <p:nvSpPr>
              <p:cNvPr id="468" name="Google Shape;468;p17"/>
              <p:cNvSpPr/>
              <p:nvPr/>
            </p:nvSpPr>
            <p:spPr>
              <a:xfrm>
                <a:off x="6656000" y="-739687"/>
                <a:ext cx="256422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69" h="102569" fill="none" extrusionOk="0">
                    <a:moveTo>
                      <a:pt x="0" y="102569"/>
                    </a:moveTo>
                    <a:lnTo>
                      <a:pt x="102569" y="1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17"/>
              <p:cNvSpPr/>
              <p:nvPr/>
            </p:nvSpPr>
            <p:spPr>
              <a:xfrm>
                <a:off x="8023450" y="-54937"/>
                <a:ext cx="944175" cy="944200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37768" fill="none" extrusionOk="0">
                    <a:moveTo>
                      <a:pt x="37767" y="1"/>
                    </a:moveTo>
                    <a:lnTo>
                      <a:pt x="0" y="37767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0" name="Google Shape;470;p17"/>
            <p:cNvGrpSpPr/>
            <p:nvPr/>
          </p:nvGrpSpPr>
          <p:grpSpPr>
            <a:xfrm rot="10800000">
              <a:off x="8430713" y="938450"/>
              <a:ext cx="266275" cy="167950"/>
              <a:chOff x="3924250" y="4741138"/>
              <a:chExt cx="266275" cy="167950"/>
            </a:xfrm>
          </p:grpSpPr>
          <p:sp>
            <p:nvSpPr>
              <p:cNvPr id="471" name="Google Shape;471;p17"/>
              <p:cNvSpPr/>
              <p:nvPr/>
            </p:nvSpPr>
            <p:spPr>
              <a:xfrm>
                <a:off x="3924250" y="4741138"/>
                <a:ext cx="167300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4" y="3714"/>
                    </a:lnTo>
                    <a:lnTo>
                      <a:pt x="6609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2" y="4943"/>
                    </a:lnTo>
                    <a:lnTo>
                      <a:pt x="6118" y="5243"/>
                    </a:lnTo>
                    <a:lnTo>
                      <a:pt x="5927" y="5489"/>
                    </a:lnTo>
                    <a:lnTo>
                      <a:pt x="5708" y="5735"/>
                    </a:lnTo>
                    <a:lnTo>
                      <a:pt x="5462" y="5953"/>
                    </a:lnTo>
                    <a:lnTo>
                      <a:pt x="5217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3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32" y="6718"/>
                    </a:lnTo>
                    <a:lnTo>
                      <a:pt x="3332" y="6718"/>
                    </a:lnTo>
                    <a:lnTo>
                      <a:pt x="3005" y="6690"/>
                    </a:lnTo>
                    <a:lnTo>
                      <a:pt x="2650" y="6636"/>
                    </a:lnTo>
                    <a:lnTo>
                      <a:pt x="2349" y="6554"/>
                    </a:lnTo>
                    <a:lnTo>
                      <a:pt x="2022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02" y="5953"/>
                    </a:lnTo>
                    <a:lnTo>
                      <a:pt x="957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383" y="4943"/>
                    </a:lnTo>
                    <a:lnTo>
                      <a:pt x="247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1" y="3714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1" y="3004"/>
                    </a:lnTo>
                    <a:lnTo>
                      <a:pt x="55" y="2676"/>
                    </a:lnTo>
                    <a:lnTo>
                      <a:pt x="137" y="2348"/>
                    </a:lnTo>
                    <a:lnTo>
                      <a:pt x="247" y="2048"/>
                    </a:lnTo>
                    <a:lnTo>
                      <a:pt x="383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57" y="983"/>
                    </a:lnTo>
                    <a:lnTo>
                      <a:pt x="1202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22" y="273"/>
                    </a:lnTo>
                    <a:lnTo>
                      <a:pt x="2349" y="164"/>
                    </a:lnTo>
                    <a:lnTo>
                      <a:pt x="2650" y="82"/>
                    </a:lnTo>
                    <a:lnTo>
                      <a:pt x="3005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3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7" y="573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7" y="1229"/>
                    </a:lnTo>
                    <a:lnTo>
                      <a:pt x="6118" y="1475"/>
                    </a:lnTo>
                    <a:lnTo>
                      <a:pt x="6282" y="1775"/>
                    </a:lnTo>
                    <a:lnTo>
                      <a:pt x="6418" y="2048"/>
                    </a:lnTo>
                    <a:lnTo>
                      <a:pt x="6527" y="2348"/>
                    </a:lnTo>
                    <a:lnTo>
                      <a:pt x="6609" y="2676"/>
                    </a:lnTo>
                    <a:lnTo>
                      <a:pt x="6664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7"/>
              <p:cNvSpPr/>
              <p:nvPr/>
            </p:nvSpPr>
            <p:spPr>
              <a:xfrm>
                <a:off x="4023250" y="4741138"/>
                <a:ext cx="167275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91" y="3714"/>
                    </a:lnTo>
                    <a:lnTo>
                      <a:pt x="6636" y="4042"/>
                    </a:lnTo>
                    <a:lnTo>
                      <a:pt x="6554" y="4342"/>
                    </a:lnTo>
                    <a:lnTo>
                      <a:pt x="6445" y="4670"/>
                    </a:lnTo>
                    <a:lnTo>
                      <a:pt x="6309" y="4943"/>
                    </a:lnTo>
                    <a:lnTo>
                      <a:pt x="6117" y="5243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89" y="5953"/>
                    </a:lnTo>
                    <a:lnTo>
                      <a:pt x="5216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59" y="6718"/>
                    </a:lnTo>
                    <a:lnTo>
                      <a:pt x="3359" y="6718"/>
                    </a:lnTo>
                    <a:lnTo>
                      <a:pt x="3004" y="6690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29" y="5953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410" y="4943"/>
                    </a:lnTo>
                    <a:lnTo>
                      <a:pt x="273" y="4670"/>
                    </a:lnTo>
                    <a:lnTo>
                      <a:pt x="164" y="4342"/>
                    </a:lnTo>
                    <a:lnTo>
                      <a:pt x="82" y="4042"/>
                    </a:lnTo>
                    <a:lnTo>
                      <a:pt x="28" y="3714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28" y="3004"/>
                    </a:lnTo>
                    <a:lnTo>
                      <a:pt x="82" y="2676"/>
                    </a:lnTo>
                    <a:lnTo>
                      <a:pt x="164" y="2348"/>
                    </a:lnTo>
                    <a:lnTo>
                      <a:pt x="273" y="2048"/>
                    </a:lnTo>
                    <a:lnTo>
                      <a:pt x="410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29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4" y="27"/>
                    </a:lnTo>
                    <a:lnTo>
                      <a:pt x="3359" y="0"/>
                    </a:lnTo>
                    <a:lnTo>
                      <a:pt x="3359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3"/>
                    </a:lnTo>
                    <a:lnTo>
                      <a:pt x="5489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309" y="1775"/>
                    </a:lnTo>
                    <a:lnTo>
                      <a:pt x="6445" y="2048"/>
                    </a:lnTo>
                    <a:lnTo>
                      <a:pt x="6554" y="2348"/>
                    </a:lnTo>
                    <a:lnTo>
                      <a:pt x="6636" y="2676"/>
                    </a:lnTo>
                    <a:lnTo>
                      <a:pt x="6691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3" name="Google Shape;473;p17"/>
            <p:cNvSpPr/>
            <p:nvPr/>
          </p:nvSpPr>
          <p:spPr>
            <a:xfrm rot="10800000">
              <a:off x="97300" y="4276675"/>
              <a:ext cx="944175" cy="944200"/>
            </a:xfrm>
            <a:custGeom>
              <a:avLst/>
              <a:gdLst/>
              <a:ahLst/>
              <a:cxnLst/>
              <a:rect l="l" t="t" r="r" b="b"/>
              <a:pathLst>
                <a:path w="37767" h="37768" fill="none" extrusionOk="0">
                  <a:moveTo>
                    <a:pt x="37767" y="1"/>
                  </a:moveTo>
                  <a:lnTo>
                    <a:pt x="0" y="37767"/>
                  </a:lnTo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4" name="Google Shape;474;p17"/>
            <p:cNvGrpSpPr/>
            <p:nvPr/>
          </p:nvGrpSpPr>
          <p:grpSpPr>
            <a:xfrm rot="10800000">
              <a:off x="7689538" y="3641217"/>
              <a:ext cx="2215131" cy="2215131"/>
              <a:chOff x="-371675" y="3067700"/>
              <a:chExt cx="2629548" cy="2629548"/>
            </a:xfrm>
          </p:grpSpPr>
          <p:sp>
            <p:nvSpPr>
              <p:cNvPr id="475" name="Google Shape;475;p17"/>
              <p:cNvSpPr/>
              <p:nvPr/>
            </p:nvSpPr>
            <p:spPr>
              <a:xfrm>
                <a:off x="395236" y="3834611"/>
                <a:ext cx="1096745" cy="1095727"/>
              </a:xfrm>
              <a:custGeom>
                <a:avLst/>
                <a:gdLst/>
                <a:ahLst/>
                <a:cxnLst/>
                <a:rect l="l" t="t" r="r" b="b"/>
                <a:pathLst>
                  <a:path w="30149" h="30121" fill="none" extrusionOk="0">
                    <a:moveTo>
                      <a:pt x="30148" y="15047"/>
                    </a:moveTo>
                    <a:lnTo>
                      <a:pt x="30148" y="15047"/>
                    </a:lnTo>
                    <a:lnTo>
                      <a:pt x="30121" y="14282"/>
                    </a:lnTo>
                    <a:lnTo>
                      <a:pt x="30066" y="13518"/>
                    </a:lnTo>
                    <a:lnTo>
                      <a:pt x="29957" y="12753"/>
                    </a:lnTo>
                    <a:lnTo>
                      <a:pt x="29820" y="12016"/>
                    </a:lnTo>
                    <a:lnTo>
                      <a:pt x="29657" y="11306"/>
                    </a:lnTo>
                    <a:lnTo>
                      <a:pt x="29465" y="10568"/>
                    </a:lnTo>
                    <a:lnTo>
                      <a:pt x="29220" y="9886"/>
                    </a:lnTo>
                    <a:lnTo>
                      <a:pt x="28947" y="9203"/>
                    </a:lnTo>
                    <a:lnTo>
                      <a:pt x="28646" y="8520"/>
                    </a:lnTo>
                    <a:lnTo>
                      <a:pt x="28319" y="7865"/>
                    </a:lnTo>
                    <a:lnTo>
                      <a:pt x="27964" y="7237"/>
                    </a:lnTo>
                    <a:lnTo>
                      <a:pt x="27554" y="6636"/>
                    </a:lnTo>
                    <a:lnTo>
                      <a:pt x="27144" y="6035"/>
                    </a:lnTo>
                    <a:lnTo>
                      <a:pt x="26707" y="5462"/>
                    </a:lnTo>
                    <a:lnTo>
                      <a:pt x="26216" y="4916"/>
                    </a:lnTo>
                    <a:lnTo>
                      <a:pt x="25724" y="4397"/>
                    </a:lnTo>
                    <a:lnTo>
                      <a:pt x="25205" y="3905"/>
                    </a:lnTo>
                    <a:lnTo>
                      <a:pt x="24659" y="3441"/>
                    </a:lnTo>
                    <a:lnTo>
                      <a:pt x="24086" y="2977"/>
                    </a:lnTo>
                    <a:lnTo>
                      <a:pt x="23485" y="2567"/>
                    </a:lnTo>
                    <a:lnTo>
                      <a:pt x="22884" y="2185"/>
                    </a:lnTo>
                    <a:lnTo>
                      <a:pt x="22256" y="1803"/>
                    </a:lnTo>
                    <a:lnTo>
                      <a:pt x="21601" y="1475"/>
                    </a:lnTo>
                    <a:lnTo>
                      <a:pt x="20945" y="1175"/>
                    </a:lnTo>
                    <a:lnTo>
                      <a:pt x="20263" y="902"/>
                    </a:lnTo>
                    <a:lnTo>
                      <a:pt x="19553" y="656"/>
                    </a:lnTo>
                    <a:lnTo>
                      <a:pt x="18843" y="465"/>
                    </a:lnTo>
                    <a:lnTo>
                      <a:pt x="18105" y="301"/>
                    </a:lnTo>
                    <a:lnTo>
                      <a:pt x="17368" y="164"/>
                    </a:lnTo>
                    <a:lnTo>
                      <a:pt x="16603" y="55"/>
                    </a:lnTo>
                    <a:lnTo>
                      <a:pt x="15839" y="0"/>
                    </a:lnTo>
                    <a:lnTo>
                      <a:pt x="15074" y="0"/>
                    </a:lnTo>
                    <a:lnTo>
                      <a:pt x="15074" y="0"/>
                    </a:lnTo>
                    <a:lnTo>
                      <a:pt x="14282" y="0"/>
                    </a:lnTo>
                    <a:lnTo>
                      <a:pt x="13518" y="55"/>
                    </a:lnTo>
                    <a:lnTo>
                      <a:pt x="12780" y="164"/>
                    </a:lnTo>
                    <a:lnTo>
                      <a:pt x="12043" y="301"/>
                    </a:lnTo>
                    <a:lnTo>
                      <a:pt x="11306" y="465"/>
                    </a:lnTo>
                    <a:lnTo>
                      <a:pt x="10596" y="656"/>
                    </a:lnTo>
                    <a:lnTo>
                      <a:pt x="9886" y="902"/>
                    </a:lnTo>
                    <a:lnTo>
                      <a:pt x="9203" y="1175"/>
                    </a:lnTo>
                    <a:lnTo>
                      <a:pt x="8548" y="1475"/>
                    </a:lnTo>
                    <a:lnTo>
                      <a:pt x="7892" y="1803"/>
                    </a:lnTo>
                    <a:lnTo>
                      <a:pt x="7264" y="2185"/>
                    </a:lnTo>
                    <a:lnTo>
                      <a:pt x="6636" y="2567"/>
                    </a:lnTo>
                    <a:lnTo>
                      <a:pt x="6063" y="2977"/>
                    </a:lnTo>
                    <a:lnTo>
                      <a:pt x="5489" y="3441"/>
                    </a:lnTo>
                    <a:lnTo>
                      <a:pt x="4943" y="3905"/>
                    </a:lnTo>
                    <a:lnTo>
                      <a:pt x="4424" y="4397"/>
                    </a:lnTo>
                    <a:lnTo>
                      <a:pt x="3905" y="4916"/>
                    </a:lnTo>
                    <a:lnTo>
                      <a:pt x="3441" y="5462"/>
                    </a:lnTo>
                    <a:lnTo>
                      <a:pt x="3004" y="6035"/>
                    </a:lnTo>
                    <a:lnTo>
                      <a:pt x="2567" y="6636"/>
                    </a:lnTo>
                    <a:lnTo>
                      <a:pt x="2185" y="7237"/>
                    </a:lnTo>
                    <a:lnTo>
                      <a:pt x="1830" y="7865"/>
                    </a:lnTo>
                    <a:lnTo>
                      <a:pt x="1475" y="8520"/>
                    </a:lnTo>
                    <a:lnTo>
                      <a:pt x="1174" y="9203"/>
                    </a:lnTo>
                    <a:lnTo>
                      <a:pt x="901" y="9886"/>
                    </a:lnTo>
                    <a:lnTo>
                      <a:pt x="683" y="10568"/>
                    </a:lnTo>
                    <a:lnTo>
                      <a:pt x="464" y="11306"/>
                    </a:lnTo>
                    <a:lnTo>
                      <a:pt x="301" y="12016"/>
                    </a:lnTo>
                    <a:lnTo>
                      <a:pt x="164" y="12753"/>
                    </a:lnTo>
                    <a:lnTo>
                      <a:pt x="82" y="13518"/>
                    </a:lnTo>
                    <a:lnTo>
                      <a:pt x="28" y="14282"/>
                    </a:lnTo>
                    <a:lnTo>
                      <a:pt x="0" y="15047"/>
                    </a:lnTo>
                    <a:lnTo>
                      <a:pt x="0" y="15047"/>
                    </a:lnTo>
                    <a:lnTo>
                      <a:pt x="28" y="15839"/>
                    </a:lnTo>
                    <a:lnTo>
                      <a:pt x="82" y="16603"/>
                    </a:lnTo>
                    <a:lnTo>
                      <a:pt x="164" y="17341"/>
                    </a:lnTo>
                    <a:lnTo>
                      <a:pt x="301" y="18105"/>
                    </a:lnTo>
                    <a:lnTo>
                      <a:pt x="464" y="18815"/>
                    </a:lnTo>
                    <a:lnTo>
                      <a:pt x="683" y="19553"/>
                    </a:lnTo>
                    <a:lnTo>
                      <a:pt x="901" y="20235"/>
                    </a:lnTo>
                    <a:lnTo>
                      <a:pt x="1174" y="20918"/>
                    </a:lnTo>
                    <a:lnTo>
                      <a:pt x="1475" y="21601"/>
                    </a:lnTo>
                    <a:lnTo>
                      <a:pt x="1830" y="22229"/>
                    </a:lnTo>
                    <a:lnTo>
                      <a:pt x="2185" y="22884"/>
                    </a:lnTo>
                    <a:lnTo>
                      <a:pt x="2567" y="23485"/>
                    </a:lnTo>
                    <a:lnTo>
                      <a:pt x="3004" y="24086"/>
                    </a:lnTo>
                    <a:lnTo>
                      <a:pt x="3441" y="24632"/>
                    </a:lnTo>
                    <a:lnTo>
                      <a:pt x="3905" y="25178"/>
                    </a:lnTo>
                    <a:lnTo>
                      <a:pt x="4424" y="25724"/>
                    </a:lnTo>
                    <a:lnTo>
                      <a:pt x="4943" y="26216"/>
                    </a:lnTo>
                    <a:lnTo>
                      <a:pt x="5489" y="26680"/>
                    </a:lnTo>
                    <a:lnTo>
                      <a:pt x="6063" y="27144"/>
                    </a:lnTo>
                    <a:lnTo>
                      <a:pt x="6636" y="27554"/>
                    </a:lnTo>
                    <a:lnTo>
                      <a:pt x="7264" y="27936"/>
                    </a:lnTo>
                    <a:lnTo>
                      <a:pt x="7892" y="28319"/>
                    </a:lnTo>
                    <a:lnTo>
                      <a:pt x="8548" y="28646"/>
                    </a:lnTo>
                    <a:lnTo>
                      <a:pt x="9203" y="28947"/>
                    </a:lnTo>
                    <a:lnTo>
                      <a:pt x="9886" y="29220"/>
                    </a:lnTo>
                    <a:lnTo>
                      <a:pt x="10596" y="29438"/>
                    </a:lnTo>
                    <a:lnTo>
                      <a:pt x="11306" y="29657"/>
                    </a:lnTo>
                    <a:lnTo>
                      <a:pt x="12043" y="29820"/>
                    </a:lnTo>
                    <a:lnTo>
                      <a:pt x="12780" y="29957"/>
                    </a:lnTo>
                    <a:lnTo>
                      <a:pt x="13518" y="30039"/>
                    </a:lnTo>
                    <a:lnTo>
                      <a:pt x="14282" y="30121"/>
                    </a:lnTo>
                    <a:lnTo>
                      <a:pt x="15074" y="30121"/>
                    </a:lnTo>
                    <a:lnTo>
                      <a:pt x="15074" y="30121"/>
                    </a:lnTo>
                    <a:lnTo>
                      <a:pt x="15839" y="30121"/>
                    </a:lnTo>
                    <a:lnTo>
                      <a:pt x="16603" y="30039"/>
                    </a:lnTo>
                    <a:lnTo>
                      <a:pt x="17368" y="29957"/>
                    </a:lnTo>
                    <a:lnTo>
                      <a:pt x="18105" y="29820"/>
                    </a:lnTo>
                    <a:lnTo>
                      <a:pt x="18843" y="29657"/>
                    </a:lnTo>
                    <a:lnTo>
                      <a:pt x="19553" y="29438"/>
                    </a:lnTo>
                    <a:lnTo>
                      <a:pt x="20263" y="29220"/>
                    </a:lnTo>
                    <a:lnTo>
                      <a:pt x="20945" y="28947"/>
                    </a:lnTo>
                    <a:lnTo>
                      <a:pt x="21601" y="28646"/>
                    </a:lnTo>
                    <a:lnTo>
                      <a:pt x="22256" y="28319"/>
                    </a:lnTo>
                    <a:lnTo>
                      <a:pt x="22884" y="27936"/>
                    </a:lnTo>
                    <a:lnTo>
                      <a:pt x="23485" y="27554"/>
                    </a:lnTo>
                    <a:lnTo>
                      <a:pt x="24086" y="27144"/>
                    </a:lnTo>
                    <a:lnTo>
                      <a:pt x="24659" y="26680"/>
                    </a:lnTo>
                    <a:lnTo>
                      <a:pt x="25205" y="26216"/>
                    </a:lnTo>
                    <a:lnTo>
                      <a:pt x="25724" y="25724"/>
                    </a:lnTo>
                    <a:lnTo>
                      <a:pt x="26216" y="25178"/>
                    </a:lnTo>
                    <a:lnTo>
                      <a:pt x="26707" y="24632"/>
                    </a:lnTo>
                    <a:lnTo>
                      <a:pt x="27144" y="24086"/>
                    </a:lnTo>
                    <a:lnTo>
                      <a:pt x="27554" y="23485"/>
                    </a:lnTo>
                    <a:lnTo>
                      <a:pt x="27964" y="22884"/>
                    </a:lnTo>
                    <a:lnTo>
                      <a:pt x="28319" y="22229"/>
                    </a:lnTo>
                    <a:lnTo>
                      <a:pt x="28646" y="21601"/>
                    </a:lnTo>
                    <a:lnTo>
                      <a:pt x="28947" y="20918"/>
                    </a:lnTo>
                    <a:lnTo>
                      <a:pt x="29220" y="20235"/>
                    </a:lnTo>
                    <a:lnTo>
                      <a:pt x="29465" y="19553"/>
                    </a:lnTo>
                    <a:lnTo>
                      <a:pt x="29657" y="18815"/>
                    </a:lnTo>
                    <a:lnTo>
                      <a:pt x="29820" y="18105"/>
                    </a:lnTo>
                    <a:lnTo>
                      <a:pt x="29957" y="17341"/>
                    </a:lnTo>
                    <a:lnTo>
                      <a:pt x="30066" y="16603"/>
                    </a:lnTo>
                    <a:lnTo>
                      <a:pt x="30121" y="15839"/>
                    </a:lnTo>
                    <a:lnTo>
                      <a:pt x="30148" y="15047"/>
                    </a:lnTo>
                    <a:lnTo>
                      <a:pt x="30148" y="1504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7"/>
              <p:cNvSpPr/>
              <p:nvPr/>
            </p:nvSpPr>
            <p:spPr>
              <a:xfrm>
                <a:off x="-371675" y="3067700"/>
                <a:ext cx="2629548" cy="2629548"/>
              </a:xfrm>
              <a:custGeom>
                <a:avLst/>
                <a:gdLst/>
                <a:ahLst/>
                <a:cxnLst/>
                <a:rect l="l" t="t" r="r" b="b"/>
                <a:pathLst>
                  <a:path w="72285" h="72285" fill="none" extrusionOk="0">
                    <a:moveTo>
                      <a:pt x="72285" y="36129"/>
                    </a:moveTo>
                    <a:lnTo>
                      <a:pt x="72285" y="36129"/>
                    </a:lnTo>
                    <a:lnTo>
                      <a:pt x="72285" y="35200"/>
                    </a:lnTo>
                    <a:lnTo>
                      <a:pt x="72257" y="34272"/>
                    </a:lnTo>
                    <a:lnTo>
                      <a:pt x="72203" y="33371"/>
                    </a:lnTo>
                    <a:lnTo>
                      <a:pt x="72121" y="32442"/>
                    </a:lnTo>
                    <a:lnTo>
                      <a:pt x="72012" y="31541"/>
                    </a:lnTo>
                    <a:lnTo>
                      <a:pt x="71875" y="30640"/>
                    </a:lnTo>
                    <a:lnTo>
                      <a:pt x="71738" y="29739"/>
                    </a:lnTo>
                    <a:lnTo>
                      <a:pt x="71575" y="28865"/>
                    </a:lnTo>
                    <a:lnTo>
                      <a:pt x="71383" y="27991"/>
                    </a:lnTo>
                    <a:lnTo>
                      <a:pt x="71165" y="27117"/>
                    </a:lnTo>
                    <a:lnTo>
                      <a:pt x="70919" y="26244"/>
                    </a:lnTo>
                    <a:lnTo>
                      <a:pt x="70673" y="25397"/>
                    </a:lnTo>
                    <a:lnTo>
                      <a:pt x="70400" y="24550"/>
                    </a:lnTo>
                    <a:lnTo>
                      <a:pt x="70100" y="23704"/>
                    </a:lnTo>
                    <a:lnTo>
                      <a:pt x="69800" y="22885"/>
                    </a:lnTo>
                    <a:lnTo>
                      <a:pt x="69445" y="22065"/>
                    </a:lnTo>
                    <a:lnTo>
                      <a:pt x="69117" y="21274"/>
                    </a:lnTo>
                    <a:lnTo>
                      <a:pt x="68735" y="20482"/>
                    </a:lnTo>
                    <a:lnTo>
                      <a:pt x="68352" y="19690"/>
                    </a:lnTo>
                    <a:lnTo>
                      <a:pt x="67943" y="18925"/>
                    </a:lnTo>
                    <a:lnTo>
                      <a:pt x="67506" y="18160"/>
                    </a:lnTo>
                    <a:lnTo>
                      <a:pt x="67069" y="17396"/>
                    </a:lnTo>
                    <a:lnTo>
                      <a:pt x="66605" y="16658"/>
                    </a:lnTo>
                    <a:lnTo>
                      <a:pt x="66113" y="15921"/>
                    </a:lnTo>
                    <a:lnTo>
                      <a:pt x="65621" y="15211"/>
                    </a:lnTo>
                    <a:lnTo>
                      <a:pt x="65103" y="14501"/>
                    </a:lnTo>
                    <a:lnTo>
                      <a:pt x="64584" y="13818"/>
                    </a:lnTo>
                    <a:lnTo>
                      <a:pt x="64038" y="13136"/>
                    </a:lnTo>
                    <a:lnTo>
                      <a:pt x="63491" y="12480"/>
                    </a:lnTo>
                    <a:lnTo>
                      <a:pt x="62918" y="11825"/>
                    </a:lnTo>
                    <a:lnTo>
                      <a:pt x="62317" y="11197"/>
                    </a:lnTo>
                    <a:lnTo>
                      <a:pt x="61716" y="10569"/>
                    </a:lnTo>
                    <a:lnTo>
                      <a:pt x="61088" y="9968"/>
                    </a:lnTo>
                    <a:lnTo>
                      <a:pt x="60460" y="9395"/>
                    </a:lnTo>
                    <a:lnTo>
                      <a:pt x="59805" y="8821"/>
                    </a:lnTo>
                    <a:lnTo>
                      <a:pt x="59149" y="8248"/>
                    </a:lnTo>
                    <a:lnTo>
                      <a:pt x="58467" y="7702"/>
                    </a:lnTo>
                    <a:lnTo>
                      <a:pt x="57784" y="7183"/>
                    </a:lnTo>
                    <a:lnTo>
                      <a:pt x="57074" y="6664"/>
                    </a:lnTo>
                    <a:lnTo>
                      <a:pt x="56364" y="6172"/>
                    </a:lnTo>
                    <a:lnTo>
                      <a:pt x="55627" y="5681"/>
                    </a:lnTo>
                    <a:lnTo>
                      <a:pt x="54889" y="5217"/>
                    </a:lnTo>
                    <a:lnTo>
                      <a:pt x="54152" y="4780"/>
                    </a:lnTo>
                    <a:lnTo>
                      <a:pt x="53388" y="4370"/>
                    </a:lnTo>
                    <a:lnTo>
                      <a:pt x="52596" y="3960"/>
                    </a:lnTo>
                    <a:lnTo>
                      <a:pt x="51831" y="3551"/>
                    </a:lnTo>
                    <a:lnTo>
                      <a:pt x="51039" y="3196"/>
                    </a:lnTo>
                    <a:lnTo>
                      <a:pt x="50220" y="2841"/>
                    </a:lnTo>
                    <a:lnTo>
                      <a:pt x="49401" y="2513"/>
                    </a:lnTo>
                    <a:lnTo>
                      <a:pt x="48581" y="2185"/>
                    </a:lnTo>
                    <a:lnTo>
                      <a:pt x="47735" y="1885"/>
                    </a:lnTo>
                    <a:lnTo>
                      <a:pt x="46888" y="1612"/>
                    </a:lnTo>
                    <a:lnTo>
                      <a:pt x="46042" y="1366"/>
                    </a:lnTo>
                    <a:lnTo>
                      <a:pt x="45195" y="1120"/>
                    </a:lnTo>
                    <a:lnTo>
                      <a:pt x="44321" y="929"/>
                    </a:lnTo>
                    <a:lnTo>
                      <a:pt x="43447" y="738"/>
                    </a:lnTo>
                    <a:lnTo>
                      <a:pt x="42546" y="547"/>
                    </a:lnTo>
                    <a:lnTo>
                      <a:pt x="41645" y="410"/>
                    </a:lnTo>
                    <a:lnTo>
                      <a:pt x="40744" y="274"/>
                    </a:lnTo>
                    <a:lnTo>
                      <a:pt x="39843" y="192"/>
                    </a:lnTo>
                    <a:lnTo>
                      <a:pt x="38942" y="110"/>
                    </a:lnTo>
                    <a:lnTo>
                      <a:pt x="38013" y="55"/>
                    </a:lnTo>
                    <a:lnTo>
                      <a:pt x="37085" y="1"/>
                    </a:lnTo>
                    <a:lnTo>
                      <a:pt x="36156" y="1"/>
                    </a:lnTo>
                    <a:lnTo>
                      <a:pt x="36156" y="1"/>
                    </a:lnTo>
                    <a:lnTo>
                      <a:pt x="35228" y="1"/>
                    </a:lnTo>
                    <a:lnTo>
                      <a:pt x="34299" y="55"/>
                    </a:lnTo>
                    <a:lnTo>
                      <a:pt x="33371" y="110"/>
                    </a:lnTo>
                    <a:lnTo>
                      <a:pt x="32442" y="192"/>
                    </a:lnTo>
                    <a:lnTo>
                      <a:pt x="31541" y="274"/>
                    </a:lnTo>
                    <a:lnTo>
                      <a:pt x="30640" y="410"/>
                    </a:lnTo>
                    <a:lnTo>
                      <a:pt x="29766" y="547"/>
                    </a:lnTo>
                    <a:lnTo>
                      <a:pt x="28865" y="738"/>
                    </a:lnTo>
                    <a:lnTo>
                      <a:pt x="27991" y="929"/>
                    </a:lnTo>
                    <a:lnTo>
                      <a:pt x="27117" y="1120"/>
                    </a:lnTo>
                    <a:lnTo>
                      <a:pt x="26243" y="1366"/>
                    </a:lnTo>
                    <a:lnTo>
                      <a:pt x="25397" y="1612"/>
                    </a:lnTo>
                    <a:lnTo>
                      <a:pt x="24550" y="1885"/>
                    </a:lnTo>
                    <a:lnTo>
                      <a:pt x="23731" y="2185"/>
                    </a:lnTo>
                    <a:lnTo>
                      <a:pt x="22885" y="2513"/>
                    </a:lnTo>
                    <a:lnTo>
                      <a:pt x="22093" y="2841"/>
                    </a:lnTo>
                    <a:lnTo>
                      <a:pt x="21273" y="3196"/>
                    </a:lnTo>
                    <a:lnTo>
                      <a:pt x="20481" y="3551"/>
                    </a:lnTo>
                    <a:lnTo>
                      <a:pt x="19690" y="3960"/>
                    </a:lnTo>
                    <a:lnTo>
                      <a:pt x="18925" y="4370"/>
                    </a:lnTo>
                    <a:lnTo>
                      <a:pt x="18160" y="4780"/>
                    </a:lnTo>
                    <a:lnTo>
                      <a:pt x="17396" y="5217"/>
                    </a:lnTo>
                    <a:lnTo>
                      <a:pt x="16658" y="5681"/>
                    </a:lnTo>
                    <a:lnTo>
                      <a:pt x="15948" y="6172"/>
                    </a:lnTo>
                    <a:lnTo>
                      <a:pt x="15238" y="6664"/>
                    </a:lnTo>
                    <a:lnTo>
                      <a:pt x="14528" y="7183"/>
                    </a:lnTo>
                    <a:lnTo>
                      <a:pt x="13846" y="7702"/>
                    </a:lnTo>
                    <a:lnTo>
                      <a:pt x="13163" y="8248"/>
                    </a:lnTo>
                    <a:lnTo>
                      <a:pt x="12508" y="8821"/>
                    </a:lnTo>
                    <a:lnTo>
                      <a:pt x="11852" y="9395"/>
                    </a:lnTo>
                    <a:lnTo>
                      <a:pt x="11224" y="9968"/>
                    </a:lnTo>
                    <a:lnTo>
                      <a:pt x="10596" y="10569"/>
                    </a:lnTo>
                    <a:lnTo>
                      <a:pt x="9995" y="11197"/>
                    </a:lnTo>
                    <a:lnTo>
                      <a:pt x="9394" y="11825"/>
                    </a:lnTo>
                    <a:lnTo>
                      <a:pt x="8821" y="12480"/>
                    </a:lnTo>
                    <a:lnTo>
                      <a:pt x="8248" y="13136"/>
                    </a:lnTo>
                    <a:lnTo>
                      <a:pt x="7701" y="13818"/>
                    </a:lnTo>
                    <a:lnTo>
                      <a:pt x="7183" y="14501"/>
                    </a:lnTo>
                    <a:lnTo>
                      <a:pt x="6664" y="15211"/>
                    </a:lnTo>
                    <a:lnTo>
                      <a:pt x="6172" y="15921"/>
                    </a:lnTo>
                    <a:lnTo>
                      <a:pt x="5708" y="16658"/>
                    </a:lnTo>
                    <a:lnTo>
                      <a:pt x="5244" y="17396"/>
                    </a:lnTo>
                    <a:lnTo>
                      <a:pt x="4807" y="18160"/>
                    </a:lnTo>
                    <a:lnTo>
                      <a:pt x="4370" y="18925"/>
                    </a:lnTo>
                    <a:lnTo>
                      <a:pt x="3960" y="19690"/>
                    </a:lnTo>
                    <a:lnTo>
                      <a:pt x="3578" y="20482"/>
                    </a:lnTo>
                    <a:lnTo>
                      <a:pt x="3196" y="21274"/>
                    </a:lnTo>
                    <a:lnTo>
                      <a:pt x="2841" y="22065"/>
                    </a:lnTo>
                    <a:lnTo>
                      <a:pt x="2513" y="22885"/>
                    </a:lnTo>
                    <a:lnTo>
                      <a:pt x="2185" y="23704"/>
                    </a:lnTo>
                    <a:lnTo>
                      <a:pt x="1912" y="24550"/>
                    </a:lnTo>
                    <a:lnTo>
                      <a:pt x="1639" y="25397"/>
                    </a:lnTo>
                    <a:lnTo>
                      <a:pt x="1366" y="26244"/>
                    </a:lnTo>
                    <a:lnTo>
                      <a:pt x="1147" y="27117"/>
                    </a:lnTo>
                    <a:lnTo>
                      <a:pt x="929" y="27991"/>
                    </a:lnTo>
                    <a:lnTo>
                      <a:pt x="738" y="28865"/>
                    </a:lnTo>
                    <a:lnTo>
                      <a:pt x="574" y="29739"/>
                    </a:lnTo>
                    <a:lnTo>
                      <a:pt x="410" y="30640"/>
                    </a:lnTo>
                    <a:lnTo>
                      <a:pt x="301" y="31541"/>
                    </a:lnTo>
                    <a:lnTo>
                      <a:pt x="192" y="32442"/>
                    </a:lnTo>
                    <a:lnTo>
                      <a:pt x="110" y="33371"/>
                    </a:lnTo>
                    <a:lnTo>
                      <a:pt x="55" y="34272"/>
                    </a:lnTo>
                    <a:lnTo>
                      <a:pt x="28" y="35200"/>
                    </a:lnTo>
                    <a:lnTo>
                      <a:pt x="1" y="36129"/>
                    </a:lnTo>
                    <a:lnTo>
                      <a:pt x="1" y="36129"/>
                    </a:lnTo>
                    <a:lnTo>
                      <a:pt x="28" y="37085"/>
                    </a:lnTo>
                    <a:lnTo>
                      <a:pt x="55" y="38013"/>
                    </a:lnTo>
                    <a:lnTo>
                      <a:pt x="110" y="38914"/>
                    </a:lnTo>
                    <a:lnTo>
                      <a:pt x="192" y="39843"/>
                    </a:lnTo>
                    <a:lnTo>
                      <a:pt x="301" y="40744"/>
                    </a:lnTo>
                    <a:lnTo>
                      <a:pt x="410" y="41645"/>
                    </a:lnTo>
                    <a:lnTo>
                      <a:pt x="574" y="42546"/>
                    </a:lnTo>
                    <a:lnTo>
                      <a:pt x="738" y="43420"/>
                    </a:lnTo>
                    <a:lnTo>
                      <a:pt x="929" y="44294"/>
                    </a:lnTo>
                    <a:lnTo>
                      <a:pt x="1147" y="45168"/>
                    </a:lnTo>
                    <a:lnTo>
                      <a:pt x="1366" y="46042"/>
                    </a:lnTo>
                    <a:lnTo>
                      <a:pt x="1639" y="46888"/>
                    </a:lnTo>
                    <a:lnTo>
                      <a:pt x="1912" y="47735"/>
                    </a:lnTo>
                    <a:lnTo>
                      <a:pt x="2185" y="48581"/>
                    </a:lnTo>
                    <a:lnTo>
                      <a:pt x="2513" y="49401"/>
                    </a:lnTo>
                    <a:lnTo>
                      <a:pt x="2841" y="50220"/>
                    </a:lnTo>
                    <a:lnTo>
                      <a:pt x="3196" y="51012"/>
                    </a:lnTo>
                    <a:lnTo>
                      <a:pt x="3578" y="51804"/>
                    </a:lnTo>
                    <a:lnTo>
                      <a:pt x="3960" y="52596"/>
                    </a:lnTo>
                    <a:lnTo>
                      <a:pt x="4370" y="53360"/>
                    </a:lnTo>
                    <a:lnTo>
                      <a:pt x="4807" y="54125"/>
                    </a:lnTo>
                    <a:lnTo>
                      <a:pt x="5244" y="54889"/>
                    </a:lnTo>
                    <a:lnTo>
                      <a:pt x="5708" y="55627"/>
                    </a:lnTo>
                    <a:lnTo>
                      <a:pt x="6172" y="56337"/>
                    </a:lnTo>
                    <a:lnTo>
                      <a:pt x="6664" y="57074"/>
                    </a:lnTo>
                    <a:lnTo>
                      <a:pt x="7183" y="57757"/>
                    </a:lnTo>
                    <a:lnTo>
                      <a:pt x="7701" y="58467"/>
                    </a:lnTo>
                    <a:lnTo>
                      <a:pt x="8248" y="59122"/>
                    </a:lnTo>
                    <a:lnTo>
                      <a:pt x="8821" y="59805"/>
                    </a:lnTo>
                    <a:lnTo>
                      <a:pt x="9394" y="60433"/>
                    </a:lnTo>
                    <a:lnTo>
                      <a:pt x="9995" y="61088"/>
                    </a:lnTo>
                    <a:lnTo>
                      <a:pt x="10596" y="61689"/>
                    </a:lnTo>
                    <a:lnTo>
                      <a:pt x="11224" y="62317"/>
                    </a:lnTo>
                    <a:lnTo>
                      <a:pt x="11852" y="62891"/>
                    </a:lnTo>
                    <a:lnTo>
                      <a:pt x="12508" y="63464"/>
                    </a:lnTo>
                    <a:lnTo>
                      <a:pt x="13163" y="64038"/>
                    </a:lnTo>
                    <a:lnTo>
                      <a:pt x="13846" y="64584"/>
                    </a:lnTo>
                    <a:lnTo>
                      <a:pt x="14528" y="65103"/>
                    </a:lnTo>
                    <a:lnTo>
                      <a:pt x="15238" y="65621"/>
                    </a:lnTo>
                    <a:lnTo>
                      <a:pt x="15948" y="66113"/>
                    </a:lnTo>
                    <a:lnTo>
                      <a:pt x="16658" y="66604"/>
                    </a:lnTo>
                    <a:lnTo>
                      <a:pt x="17396" y="67041"/>
                    </a:lnTo>
                    <a:lnTo>
                      <a:pt x="18160" y="67506"/>
                    </a:lnTo>
                    <a:lnTo>
                      <a:pt x="18925" y="67915"/>
                    </a:lnTo>
                    <a:lnTo>
                      <a:pt x="19690" y="68325"/>
                    </a:lnTo>
                    <a:lnTo>
                      <a:pt x="20481" y="68734"/>
                    </a:lnTo>
                    <a:lnTo>
                      <a:pt x="21273" y="69089"/>
                    </a:lnTo>
                    <a:lnTo>
                      <a:pt x="22093" y="69444"/>
                    </a:lnTo>
                    <a:lnTo>
                      <a:pt x="22885" y="69772"/>
                    </a:lnTo>
                    <a:lnTo>
                      <a:pt x="23731" y="70100"/>
                    </a:lnTo>
                    <a:lnTo>
                      <a:pt x="24550" y="70400"/>
                    </a:lnTo>
                    <a:lnTo>
                      <a:pt x="25397" y="70673"/>
                    </a:lnTo>
                    <a:lnTo>
                      <a:pt x="26243" y="70919"/>
                    </a:lnTo>
                    <a:lnTo>
                      <a:pt x="27117" y="71138"/>
                    </a:lnTo>
                    <a:lnTo>
                      <a:pt x="27991" y="71356"/>
                    </a:lnTo>
                    <a:lnTo>
                      <a:pt x="28865" y="71547"/>
                    </a:lnTo>
                    <a:lnTo>
                      <a:pt x="29766" y="71711"/>
                    </a:lnTo>
                    <a:lnTo>
                      <a:pt x="30640" y="71875"/>
                    </a:lnTo>
                    <a:lnTo>
                      <a:pt x="31541" y="71984"/>
                    </a:lnTo>
                    <a:lnTo>
                      <a:pt x="32442" y="72093"/>
                    </a:lnTo>
                    <a:lnTo>
                      <a:pt x="33371" y="72175"/>
                    </a:lnTo>
                    <a:lnTo>
                      <a:pt x="34299" y="72230"/>
                    </a:lnTo>
                    <a:lnTo>
                      <a:pt x="35228" y="72284"/>
                    </a:lnTo>
                    <a:lnTo>
                      <a:pt x="36156" y="72284"/>
                    </a:lnTo>
                    <a:lnTo>
                      <a:pt x="36156" y="72284"/>
                    </a:lnTo>
                    <a:lnTo>
                      <a:pt x="37085" y="72284"/>
                    </a:lnTo>
                    <a:lnTo>
                      <a:pt x="38013" y="72230"/>
                    </a:lnTo>
                    <a:lnTo>
                      <a:pt x="38942" y="72175"/>
                    </a:lnTo>
                    <a:lnTo>
                      <a:pt x="39843" y="72093"/>
                    </a:lnTo>
                    <a:lnTo>
                      <a:pt x="40744" y="71984"/>
                    </a:lnTo>
                    <a:lnTo>
                      <a:pt x="41645" y="71875"/>
                    </a:lnTo>
                    <a:lnTo>
                      <a:pt x="42546" y="71711"/>
                    </a:lnTo>
                    <a:lnTo>
                      <a:pt x="43447" y="71547"/>
                    </a:lnTo>
                    <a:lnTo>
                      <a:pt x="44321" y="71356"/>
                    </a:lnTo>
                    <a:lnTo>
                      <a:pt x="45195" y="71138"/>
                    </a:lnTo>
                    <a:lnTo>
                      <a:pt x="46042" y="70919"/>
                    </a:lnTo>
                    <a:lnTo>
                      <a:pt x="46888" y="70673"/>
                    </a:lnTo>
                    <a:lnTo>
                      <a:pt x="47735" y="70400"/>
                    </a:lnTo>
                    <a:lnTo>
                      <a:pt x="48581" y="70100"/>
                    </a:lnTo>
                    <a:lnTo>
                      <a:pt x="49401" y="69772"/>
                    </a:lnTo>
                    <a:lnTo>
                      <a:pt x="50220" y="69444"/>
                    </a:lnTo>
                    <a:lnTo>
                      <a:pt x="51039" y="69089"/>
                    </a:lnTo>
                    <a:lnTo>
                      <a:pt x="51831" y="68734"/>
                    </a:lnTo>
                    <a:lnTo>
                      <a:pt x="52596" y="68325"/>
                    </a:lnTo>
                    <a:lnTo>
                      <a:pt x="53388" y="67915"/>
                    </a:lnTo>
                    <a:lnTo>
                      <a:pt x="54152" y="67506"/>
                    </a:lnTo>
                    <a:lnTo>
                      <a:pt x="54889" y="67041"/>
                    </a:lnTo>
                    <a:lnTo>
                      <a:pt x="55627" y="66604"/>
                    </a:lnTo>
                    <a:lnTo>
                      <a:pt x="56364" y="66113"/>
                    </a:lnTo>
                    <a:lnTo>
                      <a:pt x="57074" y="65621"/>
                    </a:lnTo>
                    <a:lnTo>
                      <a:pt x="57784" y="65103"/>
                    </a:lnTo>
                    <a:lnTo>
                      <a:pt x="58467" y="64584"/>
                    </a:lnTo>
                    <a:lnTo>
                      <a:pt x="59149" y="64038"/>
                    </a:lnTo>
                    <a:lnTo>
                      <a:pt x="59805" y="63464"/>
                    </a:lnTo>
                    <a:lnTo>
                      <a:pt x="60460" y="62891"/>
                    </a:lnTo>
                    <a:lnTo>
                      <a:pt x="61088" y="62317"/>
                    </a:lnTo>
                    <a:lnTo>
                      <a:pt x="61716" y="61689"/>
                    </a:lnTo>
                    <a:lnTo>
                      <a:pt x="62317" y="61088"/>
                    </a:lnTo>
                    <a:lnTo>
                      <a:pt x="62918" y="60433"/>
                    </a:lnTo>
                    <a:lnTo>
                      <a:pt x="63491" y="59805"/>
                    </a:lnTo>
                    <a:lnTo>
                      <a:pt x="64038" y="59122"/>
                    </a:lnTo>
                    <a:lnTo>
                      <a:pt x="64584" y="58467"/>
                    </a:lnTo>
                    <a:lnTo>
                      <a:pt x="65103" y="57757"/>
                    </a:lnTo>
                    <a:lnTo>
                      <a:pt x="65621" y="57074"/>
                    </a:lnTo>
                    <a:lnTo>
                      <a:pt x="66113" y="56337"/>
                    </a:lnTo>
                    <a:lnTo>
                      <a:pt x="66605" y="55627"/>
                    </a:lnTo>
                    <a:lnTo>
                      <a:pt x="67069" y="54889"/>
                    </a:lnTo>
                    <a:lnTo>
                      <a:pt x="67506" y="54125"/>
                    </a:lnTo>
                    <a:lnTo>
                      <a:pt x="67943" y="53360"/>
                    </a:lnTo>
                    <a:lnTo>
                      <a:pt x="68352" y="52596"/>
                    </a:lnTo>
                    <a:lnTo>
                      <a:pt x="68735" y="51804"/>
                    </a:lnTo>
                    <a:lnTo>
                      <a:pt x="69117" y="51012"/>
                    </a:lnTo>
                    <a:lnTo>
                      <a:pt x="69445" y="50220"/>
                    </a:lnTo>
                    <a:lnTo>
                      <a:pt x="69800" y="49401"/>
                    </a:lnTo>
                    <a:lnTo>
                      <a:pt x="70100" y="48581"/>
                    </a:lnTo>
                    <a:lnTo>
                      <a:pt x="70400" y="47735"/>
                    </a:lnTo>
                    <a:lnTo>
                      <a:pt x="70673" y="46888"/>
                    </a:lnTo>
                    <a:lnTo>
                      <a:pt x="70919" y="46042"/>
                    </a:lnTo>
                    <a:lnTo>
                      <a:pt x="71165" y="45168"/>
                    </a:lnTo>
                    <a:lnTo>
                      <a:pt x="71383" y="44294"/>
                    </a:lnTo>
                    <a:lnTo>
                      <a:pt x="71575" y="43420"/>
                    </a:lnTo>
                    <a:lnTo>
                      <a:pt x="71738" y="42546"/>
                    </a:lnTo>
                    <a:lnTo>
                      <a:pt x="71875" y="41645"/>
                    </a:lnTo>
                    <a:lnTo>
                      <a:pt x="72012" y="40744"/>
                    </a:lnTo>
                    <a:lnTo>
                      <a:pt x="72121" y="39843"/>
                    </a:lnTo>
                    <a:lnTo>
                      <a:pt x="72203" y="38914"/>
                    </a:lnTo>
                    <a:lnTo>
                      <a:pt x="72257" y="38013"/>
                    </a:lnTo>
                    <a:lnTo>
                      <a:pt x="72285" y="37085"/>
                    </a:lnTo>
                    <a:lnTo>
                      <a:pt x="72285" y="36129"/>
                    </a:lnTo>
                    <a:lnTo>
                      <a:pt x="72285" y="3612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77" name="Google Shape;477;p17"/>
            <p:cNvSpPr/>
            <p:nvPr/>
          </p:nvSpPr>
          <p:spPr>
            <a:xfrm rot="10800000">
              <a:off x="5866500" y="3855625"/>
              <a:ext cx="2564225" cy="2564225"/>
            </a:xfrm>
            <a:custGeom>
              <a:avLst/>
              <a:gdLst/>
              <a:ahLst/>
              <a:cxnLst/>
              <a:rect l="l" t="t" r="r" b="b"/>
              <a:pathLst>
                <a:path w="102569" h="102569" fill="none" extrusionOk="0">
                  <a:moveTo>
                    <a:pt x="0" y="102569"/>
                  </a:moveTo>
                  <a:lnTo>
                    <a:pt x="102569" y="1"/>
                  </a:lnTo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8" name="Google Shape;478;p17"/>
            <p:cNvGrpSpPr/>
            <p:nvPr/>
          </p:nvGrpSpPr>
          <p:grpSpPr>
            <a:xfrm rot="10800000">
              <a:off x="366263" y="4341575"/>
              <a:ext cx="406225" cy="684075"/>
              <a:chOff x="1398700" y="2554025"/>
              <a:chExt cx="406225" cy="684075"/>
            </a:xfrm>
          </p:grpSpPr>
          <p:sp>
            <p:nvSpPr>
              <p:cNvPr id="479" name="Google Shape;479;p17"/>
              <p:cNvSpPr/>
              <p:nvPr/>
            </p:nvSpPr>
            <p:spPr>
              <a:xfrm>
                <a:off x="1398700" y="2610000"/>
                <a:ext cx="110625" cy="110625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4425" fill="none" extrusionOk="0">
                    <a:moveTo>
                      <a:pt x="4424" y="4424"/>
                    </a:moveTo>
                    <a:lnTo>
                      <a:pt x="0" y="4424"/>
                    </a:lnTo>
                    <a:lnTo>
                      <a:pt x="0" y="0"/>
                    </a:lnTo>
                    <a:lnTo>
                      <a:pt x="4424" y="0"/>
                    </a:lnTo>
                    <a:lnTo>
                      <a:pt x="4424" y="4424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17"/>
              <p:cNvSpPr/>
              <p:nvPr/>
            </p:nvSpPr>
            <p:spPr>
              <a:xfrm>
                <a:off x="1454000" y="2554025"/>
                <a:ext cx="110625" cy="111300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4452" fill="none" extrusionOk="0">
                    <a:moveTo>
                      <a:pt x="4424" y="4451"/>
                    </a:moveTo>
                    <a:lnTo>
                      <a:pt x="0" y="4451"/>
                    </a:lnTo>
                    <a:lnTo>
                      <a:pt x="0" y="0"/>
                    </a:lnTo>
                    <a:lnTo>
                      <a:pt x="4424" y="0"/>
                    </a:lnTo>
                    <a:lnTo>
                      <a:pt x="4424" y="4451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17"/>
              <p:cNvSpPr/>
              <p:nvPr/>
            </p:nvSpPr>
            <p:spPr>
              <a:xfrm>
                <a:off x="1537975" y="3070825"/>
                <a:ext cx="167275" cy="167275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691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3" y="3687"/>
                    </a:lnTo>
                    <a:lnTo>
                      <a:pt x="6636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1" y="4943"/>
                    </a:lnTo>
                    <a:lnTo>
                      <a:pt x="6117" y="5216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62" y="5926"/>
                    </a:lnTo>
                    <a:lnTo>
                      <a:pt x="5216" y="6117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1"/>
                    </a:lnTo>
                    <a:lnTo>
                      <a:pt x="3332" y="6691"/>
                    </a:lnTo>
                    <a:lnTo>
                      <a:pt x="3332" y="6691"/>
                    </a:lnTo>
                    <a:lnTo>
                      <a:pt x="3004" y="6691"/>
                    </a:lnTo>
                    <a:lnTo>
                      <a:pt x="2676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17"/>
                    </a:lnTo>
                    <a:lnTo>
                      <a:pt x="1202" y="5926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16"/>
                    </a:lnTo>
                    <a:lnTo>
                      <a:pt x="410" y="4943"/>
                    </a:lnTo>
                    <a:lnTo>
                      <a:pt x="246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0" y="3687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0" y="3004"/>
                    </a:lnTo>
                    <a:lnTo>
                      <a:pt x="55" y="2676"/>
                    </a:lnTo>
                    <a:lnTo>
                      <a:pt x="137" y="2349"/>
                    </a:lnTo>
                    <a:lnTo>
                      <a:pt x="246" y="2048"/>
                    </a:lnTo>
                    <a:lnTo>
                      <a:pt x="410" y="1748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02" y="765"/>
                    </a:lnTo>
                    <a:lnTo>
                      <a:pt x="1475" y="574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6" y="82"/>
                    </a:lnTo>
                    <a:lnTo>
                      <a:pt x="3004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4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281" y="1748"/>
                    </a:lnTo>
                    <a:lnTo>
                      <a:pt x="6418" y="2048"/>
                    </a:lnTo>
                    <a:lnTo>
                      <a:pt x="6527" y="2349"/>
                    </a:lnTo>
                    <a:lnTo>
                      <a:pt x="6636" y="2676"/>
                    </a:lnTo>
                    <a:lnTo>
                      <a:pt x="6663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7"/>
              <p:cNvSpPr/>
              <p:nvPr/>
            </p:nvSpPr>
            <p:spPr>
              <a:xfrm>
                <a:off x="1636950" y="3070825"/>
                <a:ext cx="167975" cy="16727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6691" fill="none" extrusionOk="0">
                    <a:moveTo>
                      <a:pt x="6719" y="3359"/>
                    </a:moveTo>
                    <a:lnTo>
                      <a:pt x="6719" y="3359"/>
                    </a:lnTo>
                    <a:lnTo>
                      <a:pt x="6691" y="3687"/>
                    </a:lnTo>
                    <a:lnTo>
                      <a:pt x="6637" y="4042"/>
                    </a:lnTo>
                    <a:lnTo>
                      <a:pt x="6555" y="4342"/>
                    </a:lnTo>
                    <a:lnTo>
                      <a:pt x="6446" y="4670"/>
                    </a:lnTo>
                    <a:lnTo>
                      <a:pt x="6309" y="4943"/>
                    </a:lnTo>
                    <a:lnTo>
                      <a:pt x="6145" y="5216"/>
                    </a:lnTo>
                    <a:lnTo>
                      <a:pt x="5954" y="5489"/>
                    </a:lnTo>
                    <a:lnTo>
                      <a:pt x="5736" y="5735"/>
                    </a:lnTo>
                    <a:lnTo>
                      <a:pt x="5490" y="5926"/>
                    </a:lnTo>
                    <a:lnTo>
                      <a:pt x="5217" y="6117"/>
                    </a:lnTo>
                    <a:lnTo>
                      <a:pt x="4944" y="6308"/>
                    </a:lnTo>
                    <a:lnTo>
                      <a:pt x="4671" y="6445"/>
                    </a:lnTo>
                    <a:lnTo>
                      <a:pt x="4343" y="6554"/>
                    </a:lnTo>
                    <a:lnTo>
                      <a:pt x="4042" y="6636"/>
                    </a:lnTo>
                    <a:lnTo>
                      <a:pt x="3687" y="6691"/>
                    </a:lnTo>
                    <a:lnTo>
                      <a:pt x="3360" y="6691"/>
                    </a:lnTo>
                    <a:lnTo>
                      <a:pt x="3360" y="6691"/>
                    </a:lnTo>
                    <a:lnTo>
                      <a:pt x="3005" y="6691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9" y="6445"/>
                    </a:lnTo>
                    <a:lnTo>
                      <a:pt x="1749" y="6308"/>
                    </a:lnTo>
                    <a:lnTo>
                      <a:pt x="1476" y="6117"/>
                    </a:lnTo>
                    <a:lnTo>
                      <a:pt x="1230" y="5926"/>
                    </a:lnTo>
                    <a:lnTo>
                      <a:pt x="984" y="5735"/>
                    </a:lnTo>
                    <a:lnTo>
                      <a:pt x="766" y="5489"/>
                    </a:lnTo>
                    <a:lnTo>
                      <a:pt x="574" y="5216"/>
                    </a:lnTo>
                    <a:lnTo>
                      <a:pt x="411" y="4943"/>
                    </a:lnTo>
                    <a:lnTo>
                      <a:pt x="274" y="4670"/>
                    </a:lnTo>
                    <a:lnTo>
                      <a:pt x="165" y="4342"/>
                    </a:lnTo>
                    <a:lnTo>
                      <a:pt x="83" y="4042"/>
                    </a:lnTo>
                    <a:lnTo>
                      <a:pt x="28" y="3687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28" y="3004"/>
                    </a:lnTo>
                    <a:lnTo>
                      <a:pt x="83" y="2676"/>
                    </a:lnTo>
                    <a:lnTo>
                      <a:pt x="165" y="2349"/>
                    </a:lnTo>
                    <a:lnTo>
                      <a:pt x="274" y="2048"/>
                    </a:lnTo>
                    <a:lnTo>
                      <a:pt x="411" y="1748"/>
                    </a:lnTo>
                    <a:lnTo>
                      <a:pt x="574" y="1475"/>
                    </a:lnTo>
                    <a:lnTo>
                      <a:pt x="766" y="1229"/>
                    </a:lnTo>
                    <a:lnTo>
                      <a:pt x="984" y="983"/>
                    </a:lnTo>
                    <a:lnTo>
                      <a:pt x="1230" y="765"/>
                    </a:lnTo>
                    <a:lnTo>
                      <a:pt x="1476" y="574"/>
                    </a:lnTo>
                    <a:lnTo>
                      <a:pt x="1749" y="410"/>
                    </a:lnTo>
                    <a:lnTo>
                      <a:pt x="2049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5" y="27"/>
                    </a:lnTo>
                    <a:lnTo>
                      <a:pt x="3360" y="0"/>
                    </a:lnTo>
                    <a:lnTo>
                      <a:pt x="3360" y="0"/>
                    </a:lnTo>
                    <a:lnTo>
                      <a:pt x="3687" y="27"/>
                    </a:lnTo>
                    <a:lnTo>
                      <a:pt x="4042" y="82"/>
                    </a:lnTo>
                    <a:lnTo>
                      <a:pt x="4343" y="164"/>
                    </a:lnTo>
                    <a:lnTo>
                      <a:pt x="4671" y="273"/>
                    </a:lnTo>
                    <a:lnTo>
                      <a:pt x="4944" y="410"/>
                    </a:lnTo>
                    <a:lnTo>
                      <a:pt x="5217" y="574"/>
                    </a:lnTo>
                    <a:lnTo>
                      <a:pt x="5490" y="765"/>
                    </a:lnTo>
                    <a:lnTo>
                      <a:pt x="5736" y="983"/>
                    </a:lnTo>
                    <a:lnTo>
                      <a:pt x="5954" y="1229"/>
                    </a:lnTo>
                    <a:lnTo>
                      <a:pt x="6145" y="1475"/>
                    </a:lnTo>
                    <a:lnTo>
                      <a:pt x="6309" y="1748"/>
                    </a:lnTo>
                    <a:lnTo>
                      <a:pt x="6446" y="2048"/>
                    </a:lnTo>
                    <a:lnTo>
                      <a:pt x="6555" y="2349"/>
                    </a:lnTo>
                    <a:lnTo>
                      <a:pt x="6637" y="2676"/>
                    </a:lnTo>
                    <a:lnTo>
                      <a:pt x="6691" y="3004"/>
                    </a:lnTo>
                    <a:lnTo>
                      <a:pt x="6719" y="3359"/>
                    </a:lnTo>
                    <a:lnTo>
                      <a:pt x="6719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2" name="Google Shape;712;p24"/>
          <p:cNvGrpSpPr/>
          <p:nvPr/>
        </p:nvGrpSpPr>
        <p:grpSpPr>
          <a:xfrm>
            <a:off x="-344794" y="-739687"/>
            <a:ext cx="9565019" cy="6266746"/>
            <a:chOff x="-344794" y="-739687"/>
            <a:chExt cx="9565019" cy="6266746"/>
          </a:xfrm>
        </p:grpSpPr>
        <p:grpSp>
          <p:nvGrpSpPr>
            <p:cNvPr id="713" name="Google Shape;713;p24"/>
            <p:cNvGrpSpPr/>
            <p:nvPr/>
          </p:nvGrpSpPr>
          <p:grpSpPr>
            <a:xfrm>
              <a:off x="6656000" y="-739687"/>
              <a:ext cx="2564225" cy="2564225"/>
              <a:chOff x="6656000" y="-739687"/>
              <a:chExt cx="2564225" cy="2564225"/>
            </a:xfrm>
          </p:grpSpPr>
          <p:sp>
            <p:nvSpPr>
              <p:cNvPr id="714" name="Google Shape;714;p24"/>
              <p:cNvSpPr/>
              <p:nvPr/>
            </p:nvSpPr>
            <p:spPr>
              <a:xfrm>
                <a:off x="6656000" y="-739687"/>
                <a:ext cx="256422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69" h="102569" fill="none" extrusionOk="0">
                    <a:moveTo>
                      <a:pt x="0" y="102569"/>
                    </a:moveTo>
                    <a:lnTo>
                      <a:pt x="102569" y="1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8023450" y="-54937"/>
                <a:ext cx="944175" cy="944200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37768" fill="none" extrusionOk="0">
                    <a:moveTo>
                      <a:pt x="37767" y="1"/>
                    </a:moveTo>
                    <a:lnTo>
                      <a:pt x="0" y="37767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6" name="Google Shape;716;p24"/>
            <p:cNvGrpSpPr/>
            <p:nvPr/>
          </p:nvGrpSpPr>
          <p:grpSpPr>
            <a:xfrm>
              <a:off x="6407500" y="261838"/>
              <a:ext cx="1770250" cy="865675"/>
              <a:chOff x="6407500" y="261838"/>
              <a:chExt cx="1770250" cy="865675"/>
            </a:xfrm>
          </p:grpSpPr>
          <p:sp>
            <p:nvSpPr>
              <p:cNvPr id="717" name="Google Shape;717;p24"/>
              <p:cNvSpPr/>
              <p:nvPr/>
            </p:nvSpPr>
            <p:spPr>
              <a:xfrm>
                <a:off x="8137450" y="10872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0" y="656"/>
                    </a:lnTo>
                    <a:lnTo>
                      <a:pt x="0" y="820"/>
                    </a:lnTo>
                    <a:lnTo>
                      <a:pt x="0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612" y="984"/>
                    </a:lnTo>
                    <a:lnTo>
                      <a:pt x="1612" y="820"/>
                    </a:lnTo>
                    <a:lnTo>
                      <a:pt x="1612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8062350" y="10872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4" y="984"/>
                    </a:lnTo>
                    <a:lnTo>
                      <a:pt x="1612" y="820"/>
                    </a:lnTo>
                    <a:lnTo>
                      <a:pt x="1584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7690275" y="10872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3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7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5" y="984"/>
                    </a:lnTo>
                    <a:lnTo>
                      <a:pt x="1612" y="820"/>
                    </a:lnTo>
                    <a:lnTo>
                      <a:pt x="1585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7" y="28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6407500" y="10872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6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56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6482600" y="10872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5" y="28"/>
                    </a:lnTo>
                    <a:lnTo>
                      <a:pt x="519" y="55"/>
                    </a:lnTo>
                    <a:lnTo>
                      <a:pt x="382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82" y="1475"/>
                    </a:lnTo>
                    <a:lnTo>
                      <a:pt x="519" y="1557"/>
                    </a:lnTo>
                    <a:lnTo>
                      <a:pt x="655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>
                <a:off x="7339375" y="261838"/>
                <a:ext cx="498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2022" extrusionOk="0">
                    <a:moveTo>
                      <a:pt x="0" y="0"/>
                    </a:moveTo>
                    <a:lnTo>
                      <a:pt x="0" y="2021"/>
                    </a:lnTo>
                    <a:lnTo>
                      <a:pt x="1994" y="2021"/>
                    </a:lnTo>
                    <a:lnTo>
                      <a:pt x="19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7439725" y="261838"/>
                <a:ext cx="49875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2022" extrusionOk="0">
                    <a:moveTo>
                      <a:pt x="1" y="0"/>
                    </a:moveTo>
                    <a:lnTo>
                      <a:pt x="1" y="2021"/>
                    </a:lnTo>
                    <a:lnTo>
                      <a:pt x="1994" y="2021"/>
                    </a:lnTo>
                    <a:lnTo>
                      <a:pt x="19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7539400" y="26183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0"/>
                    </a:moveTo>
                    <a:lnTo>
                      <a:pt x="1" y="2021"/>
                    </a:lnTo>
                    <a:lnTo>
                      <a:pt x="2021" y="2021"/>
                    </a:lnTo>
                    <a:lnTo>
                      <a:pt x="20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7639750" y="26183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0"/>
                    </a:moveTo>
                    <a:lnTo>
                      <a:pt x="1" y="2021"/>
                    </a:lnTo>
                    <a:lnTo>
                      <a:pt x="2022" y="2021"/>
                    </a:lnTo>
                    <a:lnTo>
                      <a:pt x="20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>
                <a:off x="7339375" y="362188"/>
                <a:ext cx="498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2022" extrusionOk="0">
                    <a:moveTo>
                      <a:pt x="0" y="1"/>
                    </a:moveTo>
                    <a:lnTo>
                      <a:pt x="0" y="2021"/>
                    </a:lnTo>
                    <a:lnTo>
                      <a:pt x="1994" y="2021"/>
                    </a:lnTo>
                    <a:lnTo>
                      <a:pt x="19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7439725" y="362188"/>
                <a:ext cx="49875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2022" extrusionOk="0">
                    <a:moveTo>
                      <a:pt x="1" y="1"/>
                    </a:moveTo>
                    <a:lnTo>
                      <a:pt x="1" y="2021"/>
                    </a:lnTo>
                    <a:lnTo>
                      <a:pt x="1994" y="2021"/>
                    </a:lnTo>
                    <a:lnTo>
                      <a:pt x="19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7539400" y="36218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1"/>
                    </a:moveTo>
                    <a:lnTo>
                      <a:pt x="1" y="2021"/>
                    </a:lnTo>
                    <a:lnTo>
                      <a:pt x="2021" y="2021"/>
                    </a:lnTo>
                    <a:lnTo>
                      <a:pt x="20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>
                <a:off x="7639750" y="36218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1"/>
                    </a:moveTo>
                    <a:lnTo>
                      <a:pt x="1" y="2021"/>
                    </a:lnTo>
                    <a:lnTo>
                      <a:pt x="2022" y="2021"/>
                    </a:lnTo>
                    <a:lnTo>
                      <a:pt x="20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24"/>
            <p:cNvGrpSpPr/>
            <p:nvPr/>
          </p:nvGrpSpPr>
          <p:grpSpPr>
            <a:xfrm>
              <a:off x="6828638" y="684238"/>
              <a:ext cx="266275" cy="167950"/>
              <a:chOff x="3924250" y="4741138"/>
              <a:chExt cx="266275" cy="167950"/>
            </a:xfrm>
          </p:grpSpPr>
          <p:sp>
            <p:nvSpPr>
              <p:cNvPr id="731" name="Google Shape;731;p24"/>
              <p:cNvSpPr/>
              <p:nvPr/>
            </p:nvSpPr>
            <p:spPr>
              <a:xfrm>
                <a:off x="3924250" y="4741138"/>
                <a:ext cx="167300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4" y="3714"/>
                    </a:lnTo>
                    <a:lnTo>
                      <a:pt x="6609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2" y="4943"/>
                    </a:lnTo>
                    <a:lnTo>
                      <a:pt x="6118" y="5243"/>
                    </a:lnTo>
                    <a:lnTo>
                      <a:pt x="5927" y="5489"/>
                    </a:lnTo>
                    <a:lnTo>
                      <a:pt x="5708" y="5735"/>
                    </a:lnTo>
                    <a:lnTo>
                      <a:pt x="5462" y="5953"/>
                    </a:lnTo>
                    <a:lnTo>
                      <a:pt x="5217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3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32" y="6718"/>
                    </a:lnTo>
                    <a:lnTo>
                      <a:pt x="3332" y="6718"/>
                    </a:lnTo>
                    <a:lnTo>
                      <a:pt x="3005" y="6690"/>
                    </a:lnTo>
                    <a:lnTo>
                      <a:pt x="2650" y="6636"/>
                    </a:lnTo>
                    <a:lnTo>
                      <a:pt x="2349" y="6554"/>
                    </a:lnTo>
                    <a:lnTo>
                      <a:pt x="2022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02" y="5953"/>
                    </a:lnTo>
                    <a:lnTo>
                      <a:pt x="957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383" y="4943"/>
                    </a:lnTo>
                    <a:lnTo>
                      <a:pt x="247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1" y="3714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1" y="3004"/>
                    </a:lnTo>
                    <a:lnTo>
                      <a:pt x="55" y="2676"/>
                    </a:lnTo>
                    <a:lnTo>
                      <a:pt x="137" y="2348"/>
                    </a:lnTo>
                    <a:lnTo>
                      <a:pt x="247" y="2048"/>
                    </a:lnTo>
                    <a:lnTo>
                      <a:pt x="383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57" y="983"/>
                    </a:lnTo>
                    <a:lnTo>
                      <a:pt x="1202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22" y="273"/>
                    </a:lnTo>
                    <a:lnTo>
                      <a:pt x="2349" y="164"/>
                    </a:lnTo>
                    <a:lnTo>
                      <a:pt x="2650" y="82"/>
                    </a:lnTo>
                    <a:lnTo>
                      <a:pt x="3005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3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7" y="573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7" y="1229"/>
                    </a:lnTo>
                    <a:lnTo>
                      <a:pt x="6118" y="1475"/>
                    </a:lnTo>
                    <a:lnTo>
                      <a:pt x="6282" y="1775"/>
                    </a:lnTo>
                    <a:lnTo>
                      <a:pt x="6418" y="2048"/>
                    </a:lnTo>
                    <a:lnTo>
                      <a:pt x="6527" y="2348"/>
                    </a:lnTo>
                    <a:lnTo>
                      <a:pt x="6609" y="2676"/>
                    </a:lnTo>
                    <a:lnTo>
                      <a:pt x="6664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>
                <a:off x="4023250" y="4741138"/>
                <a:ext cx="167275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91" y="3714"/>
                    </a:lnTo>
                    <a:lnTo>
                      <a:pt x="6636" y="4042"/>
                    </a:lnTo>
                    <a:lnTo>
                      <a:pt x="6554" y="4342"/>
                    </a:lnTo>
                    <a:lnTo>
                      <a:pt x="6445" y="4670"/>
                    </a:lnTo>
                    <a:lnTo>
                      <a:pt x="6309" y="4943"/>
                    </a:lnTo>
                    <a:lnTo>
                      <a:pt x="6117" y="5243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89" y="5953"/>
                    </a:lnTo>
                    <a:lnTo>
                      <a:pt x="5216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59" y="6718"/>
                    </a:lnTo>
                    <a:lnTo>
                      <a:pt x="3359" y="6718"/>
                    </a:lnTo>
                    <a:lnTo>
                      <a:pt x="3004" y="6690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29" y="5953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410" y="4943"/>
                    </a:lnTo>
                    <a:lnTo>
                      <a:pt x="273" y="4670"/>
                    </a:lnTo>
                    <a:lnTo>
                      <a:pt x="164" y="4342"/>
                    </a:lnTo>
                    <a:lnTo>
                      <a:pt x="82" y="4042"/>
                    </a:lnTo>
                    <a:lnTo>
                      <a:pt x="28" y="3714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28" y="3004"/>
                    </a:lnTo>
                    <a:lnTo>
                      <a:pt x="82" y="2676"/>
                    </a:lnTo>
                    <a:lnTo>
                      <a:pt x="164" y="2348"/>
                    </a:lnTo>
                    <a:lnTo>
                      <a:pt x="273" y="2048"/>
                    </a:lnTo>
                    <a:lnTo>
                      <a:pt x="410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29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4" y="27"/>
                    </a:lnTo>
                    <a:lnTo>
                      <a:pt x="3359" y="0"/>
                    </a:lnTo>
                    <a:lnTo>
                      <a:pt x="3359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3"/>
                    </a:lnTo>
                    <a:lnTo>
                      <a:pt x="5489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309" y="1775"/>
                    </a:lnTo>
                    <a:lnTo>
                      <a:pt x="6445" y="2048"/>
                    </a:lnTo>
                    <a:lnTo>
                      <a:pt x="6554" y="2348"/>
                    </a:lnTo>
                    <a:lnTo>
                      <a:pt x="6636" y="2676"/>
                    </a:lnTo>
                    <a:lnTo>
                      <a:pt x="6691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3" name="Google Shape;733;p24"/>
            <p:cNvGrpSpPr/>
            <p:nvPr/>
          </p:nvGrpSpPr>
          <p:grpSpPr>
            <a:xfrm>
              <a:off x="1626975" y="2500225"/>
              <a:ext cx="2563550" cy="2564225"/>
              <a:chOff x="1626975" y="2500225"/>
              <a:chExt cx="2563550" cy="2564225"/>
            </a:xfrm>
          </p:grpSpPr>
          <p:sp>
            <p:nvSpPr>
              <p:cNvPr id="734" name="Google Shape;734;p24"/>
              <p:cNvSpPr/>
              <p:nvPr/>
            </p:nvSpPr>
            <p:spPr>
              <a:xfrm>
                <a:off x="1626975" y="2500225"/>
                <a:ext cx="2563550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2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>
                <a:off x="1947850" y="3683325"/>
                <a:ext cx="944200" cy="943500"/>
              </a:xfrm>
              <a:custGeom>
                <a:avLst/>
                <a:gdLst/>
                <a:ahLst/>
                <a:cxnLst/>
                <a:rect l="l" t="t" r="r" b="b"/>
                <a:pathLst>
                  <a:path w="37768" h="37740" fill="none" extrusionOk="0">
                    <a:moveTo>
                      <a:pt x="37767" y="1"/>
                    </a:moveTo>
                    <a:lnTo>
                      <a:pt x="0" y="3774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4"/>
              <p:cNvSpPr/>
              <p:nvPr/>
            </p:nvSpPr>
            <p:spPr>
              <a:xfrm>
                <a:off x="2653075" y="3579550"/>
                <a:ext cx="456750" cy="456750"/>
              </a:xfrm>
              <a:custGeom>
                <a:avLst/>
                <a:gdLst/>
                <a:ahLst/>
                <a:cxnLst/>
                <a:rect l="l" t="t" r="r" b="b"/>
                <a:pathLst>
                  <a:path w="18270" h="18270" fill="none" extrusionOk="0">
                    <a:moveTo>
                      <a:pt x="18269" y="9122"/>
                    </a:moveTo>
                    <a:lnTo>
                      <a:pt x="18269" y="9122"/>
                    </a:lnTo>
                    <a:lnTo>
                      <a:pt x="18269" y="9586"/>
                    </a:lnTo>
                    <a:lnTo>
                      <a:pt x="18242" y="10050"/>
                    </a:lnTo>
                    <a:lnTo>
                      <a:pt x="18188" y="10514"/>
                    </a:lnTo>
                    <a:lnTo>
                      <a:pt x="18106" y="10951"/>
                    </a:lnTo>
                    <a:lnTo>
                      <a:pt x="17996" y="11415"/>
                    </a:lnTo>
                    <a:lnTo>
                      <a:pt x="17860" y="11852"/>
                    </a:lnTo>
                    <a:lnTo>
                      <a:pt x="17723" y="12262"/>
                    </a:lnTo>
                    <a:lnTo>
                      <a:pt x="17559" y="12672"/>
                    </a:lnTo>
                    <a:lnTo>
                      <a:pt x="17368" y="13081"/>
                    </a:lnTo>
                    <a:lnTo>
                      <a:pt x="17177" y="13463"/>
                    </a:lnTo>
                    <a:lnTo>
                      <a:pt x="16959" y="13846"/>
                    </a:lnTo>
                    <a:lnTo>
                      <a:pt x="16713" y="14228"/>
                    </a:lnTo>
                    <a:lnTo>
                      <a:pt x="16467" y="14583"/>
                    </a:lnTo>
                    <a:lnTo>
                      <a:pt x="16194" y="14938"/>
                    </a:lnTo>
                    <a:lnTo>
                      <a:pt x="15894" y="15266"/>
                    </a:lnTo>
                    <a:lnTo>
                      <a:pt x="15593" y="15593"/>
                    </a:lnTo>
                    <a:lnTo>
                      <a:pt x="15293" y="15894"/>
                    </a:lnTo>
                    <a:lnTo>
                      <a:pt x="14965" y="16167"/>
                    </a:lnTo>
                    <a:lnTo>
                      <a:pt x="14610" y="16440"/>
                    </a:lnTo>
                    <a:lnTo>
                      <a:pt x="14255" y="16686"/>
                    </a:lnTo>
                    <a:lnTo>
                      <a:pt x="13873" y="16932"/>
                    </a:lnTo>
                    <a:lnTo>
                      <a:pt x="13491" y="17150"/>
                    </a:lnTo>
                    <a:lnTo>
                      <a:pt x="13108" y="17368"/>
                    </a:lnTo>
                    <a:lnTo>
                      <a:pt x="12699" y="17532"/>
                    </a:lnTo>
                    <a:lnTo>
                      <a:pt x="12289" y="17696"/>
                    </a:lnTo>
                    <a:lnTo>
                      <a:pt x="11852" y="17833"/>
                    </a:lnTo>
                    <a:lnTo>
                      <a:pt x="11415" y="17969"/>
                    </a:lnTo>
                    <a:lnTo>
                      <a:pt x="10978" y="18078"/>
                    </a:lnTo>
                    <a:lnTo>
                      <a:pt x="10541" y="18160"/>
                    </a:lnTo>
                    <a:lnTo>
                      <a:pt x="10077" y="18215"/>
                    </a:lnTo>
                    <a:lnTo>
                      <a:pt x="9613" y="18242"/>
                    </a:lnTo>
                    <a:lnTo>
                      <a:pt x="9149" y="18270"/>
                    </a:lnTo>
                    <a:lnTo>
                      <a:pt x="9149" y="18270"/>
                    </a:lnTo>
                    <a:lnTo>
                      <a:pt x="8684" y="18242"/>
                    </a:lnTo>
                    <a:lnTo>
                      <a:pt x="8220" y="18215"/>
                    </a:lnTo>
                    <a:lnTo>
                      <a:pt x="7756" y="18160"/>
                    </a:lnTo>
                    <a:lnTo>
                      <a:pt x="7319" y="18078"/>
                    </a:lnTo>
                    <a:lnTo>
                      <a:pt x="6855" y="17969"/>
                    </a:lnTo>
                    <a:lnTo>
                      <a:pt x="6418" y="17833"/>
                    </a:lnTo>
                    <a:lnTo>
                      <a:pt x="6008" y="17696"/>
                    </a:lnTo>
                    <a:lnTo>
                      <a:pt x="5599" y="17532"/>
                    </a:lnTo>
                    <a:lnTo>
                      <a:pt x="5189" y="17368"/>
                    </a:lnTo>
                    <a:lnTo>
                      <a:pt x="4779" y="17150"/>
                    </a:lnTo>
                    <a:lnTo>
                      <a:pt x="4397" y="16932"/>
                    </a:lnTo>
                    <a:lnTo>
                      <a:pt x="4042" y="16686"/>
                    </a:lnTo>
                    <a:lnTo>
                      <a:pt x="3687" y="16440"/>
                    </a:lnTo>
                    <a:lnTo>
                      <a:pt x="3332" y="16167"/>
                    </a:lnTo>
                    <a:lnTo>
                      <a:pt x="3004" y="15894"/>
                    </a:lnTo>
                    <a:lnTo>
                      <a:pt x="2677" y="15593"/>
                    </a:lnTo>
                    <a:lnTo>
                      <a:pt x="2376" y="15266"/>
                    </a:lnTo>
                    <a:lnTo>
                      <a:pt x="2103" y="14938"/>
                    </a:lnTo>
                    <a:lnTo>
                      <a:pt x="1830" y="14583"/>
                    </a:lnTo>
                    <a:lnTo>
                      <a:pt x="1584" y="14228"/>
                    </a:lnTo>
                    <a:lnTo>
                      <a:pt x="1339" y="13846"/>
                    </a:lnTo>
                    <a:lnTo>
                      <a:pt x="1120" y="13463"/>
                    </a:lnTo>
                    <a:lnTo>
                      <a:pt x="902" y="13081"/>
                    </a:lnTo>
                    <a:lnTo>
                      <a:pt x="738" y="12672"/>
                    </a:lnTo>
                    <a:lnTo>
                      <a:pt x="574" y="12262"/>
                    </a:lnTo>
                    <a:lnTo>
                      <a:pt x="410" y="11852"/>
                    </a:lnTo>
                    <a:lnTo>
                      <a:pt x="301" y="11415"/>
                    </a:lnTo>
                    <a:lnTo>
                      <a:pt x="192" y="10951"/>
                    </a:lnTo>
                    <a:lnTo>
                      <a:pt x="110" y="10514"/>
                    </a:lnTo>
                    <a:lnTo>
                      <a:pt x="55" y="10050"/>
                    </a:lnTo>
                    <a:lnTo>
                      <a:pt x="28" y="9586"/>
                    </a:lnTo>
                    <a:lnTo>
                      <a:pt x="0" y="9122"/>
                    </a:lnTo>
                    <a:lnTo>
                      <a:pt x="0" y="9122"/>
                    </a:lnTo>
                    <a:lnTo>
                      <a:pt x="28" y="8657"/>
                    </a:lnTo>
                    <a:lnTo>
                      <a:pt x="55" y="8193"/>
                    </a:lnTo>
                    <a:lnTo>
                      <a:pt x="110" y="7729"/>
                    </a:lnTo>
                    <a:lnTo>
                      <a:pt x="192" y="7292"/>
                    </a:lnTo>
                    <a:lnTo>
                      <a:pt x="301" y="6828"/>
                    </a:lnTo>
                    <a:lnTo>
                      <a:pt x="410" y="6418"/>
                    </a:lnTo>
                    <a:lnTo>
                      <a:pt x="574" y="5981"/>
                    </a:lnTo>
                    <a:lnTo>
                      <a:pt x="738" y="5572"/>
                    </a:lnTo>
                    <a:lnTo>
                      <a:pt x="902" y="5162"/>
                    </a:lnTo>
                    <a:lnTo>
                      <a:pt x="1120" y="4780"/>
                    </a:lnTo>
                    <a:lnTo>
                      <a:pt x="1339" y="4397"/>
                    </a:lnTo>
                    <a:lnTo>
                      <a:pt x="1584" y="4015"/>
                    </a:lnTo>
                    <a:lnTo>
                      <a:pt x="1830" y="3660"/>
                    </a:lnTo>
                    <a:lnTo>
                      <a:pt x="2103" y="3305"/>
                    </a:lnTo>
                    <a:lnTo>
                      <a:pt x="2376" y="2977"/>
                    </a:lnTo>
                    <a:lnTo>
                      <a:pt x="2677" y="2677"/>
                    </a:lnTo>
                    <a:lnTo>
                      <a:pt x="3004" y="2349"/>
                    </a:lnTo>
                    <a:lnTo>
                      <a:pt x="3332" y="2076"/>
                    </a:lnTo>
                    <a:lnTo>
                      <a:pt x="3687" y="1803"/>
                    </a:lnTo>
                    <a:lnTo>
                      <a:pt x="4042" y="1557"/>
                    </a:lnTo>
                    <a:lnTo>
                      <a:pt x="4397" y="1312"/>
                    </a:lnTo>
                    <a:lnTo>
                      <a:pt x="4779" y="1093"/>
                    </a:lnTo>
                    <a:lnTo>
                      <a:pt x="5189" y="902"/>
                    </a:lnTo>
                    <a:lnTo>
                      <a:pt x="5599" y="711"/>
                    </a:lnTo>
                    <a:lnTo>
                      <a:pt x="6008" y="547"/>
                    </a:lnTo>
                    <a:lnTo>
                      <a:pt x="6418" y="410"/>
                    </a:lnTo>
                    <a:lnTo>
                      <a:pt x="6855" y="274"/>
                    </a:lnTo>
                    <a:lnTo>
                      <a:pt x="7319" y="165"/>
                    </a:lnTo>
                    <a:lnTo>
                      <a:pt x="7756" y="83"/>
                    </a:lnTo>
                    <a:lnTo>
                      <a:pt x="8220" y="28"/>
                    </a:lnTo>
                    <a:lnTo>
                      <a:pt x="8684" y="1"/>
                    </a:lnTo>
                    <a:lnTo>
                      <a:pt x="9149" y="1"/>
                    </a:lnTo>
                    <a:lnTo>
                      <a:pt x="9149" y="1"/>
                    </a:lnTo>
                    <a:lnTo>
                      <a:pt x="9613" y="1"/>
                    </a:lnTo>
                    <a:lnTo>
                      <a:pt x="10077" y="28"/>
                    </a:lnTo>
                    <a:lnTo>
                      <a:pt x="10541" y="83"/>
                    </a:lnTo>
                    <a:lnTo>
                      <a:pt x="10978" y="165"/>
                    </a:lnTo>
                    <a:lnTo>
                      <a:pt x="11415" y="274"/>
                    </a:lnTo>
                    <a:lnTo>
                      <a:pt x="11852" y="410"/>
                    </a:lnTo>
                    <a:lnTo>
                      <a:pt x="12289" y="547"/>
                    </a:lnTo>
                    <a:lnTo>
                      <a:pt x="12699" y="711"/>
                    </a:lnTo>
                    <a:lnTo>
                      <a:pt x="13108" y="902"/>
                    </a:lnTo>
                    <a:lnTo>
                      <a:pt x="13491" y="1093"/>
                    </a:lnTo>
                    <a:lnTo>
                      <a:pt x="13873" y="1312"/>
                    </a:lnTo>
                    <a:lnTo>
                      <a:pt x="14255" y="1557"/>
                    </a:lnTo>
                    <a:lnTo>
                      <a:pt x="14610" y="1803"/>
                    </a:lnTo>
                    <a:lnTo>
                      <a:pt x="14965" y="2076"/>
                    </a:lnTo>
                    <a:lnTo>
                      <a:pt x="15293" y="2349"/>
                    </a:lnTo>
                    <a:lnTo>
                      <a:pt x="15593" y="2677"/>
                    </a:lnTo>
                    <a:lnTo>
                      <a:pt x="15894" y="2977"/>
                    </a:lnTo>
                    <a:lnTo>
                      <a:pt x="16194" y="3305"/>
                    </a:lnTo>
                    <a:lnTo>
                      <a:pt x="16467" y="3660"/>
                    </a:lnTo>
                    <a:lnTo>
                      <a:pt x="16713" y="4015"/>
                    </a:lnTo>
                    <a:lnTo>
                      <a:pt x="16959" y="4397"/>
                    </a:lnTo>
                    <a:lnTo>
                      <a:pt x="17177" y="4780"/>
                    </a:lnTo>
                    <a:lnTo>
                      <a:pt x="17368" y="5162"/>
                    </a:lnTo>
                    <a:lnTo>
                      <a:pt x="17559" y="5572"/>
                    </a:lnTo>
                    <a:lnTo>
                      <a:pt x="17723" y="5981"/>
                    </a:lnTo>
                    <a:lnTo>
                      <a:pt x="17860" y="6418"/>
                    </a:lnTo>
                    <a:lnTo>
                      <a:pt x="17996" y="6828"/>
                    </a:lnTo>
                    <a:lnTo>
                      <a:pt x="18106" y="7292"/>
                    </a:lnTo>
                    <a:lnTo>
                      <a:pt x="18188" y="7729"/>
                    </a:lnTo>
                    <a:lnTo>
                      <a:pt x="18242" y="8193"/>
                    </a:lnTo>
                    <a:lnTo>
                      <a:pt x="18269" y="8657"/>
                    </a:lnTo>
                    <a:lnTo>
                      <a:pt x="18269" y="9122"/>
                    </a:lnTo>
                    <a:lnTo>
                      <a:pt x="18269" y="9122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2530875" y="3456675"/>
                <a:ext cx="701825" cy="701825"/>
              </a:xfrm>
              <a:custGeom>
                <a:avLst/>
                <a:gdLst/>
                <a:ahLst/>
                <a:cxnLst/>
                <a:rect l="l" t="t" r="r" b="b"/>
                <a:pathLst>
                  <a:path w="28073" h="28073" fill="none" extrusionOk="0">
                    <a:moveTo>
                      <a:pt x="28073" y="14037"/>
                    </a:moveTo>
                    <a:lnTo>
                      <a:pt x="28073" y="14037"/>
                    </a:lnTo>
                    <a:lnTo>
                      <a:pt x="28073" y="14774"/>
                    </a:lnTo>
                    <a:lnTo>
                      <a:pt x="28018" y="15484"/>
                    </a:lnTo>
                    <a:lnTo>
                      <a:pt x="27909" y="16167"/>
                    </a:lnTo>
                    <a:lnTo>
                      <a:pt x="27800" y="16877"/>
                    </a:lnTo>
                    <a:lnTo>
                      <a:pt x="27636" y="17559"/>
                    </a:lnTo>
                    <a:lnTo>
                      <a:pt x="27445" y="18215"/>
                    </a:lnTo>
                    <a:lnTo>
                      <a:pt x="27226" y="18870"/>
                    </a:lnTo>
                    <a:lnTo>
                      <a:pt x="26981" y="19498"/>
                    </a:lnTo>
                    <a:lnTo>
                      <a:pt x="26708" y="20126"/>
                    </a:lnTo>
                    <a:lnTo>
                      <a:pt x="26380" y="20727"/>
                    </a:lnTo>
                    <a:lnTo>
                      <a:pt x="26052" y="21328"/>
                    </a:lnTo>
                    <a:lnTo>
                      <a:pt x="25670" y="21901"/>
                    </a:lnTo>
                    <a:lnTo>
                      <a:pt x="25287" y="22447"/>
                    </a:lnTo>
                    <a:lnTo>
                      <a:pt x="24878" y="22966"/>
                    </a:lnTo>
                    <a:lnTo>
                      <a:pt x="24441" y="23485"/>
                    </a:lnTo>
                    <a:lnTo>
                      <a:pt x="23977" y="23977"/>
                    </a:lnTo>
                    <a:lnTo>
                      <a:pt x="23485" y="24441"/>
                    </a:lnTo>
                    <a:lnTo>
                      <a:pt x="22966" y="24878"/>
                    </a:lnTo>
                    <a:lnTo>
                      <a:pt x="22447" y="25287"/>
                    </a:lnTo>
                    <a:lnTo>
                      <a:pt x="21874" y="25697"/>
                    </a:lnTo>
                    <a:lnTo>
                      <a:pt x="21328" y="26052"/>
                    </a:lnTo>
                    <a:lnTo>
                      <a:pt x="20727" y="26380"/>
                    </a:lnTo>
                    <a:lnTo>
                      <a:pt x="20126" y="26707"/>
                    </a:lnTo>
                    <a:lnTo>
                      <a:pt x="19498" y="26980"/>
                    </a:lnTo>
                    <a:lnTo>
                      <a:pt x="18870" y="27226"/>
                    </a:lnTo>
                    <a:lnTo>
                      <a:pt x="18215" y="27445"/>
                    </a:lnTo>
                    <a:lnTo>
                      <a:pt x="17532" y="27636"/>
                    </a:lnTo>
                    <a:lnTo>
                      <a:pt x="16877" y="27800"/>
                    </a:lnTo>
                    <a:lnTo>
                      <a:pt x="16167" y="27909"/>
                    </a:lnTo>
                    <a:lnTo>
                      <a:pt x="15457" y="28018"/>
                    </a:lnTo>
                    <a:lnTo>
                      <a:pt x="14747" y="28073"/>
                    </a:lnTo>
                    <a:lnTo>
                      <a:pt x="14037" y="28073"/>
                    </a:lnTo>
                    <a:lnTo>
                      <a:pt x="14037" y="28073"/>
                    </a:lnTo>
                    <a:lnTo>
                      <a:pt x="13299" y="28073"/>
                    </a:lnTo>
                    <a:lnTo>
                      <a:pt x="12589" y="28018"/>
                    </a:lnTo>
                    <a:lnTo>
                      <a:pt x="11907" y="27909"/>
                    </a:lnTo>
                    <a:lnTo>
                      <a:pt x="11197" y="27800"/>
                    </a:lnTo>
                    <a:lnTo>
                      <a:pt x="10514" y="27636"/>
                    </a:lnTo>
                    <a:lnTo>
                      <a:pt x="9859" y="27445"/>
                    </a:lnTo>
                    <a:lnTo>
                      <a:pt x="9203" y="27226"/>
                    </a:lnTo>
                    <a:lnTo>
                      <a:pt x="8575" y="26980"/>
                    </a:lnTo>
                    <a:lnTo>
                      <a:pt x="7947" y="26707"/>
                    </a:lnTo>
                    <a:lnTo>
                      <a:pt x="7346" y="26380"/>
                    </a:lnTo>
                    <a:lnTo>
                      <a:pt x="6745" y="26052"/>
                    </a:lnTo>
                    <a:lnTo>
                      <a:pt x="6172" y="25697"/>
                    </a:lnTo>
                    <a:lnTo>
                      <a:pt x="5626" y="25287"/>
                    </a:lnTo>
                    <a:lnTo>
                      <a:pt x="5107" y="24878"/>
                    </a:lnTo>
                    <a:lnTo>
                      <a:pt x="4588" y="24441"/>
                    </a:lnTo>
                    <a:lnTo>
                      <a:pt x="4097" y="23977"/>
                    </a:lnTo>
                    <a:lnTo>
                      <a:pt x="3632" y="23485"/>
                    </a:lnTo>
                    <a:lnTo>
                      <a:pt x="3195" y="22966"/>
                    </a:lnTo>
                    <a:lnTo>
                      <a:pt x="2786" y="22447"/>
                    </a:lnTo>
                    <a:lnTo>
                      <a:pt x="2376" y="21901"/>
                    </a:lnTo>
                    <a:lnTo>
                      <a:pt x="2021" y="21328"/>
                    </a:lnTo>
                    <a:lnTo>
                      <a:pt x="1693" y="20727"/>
                    </a:lnTo>
                    <a:lnTo>
                      <a:pt x="1366" y="20126"/>
                    </a:lnTo>
                    <a:lnTo>
                      <a:pt x="1093" y="19498"/>
                    </a:lnTo>
                    <a:lnTo>
                      <a:pt x="847" y="18870"/>
                    </a:lnTo>
                    <a:lnTo>
                      <a:pt x="628" y="18215"/>
                    </a:lnTo>
                    <a:lnTo>
                      <a:pt x="437" y="17559"/>
                    </a:lnTo>
                    <a:lnTo>
                      <a:pt x="273" y="16877"/>
                    </a:lnTo>
                    <a:lnTo>
                      <a:pt x="137" y="16167"/>
                    </a:lnTo>
                    <a:lnTo>
                      <a:pt x="55" y="15484"/>
                    </a:lnTo>
                    <a:lnTo>
                      <a:pt x="0" y="14774"/>
                    </a:lnTo>
                    <a:lnTo>
                      <a:pt x="0" y="14037"/>
                    </a:lnTo>
                    <a:lnTo>
                      <a:pt x="0" y="14037"/>
                    </a:lnTo>
                    <a:lnTo>
                      <a:pt x="0" y="13327"/>
                    </a:lnTo>
                    <a:lnTo>
                      <a:pt x="55" y="12589"/>
                    </a:lnTo>
                    <a:lnTo>
                      <a:pt x="137" y="11907"/>
                    </a:lnTo>
                    <a:lnTo>
                      <a:pt x="273" y="11197"/>
                    </a:lnTo>
                    <a:lnTo>
                      <a:pt x="437" y="10541"/>
                    </a:lnTo>
                    <a:lnTo>
                      <a:pt x="628" y="9858"/>
                    </a:lnTo>
                    <a:lnTo>
                      <a:pt x="847" y="9203"/>
                    </a:lnTo>
                    <a:lnTo>
                      <a:pt x="1093" y="8575"/>
                    </a:lnTo>
                    <a:lnTo>
                      <a:pt x="1366" y="7947"/>
                    </a:lnTo>
                    <a:lnTo>
                      <a:pt x="1693" y="7346"/>
                    </a:lnTo>
                    <a:lnTo>
                      <a:pt x="2021" y="6745"/>
                    </a:lnTo>
                    <a:lnTo>
                      <a:pt x="2376" y="6172"/>
                    </a:lnTo>
                    <a:lnTo>
                      <a:pt x="2786" y="5626"/>
                    </a:lnTo>
                    <a:lnTo>
                      <a:pt x="3195" y="5107"/>
                    </a:lnTo>
                    <a:lnTo>
                      <a:pt x="3632" y="4588"/>
                    </a:lnTo>
                    <a:lnTo>
                      <a:pt x="4097" y="4096"/>
                    </a:lnTo>
                    <a:lnTo>
                      <a:pt x="4588" y="3632"/>
                    </a:lnTo>
                    <a:lnTo>
                      <a:pt x="5107" y="3195"/>
                    </a:lnTo>
                    <a:lnTo>
                      <a:pt x="5626" y="2786"/>
                    </a:lnTo>
                    <a:lnTo>
                      <a:pt x="6172" y="2403"/>
                    </a:lnTo>
                    <a:lnTo>
                      <a:pt x="6745" y="2021"/>
                    </a:lnTo>
                    <a:lnTo>
                      <a:pt x="7346" y="1693"/>
                    </a:lnTo>
                    <a:lnTo>
                      <a:pt x="7947" y="1366"/>
                    </a:lnTo>
                    <a:lnTo>
                      <a:pt x="8575" y="1093"/>
                    </a:lnTo>
                    <a:lnTo>
                      <a:pt x="9203" y="847"/>
                    </a:lnTo>
                    <a:lnTo>
                      <a:pt x="9859" y="628"/>
                    </a:lnTo>
                    <a:lnTo>
                      <a:pt x="10514" y="437"/>
                    </a:lnTo>
                    <a:lnTo>
                      <a:pt x="11197" y="273"/>
                    </a:lnTo>
                    <a:lnTo>
                      <a:pt x="11907" y="164"/>
                    </a:lnTo>
                    <a:lnTo>
                      <a:pt x="12589" y="55"/>
                    </a:lnTo>
                    <a:lnTo>
                      <a:pt x="13299" y="0"/>
                    </a:lnTo>
                    <a:lnTo>
                      <a:pt x="14037" y="0"/>
                    </a:lnTo>
                    <a:lnTo>
                      <a:pt x="14037" y="0"/>
                    </a:lnTo>
                    <a:lnTo>
                      <a:pt x="14747" y="0"/>
                    </a:lnTo>
                    <a:lnTo>
                      <a:pt x="15457" y="55"/>
                    </a:lnTo>
                    <a:lnTo>
                      <a:pt x="16167" y="164"/>
                    </a:lnTo>
                    <a:lnTo>
                      <a:pt x="16877" y="273"/>
                    </a:lnTo>
                    <a:lnTo>
                      <a:pt x="17532" y="437"/>
                    </a:lnTo>
                    <a:lnTo>
                      <a:pt x="18215" y="628"/>
                    </a:lnTo>
                    <a:lnTo>
                      <a:pt x="18870" y="847"/>
                    </a:lnTo>
                    <a:lnTo>
                      <a:pt x="19498" y="1093"/>
                    </a:lnTo>
                    <a:lnTo>
                      <a:pt x="20126" y="1366"/>
                    </a:lnTo>
                    <a:lnTo>
                      <a:pt x="20727" y="1693"/>
                    </a:lnTo>
                    <a:lnTo>
                      <a:pt x="21328" y="2021"/>
                    </a:lnTo>
                    <a:lnTo>
                      <a:pt x="21874" y="2403"/>
                    </a:lnTo>
                    <a:lnTo>
                      <a:pt x="22447" y="2786"/>
                    </a:lnTo>
                    <a:lnTo>
                      <a:pt x="22966" y="3195"/>
                    </a:lnTo>
                    <a:lnTo>
                      <a:pt x="23485" y="3632"/>
                    </a:lnTo>
                    <a:lnTo>
                      <a:pt x="23977" y="4096"/>
                    </a:lnTo>
                    <a:lnTo>
                      <a:pt x="24441" y="4588"/>
                    </a:lnTo>
                    <a:lnTo>
                      <a:pt x="24878" y="5107"/>
                    </a:lnTo>
                    <a:lnTo>
                      <a:pt x="25287" y="5626"/>
                    </a:lnTo>
                    <a:lnTo>
                      <a:pt x="25670" y="6172"/>
                    </a:lnTo>
                    <a:lnTo>
                      <a:pt x="26052" y="6745"/>
                    </a:lnTo>
                    <a:lnTo>
                      <a:pt x="26380" y="7346"/>
                    </a:lnTo>
                    <a:lnTo>
                      <a:pt x="26708" y="7947"/>
                    </a:lnTo>
                    <a:lnTo>
                      <a:pt x="26981" y="8575"/>
                    </a:lnTo>
                    <a:lnTo>
                      <a:pt x="27226" y="9203"/>
                    </a:lnTo>
                    <a:lnTo>
                      <a:pt x="27445" y="9858"/>
                    </a:lnTo>
                    <a:lnTo>
                      <a:pt x="27636" y="10541"/>
                    </a:lnTo>
                    <a:lnTo>
                      <a:pt x="27800" y="11197"/>
                    </a:lnTo>
                    <a:lnTo>
                      <a:pt x="27909" y="11907"/>
                    </a:lnTo>
                    <a:lnTo>
                      <a:pt x="28018" y="12589"/>
                    </a:lnTo>
                    <a:lnTo>
                      <a:pt x="28073" y="13327"/>
                    </a:lnTo>
                    <a:lnTo>
                      <a:pt x="28073" y="14037"/>
                    </a:lnTo>
                    <a:lnTo>
                      <a:pt x="28073" y="1403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8" name="Google Shape;738;p24"/>
            <p:cNvGrpSpPr/>
            <p:nvPr/>
          </p:nvGrpSpPr>
          <p:grpSpPr>
            <a:xfrm>
              <a:off x="535775" y="2961600"/>
              <a:ext cx="406225" cy="684075"/>
              <a:chOff x="1398700" y="2554025"/>
              <a:chExt cx="406225" cy="684075"/>
            </a:xfrm>
          </p:grpSpPr>
          <p:sp>
            <p:nvSpPr>
              <p:cNvPr id="739" name="Google Shape;739;p24"/>
              <p:cNvSpPr/>
              <p:nvPr/>
            </p:nvSpPr>
            <p:spPr>
              <a:xfrm>
                <a:off x="1398700" y="2610000"/>
                <a:ext cx="110625" cy="110625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4425" fill="none" extrusionOk="0">
                    <a:moveTo>
                      <a:pt x="4424" y="4424"/>
                    </a:moveTo>
                    <a:lnTo>
                      <a:pt x="0" y="4424"/>
                    </a:lnTo>
                    <a:lnTo>
                      <a:pt x="0" y="0"/>
                    </a:lnTo>
                    <a:lnTo>
                      <a:pt x="4424" y="0"/>
                    </a:lnTo>
                    <a:lnTo>
                      <a:pt x="4424" y="4424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>
                <a:off x="1454000" y="2554025"/>
                <a:ext cx="110625" cy="111300"/>
              </a:xfrm>
              <a:custGeom>
                <a:avLst/>
                <a:gdLst/>
                <a:ahLst/>
                <a:cxnLst/>
                <a:rect l="l" t="t" r="r" b="b"/>
                <a:pathLst>
                  <a:path w="4425" h="4452" fill="none" extrusionOk="0">
                    <a:moveTo>
                      <a:pt x="4424" y="4451"/>
                    </a:moveTo>
                    <a:lnTo>
                      <a:pt x="0" y="4451"/>
                    </a:lnTo>
                    <a:lnTo>
                      <a:pt x="0" y="0"/>
                    </a:lnTo>
                    <a:lnTo>
                      <a:pt x="4424" y="0"/>
                    </a:lnTo>
                    <a:lnTo>
                      <a:pt x="4424" y="4451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4"/>
              <p:cNvSpPr/>
              <p:nvPr/>
            </p:nvSpPr>
            <p:spPr>
              <a:xfrm>
                <a:off x="1537975" y="3070825"/>
                <a:ext cx="167275" cy="167275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691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3" y="3687"/>
                    </a:lnTo>
                    <a:lnTo>
                      <a:pt x="6636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1" y="4943"/>
                    </a:lnTo>
                    <a:lnTo>
                      <a:pt x="6117" y="5216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62" y="5926"/>
                    </a:lnTo>
                    <a:lnTo>
                      <a:pt x="5216" y="6117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1"/>
                    </a:lnTo>
                    <a:lnTo>
                      <a:pt x="3332" y="6691"/>
                    </a:lnTo>
                    <a:lnTo>
                      <a:pt x="3332" y="6691"/>
                    </a:lnTo>
                    <a:lnTo>
                      <a:pt x="3004" y="6691"/>
                    </a:lnTo>
                    <a:lnTo>
                      <a:pt x="2676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17"/>
                    </a:lnTo>
                    <a:lnTo>
                      <a:pt x="1202" y="5926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16"/>
                    </a:lnTo>
                    <a:lnTo>
                      <a:pt x="410" y="4943"/>
                    </a:lnTo>
                    <a:lnTo>
                      <a:pt x="246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0" y="3687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0" y="3004"/>
                    </a:lnTo>
                    <a:lnTo>
                      <a:pt x="55" y="2676"/>
                    </a:lnTo>
                    <a:lnTo>
                      <a:pt x="137" y="2349"/>
                    </a:lnTo>
                    <a:lnTo>
                      <a:pt x="246" y="2048"/>
                    </a:lnTo>
                    <a:lnTo>
                      <a:pt x="410" y="1748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02" y="765"/>
                    </a:lnTo>
                    <a:lnTo>
                      <a:pt x="1475" y="574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6" y="82"/>
                    </a:lnTo>
                    <a:lnTo>
                      <a:pt x="3004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4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281" y="1748"/>
                    </a:lnTo>
                    <a:lnTo>
                      <a:pt x="6418" y="2048"/>
                    </a:lnTo>
                    <a:lnTo>
                      <a:pt x="6527" y="2349"/>
                    </a:lnTo>
                    <a:lnTo>
                      <a:pt x="6636" y="2676"/>
                    </a:lnTo>
                    <a:lnTo>
                      <a:pt x="6663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4"/>
              <p:cNvSpPr/>
              <p:nvPr/>
            </p:nvSpPr>
            <p:spPr>
              <a:xfrm>
                <a:off x="1636950" y="3070825"/>
                <a:ext cx="167975" cy="167275"/>
              </a:xfrm>
              <a:custGeom>
                <a:avLst/>
                <a:gdLst/>
                <a:ahLst/>
                <a:cxnLst/>
                <a:rect l="l" t="t" r="r" b="b"/>
                <a:pathLst>
                  <a:path w="6719" h="6691" fill="none" extrusionOk="0">
                    <a:moveTo>
                      <a:pt x="6719" y="3359"/>
                    </a:moveTo>
                    <a:lnTo>
                      <a:pt x="6719" y="3359"/>
                    </a:lnTo>
                    <a:lnTo>
                      <a:pt x="6691" y="3687"/>
                    </a:lnTo>
                    <a:lnTo>
                      <a:pt x="6637" y="4042"/>
                    </a:lnTo>
                    <a:lnTo>
                      <a:pt x="6555" y="4342"/>
                    </a:lnTo>
                    <a:lnTo>
                      <a:pt x="6446" y="4670"/>
                    </a:lnTo>
                    <a:lnTo>
                      <a:pt x="6309" y="4943"/>
                    </a:lnTo>
                    <a:lnTo>
                      <a:pt x="6145" y="5216"/>
                    </a:lnTo>
                    <a:lnTo>
                      <a:pt x="5954" y="5489"/>
                    </a:lnTo>
                    <a:lnTo>
                      <a:pt x="5736" y="5735"/>
                    </a:lnTo>
                    <a:lnTo>
                      <a:pt x="5490" y="5926"/>
                    </a:lnTo>
                    <a:lnTo>
                      <a:pt x="5217" y="6117"/>
                    </a:lnTo>
                    <a:lnTo>
                      <a:pt x="4944" y="6308"/>
                    </a:lnTo>
                    <a:lnTo>
                      <a:pt x="4671" y="6445"/>
                    </a:lnTo>
                    <a:lnTo>
                      <a:pt x="4343" y="6554"/>
                    </a:lnTo>
                    <a:lnTo>
                      <a:pt x="4042" y="6636"/>
                    </a:lnTo>
                    <a:lnTo>
                      <a:pt x="3687" y="6691"/>
                    </a:lnTo>
                    <a:lnTo>
                      <a:pt x="3360" y="6691"/>
                    </a:lnTo>
                    <a:lnTo>
                      <a:pt x="3360" y="6691"/>
                    </a:lnTo>
                    <a:lnTo>
                      <a:pt x="3005" y="6691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9" y="6445"/>
                    </a:lnTo>
                    <a:lnTo>
                      <a:pt x="1749" y="6308"/>
                    </a:lnTo>
                    <a:lnTo>
                      <a:pt x="1476" y="6117"/>
                    </a:lnTo>
                    <a:lnTo>
                      <a:pt x="1230" y="5926"/>
                    </a:lnTo>
                    <a:lnTo>
                      <a:pt x="984" y="5735"/>
                    </a:lnTo>
                    <a:lnTo>
                      <a:pt x="766" y="5489"/>
                    </a:lnTo>
                    <a:lnTo>
                      <a:pt x="574" y="5216"/>
                    </a:lnTo>
                    <a:lnTo>
                      <a:pt x="411" y="4943"/>
                    </a:lnTo>
                    <a:lnTo>
                      <a:pt x="274" y="4670"/>
                    </a:lnTo>
                    <a:lnTo>
                      <a:pt x="165" y="4342"/>
                    </a:lnTo>
                    <a:lnTo>
                      <a:pt x="83" y="4042"/>
                    </a:lnTo>
                    <a:lnTo>
                      <a:pt x="28" y="3687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28" y="3004"/>
                    </a:lnTo>
                    <a:lnTo>
                      <a:pt x="83" y="2676"/>
                    </a:lnTo>
                    <a:lnTo>
                      <a:pt x="165" y="2349"/>
                    </a:lnTo>
                    <a:lnTo>
                      <a:pt x="274" y="2048"/>
                    </a:lnTo>
                    <a:lnTo>
                      <a:pt x="411" y="1748"/>
                    </a:lnTo>
                    <a:lnTo>
                      <a:pt x="574" y="1475"/>
                    </a:lnTo>
                    <a:lnTo>
                      <a:pt x="766" y="1229"/>
                    </a:lnTo>
                    <a:lnTo>
                      <a:pt x="984" y="983"/>
                    </a:lnTo>
                    <a:lnTo>
                      <a:pt x="1230" y="765"/>
                    </a:lnTo>
                    <a:lnTo>
                      <a:pt x="1476" y="574"/>
                    </a:lnTo>
                    <a:lnTo>
                      <a:pt x="1749" y="410"/>
                    </a:lnTo>
                    <a:lnTo>
                      <a:pt x="2049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5" y="27"/>
                    </a:lnTo>
                    <a:lnTo>
                      <a:pt x="3360" y="0"/>
                    </a:lnTo>
                    <a:lnTo>
                      <a:pt x="3360" y="0"/>
                    </a:lnTo>
                    <a:lnTo>
                      <a:pt x="3687" y="27"/>
                    </a:lnTo>
                    <a:lnTo>
                      <a:pt x="4042" y="82"/>
                    </a:lnTo>
                    <a:lnTo>
                      <a:pt x="4343" y="164"/>
                    </a:lnTo>
                    <a:lnTo>
                      <a:pt x="4671" y="273"/>
                    </a:lnTo>
                    <a:lnTo>
                      <a:pt x="4944" y="410"/>
                    </a:lnTo>
                    <a:lnTo>
                      <a:pt x="5217" y="574"/>
                    </a:lnTo>
                    <a:lnTo>
                      <a:pt x="5490" y="765"/>
                    </a:lnTo>
                    <a:lnTo>
                      <a:pt x="5736" y="983"/>
                    </a:lnTo>
                    <a:lnTo>
                      <a:pt x="5954" y="1229"/>
                    </a:lnTo>
                    <a:lnTo>
                      <a:pt x="6145" y="1475"/>
                    </a:lnTo>
                    <a:lnTo>
                      <a:pt x="6309" y="1748"/>
                    </a:lnTo>
                    <a:lnTo>
                      <a:pt x="6446" y="2048"/>
                    </a:lnTo>
                    <a:lnTo>
                      <a:pt x="6555" y="2349"/>
                    </a:lnTo>
                    <a:lnTo>
                      <a:pt x="6637" y="2676"/>
                    </a:lnTo>
                    <a:lnTo>
                      <a:pt x="6691" y="3004"/>
                    </a:lnTo>
                    <a:lnTo>
                      <a:pt x="6719" y="3359"/>
                    </a:lnTo>
                    <a:lnTo>
                      <a:pt x="6719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3" name="Google Shape;743;p24"/>
            <p:cNvGrpSpPr/>
            <p:nvPr/>
          </p:nvGrpSpPr>
          <p:grpSpPr>
            <a:xfrm>
              <a:off x="-53944" y="3311928"/>
              <a:ext cx="2215131" cy="2215131"/>
              <a:chOff x="-371675" y="3067700"/>
              <a:chExt cx="2629548" cy="2629548"/>
            </a:xfrm>
          </p:grpSpPr>
          <p:sp>
            <p:nvSpPr>
              <p:cNvPr id="744" name="Google Shape;744;p24"/>
              <p:cNvSpPr/>
              <p:nvPr/>
            </p:nvSpPr>
            <p:spPr>
              <a:xfrm>
                <a:off x="395236" y="3834611"/>
                <a:ext cx="1096745" cy="1095727"/>
              </a:xfrm>
              <a:custGeom>
                <a:avLst/>
                <a:gdLst/>
                <a:ahLst/>
                <a:cxnLst/>
                <a:rect l="l" t="t" r="r" b="b"/>
                <a:pathLst>
                  <a:path w="30149" h="30121" fill="none" extrusionOk="0">
                    <a:moveTo>
                      <a:pt x="30148" y="15047"/>
                    </a:moveTo>
                    <a:lnTo>
                      <a:pt x="30148" y="15047"/>
                    </a:lnTo>
                    <a:lnTo>
                      <a:pt x="30121" y="14282"/>
                    </a:lnTo>
                    <a:lnTo>
                      <a:pt x="30066" y="13518"/>
                    </a:lnTo>
                    <a:lnTo>
                      <a:pt x="29957" y="12753"/>
                    </a:lnTo>
                    <a:lnTo>
                      <a:pt x="29820" y="12016"/>
                    </a:lnTo>
                    <a:lnTo>
                      <a:pt x="29657" y="11306"/>
                    </a:lnTo>
                    <a:lnTo>
                      <a:pt x="29465" y="10568"/>
                    </a:lnTo>
                    <a:lnTo>
                      <a:pt x="29220" y="9886"/>
                    </a:lnTo>
                    <a:lnTo>
                      <a:pt x="28947" y="9203"/>
                    </a:lnTo>
                    <a:lnTo>
                      <a:pt x="28646" y="8520"/>
                    </a:lnTo>
                    <a:lnTo>
                      <a:pt x="28319" y="7865"/>
                    </a:lnTo>
                    <a:lnTo>
                      <a:pt x="27964" y="7237"/>
                    </a:lnTo>
                    <a:lnTo>
                      <a:pt x="27554" y="6636"/>
                    </a:lnTo>
                    <a:lnTo>
                      <a:pt x="27144" y="6035"/>
                    </a:lnTo>
                    <a:lnTo>
                      <a:pt x="26707" y="5462"/>
                    </a:lnTo>
                    <a:lnTo>
                      <a:pt x="26216" y="4916"/>
                    </a:lnTo>
                    <a:lnTo>
                      <a:pt x="25724" y="4397"/>
                    </a:lnTo>
                    <a:lnTo>
                      <a:pt x="25205" y="3905"/>
                    </a:lnTo>
                    <a:lnTo>
                      <a:pt x="24659" y="3441"/>
                    </a:lnTo>
                    <a:lnTo>
                      <a:pt x="24086" y="2977"/>
                    </a:lnTo>
                    <a:lnTo>
                      <a:pt x="23485" y="2567"/>
                    </a:lnTo>
                    <a:lnTo>
                      <a:pt x="22884" y="2185"/>
                    </a:lnTo>
                    <a:lnTo>
                      <a:pt x="22256" y="1803"/>
                    </a:lnTo>
                    <a:lnTo>
                      <a:pt x="21601" y="1475"/>
                    </a:lnTo>
                    <a:lnTo>
                      <a:pt x="20945" y="1175"/>
                    </a:lnTo>
                    <a:lnTo>
                      <a:pt x="20263" y="902"/>
                    </a:lnTo>
                    <a:lnTo>
                      <a:pt x="19553" y="656"/>
                    </a:lnTo>
                    <a:lnTo>
                      <a:pt x="18843" y="465"/>
                    </a:lnTo>
                    <a:lnTo>
                      <a:pt x="18105" y="301"/>
                    </a:lnTo>
                    <a:lnTo>
                      <a:pt x="17368" y="164"/>
                    </a:lnTo>
                    <a:lnTo>
                      <a:pt x="16603" y="55"/>
                    </a:lnTo>
                    <a:lnTo>
                      <a:pt x="15839" y="0"/>
                    </a:lnTo>
                    <a:lnTo>
                      <a:pt x="15074" y="0"/>
                    </a:lnTo>
                    <a:lnTo>
                      <a:pt x="15074" y="0"/>
                    </a:lnTo>
                    <a:lnTo>
                      <a:pt x="14282" y="0"/>
                    </a:lnTo>
                    <a:lnTo>
                      <a:pt x="13518" y="55"/>
                    </a:lnTo>
                    <a:lnTo>
                      <a:pt x="12780" y="164"/>
                    </a:lnTo>
                    <a:lnTo>
                      <a:pt x="12043" y="301"/>
                    </a:lnTo>
                    <a:lnTo>
                      <a:pt x="11306" y="465"/>
                    </a:lnTo>
                    <a:lnTo>
                      <a:pt x="10596" y="656"/>
                    </a:lnTo>
                    <a:lnTo>
                      <a:pt x="9886" y="902"/>
                    </a:lnTo>
                    <a:lnTo>
                      <a:pt x="9203" y="1175"/>
                    </a:lnTo>
                    <a:lnTo>
                      <a:pt x="8548" y="1475"/>
                    </a:lnTo>
                    <a:lnTo>
                      <a:pt x="7892" y="1803"/>
                    </a:lnTo>
                    <a:lnTo>
                      <a:pt x="7264" y="2185"/>
                    </a:lnTo>
                    <a:lnTo>
                      <a:pt x="6636" y="2567"/>
                    </a:lnTo>
                    <a:lnTo>
                      <a:pt x="6063" y="2977"/>
                    </a:lnTo>
                    <a:lnTo>
                      <a:pt x="5489" y="3441"/>
                    </a:lnTo>
                    <a:lnTo>
                      <a:pt x="4943" y="3905"/>
                    </a:lnTo>
                    <a:lnTo>
                      <a:pt x="4424" y="4397"/>
                    </a:lnTo>
                    <a:lnTo>
                      <a:pt x="3905" y="4916"/>
                    </a:lnTo>
                    <a:lnTo>
                      <a:pt x="3441" y="5462"/>
                    </a:lnTo>
                    <a:lnTo>
                      <a:pt x="3004" y="6035"/>
                    </a:lnTo>
                    <a:lnTo>
                      <a:pt x="2567" y="6636"/>
                    </a:lnTo>
                    <a:lnTo>
                      <a:pt x="2185" y="7237"/>
                    </a:lnTo>
                    <a:lnTo>
                      <a:pt x="1830" y="7865"/>
                    </a:lnTo>
                    <a:lnTo>
                      <a:pt x="1475" y="8520"/>
                    </a:lnTo>
                    <a:lnTo>
                      <a:pt x="1174" y="9203"/>
                    </a:lnTo>
                    <a:lnTo>
                      <a:pt x="901" y="9886"/>
                    </a:lnTo>
                    <a:lnTo>
                      <a:pt x="683" y="10568"/>
                    </a:lnTo>
                    <a:lnTo>
                      <a:pt x="464" y="11306"/>
                    </a:lnTo>
                    <a:lnTo>
                      <a:pt x="301" y="12016"/>
                    </a:lnTo>
                    <a:lnTo>
                      <a:pt x="164" y="12753"/>
                    </a:lnTo>
                    <a:lnTo>
                      <a:pt x="82" y="13518"/>
                    </a:lnTo>
                    <a:lnTo>
                      <a:pt x="28" y="14282"/>
                    </a:lnTo>
                    <a:lnTo>
                      <a:pt x="0" y="15047"/>
                    </a:lnTo>
                    <a:lnTo>
                      <a:pt x="0" y="15047"/>
                    </a:lnTo>
                    <a:lnTo>
                      <a:pt x="28" y="15839"/>
                    </a:lnTo>
                    <a:lnTo>
                      <a:pt x="82" y="16603"/>
                    </a:lnTo>
                    <a:lnTo>
                      <a:pt x="164" y="17341"/>
                    </a:lnTo>
                    <a:lnTo>
                      <a:pt x="301" y="18105"/>
                    </a:lnTo>
                    <a:lnTo>
                      <a:pt x="464" y="18815"/>
                    </a:lnTo>
                    <a:lnTo>
                      <a:pt x="683" y="19553"/>
                    </a:lnTo>
                    <a:lnTo>
                      <a:pt x="901" y="20235"/>
                    </a:lnTo>
                    <a:lnTo>
                      <a:pt x="1174" y="20918"/>
                    </a:lnTo>
                    <a:lnTo>
                      <a:pt x="1475" y="21601"/>
                    </a:lnTo>
                    <a:lnTo>
                      <a:pt x="1830" y="22229"/>
                    </a:lnTo>
                    <a:lnTo>
                      <a:pt x="2185" y="22884"/>
                    </a:lnTo>
                    <a:lnTo>
                      <a:pt x="2567" y="23485"/>
                    </a:lnTo>
                    <a:lnTo>
                      <a:pt x="3004" y="24086"/>
                    </a:lnTo>
                    <a:lnTo>
                      <a:pt x="3441" y="24632"/>
                    </a:lnTo>
                    <a:lnTo>
                      <a:pt x="3905" y="25178"/>
                    </a:lnTo>
                    <a:lnTo>
                      <a:pt x="4424" y="25724"/>
                    </a:lnTo>
                    <a:lnTo>
                      <a:pt x="4943" y="26216"/>
                    </a:lnTo>
                    <a:lnTo>
                      <a:pt x="5489" y="26680"/>
                    </a:lnTo>
                    <a:lnTo>
                      <a:pt x="6063" y="27144"/>
                    </a:lnTo>
                    <a:lnTo>
                      <a:pt x="6636" y="27554"/>
                    </a:lnTo>
                    <a:lnTo>
                      <a:pt x="7264" y="27936"/>
                    </a:lnTo>
                    <a:lnTo>
                      <a:pt x="7892" y="28319"/>
                    </a:lnTo>
                    <a:lnTo>
                      <a:pt x="8548" y="28646"/>
                    </a:lnTo>
                    <a:lnTo>
                      <a:pt x="9203" y="28947"/>
                    </a:lnTo>
                    <a:lnTo>
                      <a:pt x="9886" y="29220"/>
                    </a:lnTo>
                    <a:lnTo>
                      <a:pt x="10596" y="29438"/>
                    </a:lnTo>
                    <a:lnTo>
                      <a:pt x="11306" y="29657"/>
                    </a:lnTo>
                    <a:lnTo>
                      <a:pt x="12043" y="29820"/>
                    </a:lnTo>
                    <a:lnTo>
                      <a:pt x="12780" y="29957"/>
                    </a:lnTo>
                    <a:lnTo>
                      <a:pt x="13518" y="30039"/>
                    </a:lnTo>
                    <a:lnTo>
                      <a:pt x="14282" y="30121"/>
                    </a:lnTo>
                    <a:lnTo>
                      <a:pt x="15074" y="30121"/>
                    </a:lnTo>
                    <a:lnTo>
                      <a:pt x="15074" y="30121"/>
                    </a:lnTo>
                    <a:lnTo>
                      <a:pt x="15839" y="30121"/>
                    </a:lnTo>
                    <a:lnTo>
                      <a:pt x="16603" y="30039"/>
                    </a:lnTo>
                    <a:lnTo>
                      <a:pt x="17368" y="29957"/>
                    </a:lnTo>
                    <a:lnTo>
                      <a:pt x="18105" y="29820"/>
                    </a:lnTo>
                    <a:lnTo>
                      <a:pt x="18843" y="29657"/>
                    </a:lnTo>
                    <a:lnTo>
                      <a:pt x="19553" y="29438"/>
                    </a:lnTo>
                    <a:lnTo>
                      <a:pt x="20263" y="29220"/>
                    </a:lnTo>
                    <a:lnTo>
                      <a:pt x="20945" y="28947"/>
                    </a:lnTo>
                    <a:lnTo>
                      <a:pt x="21601" y="28646"/>
                    </a:lnTo>
                    <a:lnTo>
                      <a:pt x="22256" y="28319"/>
                    </a:lnTo>
                    <a:lnTo>
                      <a:pt x="22884" y="27936"/>
                    </a:lnTo>
                    <a:lnTo>
                      <a:pt x="23485" y="27554"/>
                    </a:lnTo>
                    <a:lnTo>
                      <a:pt x="24086" y="27144"/>
                    </a:lnTo>
                    <a:lnTo>
                      <a:pt x="24659" y="26680"/>
                    </a:lnTo>
                    <a:lnTo>
                      <a:pt x="25205" y="26216"/>
                    </a:lnTo>
                    <a:lnTo>
                      <a:pt x="25724" y="25724"/>
                    </a:lnTo>
                    <a:lnTo>
                      <a:pt x="26216" y="25178"/>
                    </a:lnTo>
                    <a:lnTo>
                      <a:pt x="26707" y="24632"/>
                    </a:lnTo>
                    <a:lnTo>
                      <a:pt x="27144" y="24086"/>
                    </a:lnTo>
                    <a:lnTo>
                      <a:pt x="27554" y="23485"/>
                    </a:lnTo>
                    <a:lnTo>
                      <a:pt x="27964" y="22884"/>
                    </a:lnTo>
                    <a:lnTo>
                      <a:pt x="28319" y="22229"/>
                    </a:lnTo>
                    <a:lnTo>
                      <a:pt x="28646" y="21601"/>
                    </a:lnTo>
                    <a:lnTo>
                      <a:pt x="28947" y="20918"/>
                    </a:lnTo>
                    <a:lnTo>
                      <a:pt x="29220" y="20235"/>
                    </a:lnTo>
                    <a:lnTo>
                      <a:pt x="29465" y="19553"/>
                    </a:lnTo>
                    <a:lnTo>
                      <a:pt x="29657" y="18815"/>
                    </a:lnTo>
                    <a:lnTo>
                      <a:pt x="29820" y="18105"/>
                    </a:lnTo>
                    <a:lnTo>
                      <a:pt x="29957" y="17341"/>
                    </a:lnTo>
                    <a:lnTo>
                      <a:pt x="30066" y="16603"/>
                    </a:lnTo>
                    <a:lnTo>
                      <a:pt x="30121" y="15839"/>
                    </a:lnTo>
                    <a:lnTo>
                      <a:pt x="30148" y="15047"/>
                    </a:lnTo>
                    <a:lnTo>
                      <a:pt x="30148" y="1504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>
                <a:off x="-371675" y="3067700"/>
                <a:ext cx="2629548" cy="2629548"/>
              </a:xfrm>
              <a:custGeom>
                <a:avLst/>
                <a:gdLst/>
                <a:ahLst/>
                <a:cxnLst/>
                <a:rect l="l" t="t" r="r" b="b"/>
                <a:pathLst>
                  <a:path w="72285" h="72285" fill="none" extrusionOk="0">
                    <a:moveTo>
                      <a:pt x="72285" y="36129"/>
                    </a:moveTo>
                    <a:lnTo>
                      <a:pt x="72285" y="36129"/>
                    </a:lnTo>
                    <a:lnTo>
                      <a:pt x="72285" y="35200"/>
                    </a:lnTo>
                    <a:lnTo>
                      <a:pt x="72257" y="34272"/>
                    </a:lnTo>
                    <a:lnTo>
                      <a:pt x="72203" y="33371"/>
                    </a:lnTo>
                    <a:lnTo>
                      <a:pt x="72121" y="32442"/>
                    </a:lnTo>
                    <a:lnTo>
                      <a:pt x="72012" y="31541"/>
                    </a:lnTo>
                    <a:lnTo>
                      <a:pt x="71875" y="30640"/>
                    </a:lnTo>
                    <a:lnTo>
                      <a:pt x="71738" y="29739"/>
                    </a:lnTo>
                    <a:lnTo>
                      <a:pt x="71575" y="28865"/>
                    </a:lnTo>
                    <a:lnTo>
                      <a:pt x="71383" y="27991"/>
                    </a:lnTo>
                    <a:lnTo>
                      <a:pt x="71165" y="27117"/>
                    </a:lnTo>
                    <a:lnTo>
                      <a:pt x="70919" y="26244"/>
                    </a:lnTo>
                    <a:lnTo>
                      <a:pt x="70673" y="25397"/>
                    </a:lnTo>
                    <a:lnTo>
                      <a:pt x="70400" y="24550"/>
                    </a:lnTo>
                    <a:lnTo>
                      <a:pt x="70100" y="23704"/>
                    </a:lnTo>
                    <a:lnTo>
                      <a:pt x="69800" y="22885"/>
                    </a:lnTo>
                    <a:lnTo>
                      <a:pt x="69445" y="22065"/>
                    </a:lnTo>
                    <a:lnTo>
                      <a:pt x="69117" y="21274"/>
                    </a:lnTo>
                    <a:lnTo>
                      <a:pt x="68735" y="20482"/>
                    </a:lnTo>
                    <a:lnTo>
                      <a:pt x="68352" y="19690"/>
                    </a:lnTo>
                    <a:lnTo>
                      <a:pt x="67943" y="18925"/>
                    </a:lnTo>
                    <a:lnTo>
                      <a:pt x="67506" y="18160"/>
                    </a:lnTo>
                    <a:lnTo>
                      <a:pt x="67069" y="17396"/>
                    </a:lnTo>
                    <a:lnTo>
                      <a:pt x="66605" y="16658"/>
                    </a:lnTo>
                    <a:lnTo>
                      <a:pt x="66113" y="15921"/>
                    </a:lnTo>
                    <a:lnTo>
                      <a:pt x="65621" y="15211"/>
                    </a:lnTo>
                    <a:lnTo>
                      <a:pt x="65103" y="14501"/>
                    </a:lnTo>
                    <a:lnTo>
                      <a:pt x="64584" y="13818"/>
                    </a:lnTo>
                    <a:lnTo>
                      <a:pt x="64038" y="13136"/>
                    </a:lnTo>
                    <a:lnTo>
                      <a:pt x="63491" y="12480"/>
                    </a:lnTo>
                    <a:lnTo>
                      <a:pt x="62918" y="11825"/>
                    </a:lnTo>
                    <a:lnTo>
                      <a:pt x="62317" y="11197"/>
                    </a:lnTo>
                    <a:lnTo>
                      <a:pt x="61716" y="10569"/>
                    </a:lnTo>
                    <a:lnTo>
                      <a:pt x="61088" y="9968"/>
                    </a:lnTo>
                    <a:lnTo>
                      <a:pt x="60460" y="9395"/>
                    </a:lnTo>
                    <a:lnTo>
                      <a:pt x="59805" y="8821"/>
                    </a:lnTo>
                    <a:lnTo>
                      <a:pt x="59149" y="8248"/>
                    </a:lnTo>
                    <a:lnTo>
                      <a:pt x="58467" y="7702"/>
                    </a:lnTo>
                    <a:lnTo>
                      <a:pt x="57784" y="7183"/>
                    </a:lnTo>
                    <a:lnTo>
                      <a:pt x="57074" y="6664"/>
                    </a:lnTo>
                    <a:lnTo>
                      <a:pt x="56364" y="6172"/>
                    </a:lnTo>
                    <a:lnTo>
                      <a:pt x="55627" y="5681"/>
                    </a:lnTo>
                    <a:lnTo>
                      <a:pt x="54889" y="5217"/>
                    </a:lnTo>
                    <a:lnTo>
                      <a:pt x="54152" y="4780"/>
                    </a:lnTo>
                    <a:lnTo>
                      <a:pt x="53388" y="4370"/>
                    </a:lnTo>
                    <a:lnTo>
                      <a:pt x="52596" y="3960"/>
                    </a:lnTo>
                    <a:lnTo>
                      <a:pt x="51831" y="3551"/>
                    </a:lnTo>
                    <a:lnTo>
                      <a:pt x="51039" y="3196"/>
                    </a:lnTo>
                    <a:lnTo>
                      <a:pt x="50220" y="2841"/>
                    </a:lnTo>
                    <a:lnTo>
                      <a:pt x="49401" y="2513"/>
                    </a:lnTo>
                    <a:lnTo>
                      <a:pt x="48581" y="2185"/>
                    </a:lnTo>
                    <a:lnTo>
                      <a:pt x="47735" y="1885"/>
                    </a:lnTo>
                    <a:lnTo>
                      <a:pt x="46888" y="1612"/>
                    </a:lnTo>
                    <a:lnTo>
                      <a:pt x="46042" y="1366"/>
                    </a:lnTo>
                    <a:lnTo>
                      <a:pt x="45195" y="1120"/>
                    </a:lnTo>
                    <a:lnTo>
                      <a:pt x="44321" y="929"/>
                    </a:lnTo>
                    <a:lnTo>
                      <a:pt x="43447" y="738"/>
                    </a:lnTo>
                    <a:lnTo>
                      <a:pt x="42546" y="547"/>
                    </a:lnTo>
                    <a:lnTo>
                      <a:pt x="41645" y="410"/>
                    </a:lnTo>
                    <a:lnTo>
                      <a:pt x="40744" y="274"/>
                    </a:lnTo>
                    <a:lnTo>
                      <a:pt x="39843" y="192"/>
                    </a:lnTo>
                    <a:lnTo>
                      <a:pt x="38942" y="110"/>
                    </a:lnTo>
                    <a:lnTo>
                      <a:pt x="38013" y="55"/>
                    </a:lnTo>
                    <a:lnTo>
                      <a:pt x="37085" y="1"/>
                    </a:lnTo>
                    <a:lnTo>
                      <a:pt x="36156" y="1"/>
                    </a:lnTo>
                    <a:lnTo>
                      <a:pt x="36156" y="1"/>
                    </a:lnTo>
                    <a:lnTo>
                      <a:pt x="35228" y="1"/>
                    </a:lnTo>
                    <a:lnTo>
                      <a:pt x="34299" y="55"/>
                    </a:lnTo>
                    <a:lnTo>
                      <a:pt x="33371" y="110"/>
                    </a:lnTo>
                    <a:lnTo>
                      <a:pt x="32442" y="192"/>
                    </a:lnTo>
                    <a:lnTo>
                      <a:pt x="31541" y="274"/>
                    </a:lnTo>
                    <a:lnTo>
                      <a:pt x="30640" y="410"/>
                    </a:lnTo>
                    <a:lnTo>
                      <a:pt x="29766" y="547"/>
                    </a:lnTo>
                    <a:lnTo>
                      <a:pt x="28865" y="738"/>
                    </a:lnTo>
                    <a:lnTo>
                      <a:pt x="27991" y="929"/>
                    </a:lnTo>
                    <a:lnTo>
                      <a:pt x="27117" y="1120"/>
                    </a:lnTo>
                    <a:lnTo>
                      <a:pt x="26243" y="1366"/>
                    </a:lnTo>
                    <a:lnTo>
                      <a:pt x="25397" y="1612"/>
                    </a:lnTo>
                    <a:lnTo>
                      <a:pt x="24550" y="1885"/>
                    </a:lnTo>
                    <a:lnTo>
                      <a:pt x="23731" y="2185"/>
                    </a:lnTo>
                    <a:lnTo>
                      <a:pt x="22885" y="2513"/>
                    </a:lnTo>
                    <a:lnTo>
                      <a:pt x="22093" y="2841"/>
                    </a:lnTo>
                    <a:lnTo>
                      <a:pt x="21273" y="3196"/>
                    </a:lnTo>
                    <a:lnTo>
                      <a:pt x="20481" y="3551"/>
                    </a:lnTo>
                    <a:lnTo>
                      <a:pt x="19690" y="3960"/>
                    </a:lnTo>
                    <a:lnTo>
                      <a:pt x="18925" y="4370"/>
                    </a:lnTo>
                    <a:lnTo>
                      <a:pt x="18160" y="4780"/>
                    </a:lnTo>
                    <a:lnTo>
                      <a:pt x="17396" y="5217"/>
                    </a:lnTo>
                    <a:lnTo>
                      <a:pt x="16658" y="5681"/>
                    </a:lnTo>
                    <a:lnTo>
                      <a:pt x="15948" y="6172"/>
                    </a:lnTo>
                    <a:lnTo>
                      <a:pt x="15238" y="6664"/>
                    </a:lnTo>
                    <a:lnTo>
                      <a:pt x="14528" y="7183"/>
                    </a:lnTo>
                    <a:lnTo>
                      <a:pt x="13846" y="7702"/>
                    </a:lnTo>
                    <a:lnTo>
                      <a:pt x="13163" y="8248"/>
                    </a:lnTo>
                    <a:lnTo>
                      <a:pt x="12508" y="8821"/>
                    </a:lnTo>
                    <a:lnTo>
                      <a:pt x="11852" y="9395"/>
                    </a:lnTo>
                    <a:lnTo>
                      <a:pt x="11224" y="9968"/>
                    </a:lnTo>
                    <a:lnTo>
                      <a:pt x="10596" y="10569"/>
                    </a:lnTo>
                    <a:lnTo>
                      <a:pt x="9995" y="11197"/>
                    </a:lnTo>
                    <a:lnTo>
                      <a:pt x="9394" y="11825"/>
                    </a:lnTo>
                    <a:lnTo>
                      <a:pt x="8821" y="12480"/>
                    </a:lnTo>
                    <a:lnTo>
                      <a:pt x="8248" y="13136"/>
                    </a:lnTo>
                    <a:lnTo>
                      <a:pt x="7701" y="13818"/>
                    </a:lnTo>
                    <a:lnTo>
                      <a:pt x="7183" y="14501"/>
                    </a:lnTo>
                    <a:lnTo>
                      <a:pt x="6664" y="15211"/>
                    </a:lnTo>
                    <a:lnTo>
                      <a:pt x="6172" y="15921"/>
                    </a:lnTo>
                    <a:lnTo>
                      <a:pt x="5708" y="16658"/>
                    </a:lnTo>
                    <a:lnTo>
                      <a:pt x="5244" y="17396"/>
                    </a:lnTo>
                    <a:lnTo>
                      <a:pt x="4807" y="18160"/>
                    </a:lnTo>
                    <a:lnTo>
                      <a:pt x="4370" y="18925"/>
                    </a:lnTo>
                    <a:lnTo>
                      <a:pt x="3960" y="19690"/>
                    </a:lnTo>
                    <a:lnTo>
                      <a:pt x="3578" y="20482"/>
                    </a:lnTo>
                    <a:lnTo>
                      <a:pt x="3196" y="21274"/>
                    </a:lnTo>
                    <a:lnTo>
                      <a:pt x="2841" y="22065"/>
                    </a:lnTo>
                    <a:lnTo>
                      <a:pt x="2513" y="22885"/>
                    </a:lnTo>
                    <a:lnTo>
                      <a:pt x="2185" y="23704"/>
                    </a:lnTo>
                    <a:lnTo>
                      <a:pt x="1912" y="24550"/>
                    </a:lnTo>
                    <a:lnTo>
                      <a:pt x="1639" y="25397"/>
                    </a:lnTo>
                    <a:lnTo>
                      <a:pt x="1366" y="26244"/>
                    </a:lnTo>
                    <a:lnTo>
                      <a:pt x="1147" y="27117"/>
                    </a:lnTo>
                    <a:lnTo>
                      <a:pt x="929" y="27991"/>
                    </a:lnTo>
                    <a:lnTo>
                      <a:pt x="738" y="28865"/>
                    </a:lnTo>
                    <a:lnTo>
                      <a:pt x="574" y="29739"/>
                    </a:lnTo>
                    <a:lnTo>
                      <a:pt x="410" y="30640"/>
                    </a:lnTo>
                    <a:lnTo>
                      <a:pt x="301" y="31541"/>
                    </a:lnTo>
                    <a:lnTo>
                      <a:pt x="192" y="32442"/>
                    </a:lnTo>
                    <a:lnTo>
                      <a:pt x="110" y="33371"/>
                    </a:lnTo>
                    <a:lnTo>
                      <a:pt x="55" y="34272"/>
                    </a:lnTo>
                    <a:lnTo>
                      <a:pt x="28" y="35200"/>
                    </a:lnTo>
                    <a:lnTo>
                      <a:pt x="1" y="36129"/>
                    </a:lnTo>
                    <a:lnTo>
                      <a:pt x="1" y="36129"/>
                    </a:lnTo>
                    <a:lnTo>
                      <a:pt x="28" y="37085"/>
                    </a:lnTo>
                    <a:lnTo>
                      <a:pt x="55" y="38013"/>
                    </a:lnTo>
                    <a:lnTo>
                      <a:pt x="110" y="38914"/>
                    </a:lnTo>
                    <a:lnTo>
                      <a:pt x="192" y="39843"/>
                    </a:lnTo>
                    <a:lnTo>
                      <a:pt x="301" y="40744"/>
                    </a:lnTo>
                    <a:lnTo>
                      <a:pt x="410" y="41645"/>
                    </a:lnTo>
                    <a:lnTo>
                      <a:pt x="574" y="42546"/>
                    </a:lnTo>
                    <a:lnTo>
                      <a:pt x="738" y="43420"/>
                    </a:lnTo>
                    <a:lnTo>
                      <a:pt x="929" y="44294"/>
                    </a:lnTo>
                    <a:lnTo>
                      <a:pt x="1147" y="45168"/>
                    </a:lnTo>
                    <a:lnTo>
                      <a:pt x="1366" y="46042"/>
                    </a:lnTo>
                    <a:lnTo>
                      <a:pt x="1639" y="46888"/>
                    </a:lnTo>
                    <a:lnTo>
                      <a:pt x="1912" y="47735"/>
                    </a:lnTo>
                    <a:lnTo>
                      <a:pt x="2185" y="48581"/>
                    </a:lnTo>
                    <a:lnTo>
                      <a:pt x="2513" y="49401"/>
                    </a:lnTo>
                    <a:lnTo>
                      <a:pt x="2841" y="50220"/>
                    </a:lnTo>
                    <a:lnTo>
                      <a:pt x="3196" y="51012"/>
                    </a:lnTo>
                    <a:lnTo>
                      <a:pt x="3578" y="51804"/>
                    </a:lnTo>
                    <a:lnTo>
                      <a:pt x="3960" y="52596"/>
                    </a:lnTo>
                    <a:lnTo>
                      <a:pt x="4370" y="53360"/>
                    </a:lnTo>
                    <a:lnTo>
                      <a:pt x="4807" y="54125"/>
                    </a:lnTo>
                    <a:lnTo>
                      <a:pt x="5244" y="54889"/>
                    </a:lnTo>
                    <a:lnTo>
                      <a:pt x="5708" y="55627"/>
                    </a:lnTo>
                    <a:lnTo>
                      <a:pt x="6172" y="56337"/>
                    </a:lnTo>
                    <a:lnTo>
                      <a:pt x="6664" y="57074"/>
                    </a:lnTo>
                    <a:lnTo>
                      <a:pt x="7183" y="57757"/>
                    </a:lnTo>
                    <a:lnTo>
                      <a:pt x="7701" y="58467"/>
                    </a:lnTo>
                    <a:lnTo>
                      <a:pt x="8248" y="59122"/>
                    </a:lnTo>
                    <a:lnTo>
                      <a:pt x="8821" y="59805"/>
                    </a:lnTo>
                    <a:lnTo>
                      <a:pt x="9394" y="60433"/>
                    </a:lnTo>
                    <a:lnTo>
                      <a:pt x="9995" y="61088"/>
                    </a:lnTo>
                    <a:lnTo>
                      <a:pt x="10596" y="61689"/>
                    </a:lnTo>
                    <a:lnTo>
                      <a:pt x="11224" y="62317"/>
                    </a:lnTo>
                    <a:lnTo>
                      <a:pt x="11852" y="62891"/>
                    </a:lnTo>
                    <a:lnTo>
                      <a:pt x="12508" y="63464"/>
                    </a:lnTo>
                    <a:lnTo>
                      <a:pt x="13163" y="64038"/>
                    </a:lnTo>
                    <a:lnTo>
                      <a:pt x="13846" y="64584"/>
                    </a:lnTo>
                    <a:lnTo>
                      <a:pt x="14528" y="65103"/>
                    </a:lnTo>
                    <a:lnTo>
                      <a:pt x="15238" y="65621"/>
                    </a:lnTo>
                    <a:lnTo>
                      <a:pt x="15948" y="66113"/>
                    </a:lnTo>
                    <a:lnTo>
                      <a:pt x="16658" y="66604"/>
                    </a:lnTo>
                    <a:lnTo>
                      <a:pt x="17396" y="67041"/>
                    </a:lnTo>
                    <a:lnTo>
                      <a:pt x="18160" y="67506"/>
                    </a:lnTo>
                    <a:lnTo>
                      <a:pt x="18925" y="67915"/>
                    </a:lnTo>
                    <a:lnTo>
                      <a:pt x="19690" y="68325"/>
                    </a:lnTo>
                    <a:lnTo>
                      <a:pt x="20481" y="68734"/>
                    </a:lnTo>
                    <a:lnTo>
                      <a:pt x="21273" y="69089"/>
                    </a:lnTo>
                    <a:lnTo>
                      <a:pt x="22093" y="69444"/>
                    </a:lnTo>
                    <a:lnTo>
                      <a:pt x="22885" y="69772"/>
                    </a:lnTo>
                    <a:lnTo>
                      <a:pt x="23731" y="70100"/>
                    </a:lnTo>
                    <a:lnTo>
                      <a:pt x="24550" y="70400"/>
                    </a:lnTo>
                    <a:lnTo>
                      <a:pt x="25397" y="70673"/>
                    </a:lnTo>
                    <a:lnTo>
                      <a:pt x="26243" y="70919"/>
                    </a:lnTo>
                    <a:lnTo>
                      <a:pt x="27117" y="71138"/>
                    </a:lnTo>
                    <a:lnTo>
                      <a:pt x="27991" y="71356"/>
                    </a:lnTo>
                    <a:lnTo>
                      <a:pt x="28865" y="71547"/>
                    </a:lnTo>
                    <a:lnTo>
                      <a:pt x="29766" y="71711"/>
                    </a:lnTo>
                    <a:lnTo>
                      <a:pt x="30640" y="71875"/>
                    </a:lnTo>
                    <a:lnTo>
                      <a:pt x="31541" y="71984"/>
                    </a:lnTo>
                    <a:lnTo>
                      <a:pt x="32442" y="72093"/>
                    </a:lnTo>
                    <a:lnTo>
                      <a:pt x="33371" y="72175"/>
                    </a:lnTo>
                    <a:lnTo>
                      <a:pt x="34299" y="72230"/>
                    </a:lnTo>
                    <a:lnTo>
                      <a:pt x="35228" y="72284"/>
                    </a:lnTo>
                    <a:lnTo>
                      <a:pt x="36156" y="72284"/>
                    </a:lnTo>
                    <a:lnTo>
                      <a:pt x="36156" y="72284"/>
                    </a:lnTo>
                    <a:lnTo>
                      <a:pt x="37085" y="72284"/>
                    </a:lnTo>
                    <a:lnTo>
                      <a:pt x="38013" y="72230"/>
                    </a:lnTo>
                    <a:lnTo>
                      <a:pt x="38942" y="72175"/>
                    </a:lnTo>
                    <a:lnTo>
                      <a:pt x="39843" y="72093"/>
                    </a:lnTo>
                    <a:lnTo>
                      <a:pt x="40744" y="71984"/>
                    </a:lnTo>
                    <a:lnTo>
                      <a:pt x="41645" y="71875"/>
                    </a:lnTo>
                    <a:lnTo>
                      <a:pt x="42546" y="71711"/>
                    </a:lnTo>
                    <a:lnTo>
                      <a:pt x="43447" y="71547"/>
                    </a:lnTo>
                    <a:lnTo>
                      <a:pt x="44321" y="71356"/>
                    </a:lnTo>
                    <a:lnTo>
                      <a:pt x="45195" y="71138"/>
                    </a:lnTo>
                    <a:lnTo>
                      <a:pt x="46042" y="70919"/>
                    </a:lnTo>
                    <a:lnTo>
                      <a:pt x="46888" y="70673"/>
                    </a:lnTo>
                    <a:lnTo>
                      <a:pt x="47735" y="70400"/>
                    </a:lnTo>
                    <a:lnTo>
                      <a:pt x="48581" y="70100"/>
                    </a:lnTo>
                    <a:lnTo>
                      <a:pt x="49401" y="69772"/>
                    </a:lnTo>
                    <a:lnTo>
                      <a:pt x="50220" y="69444"/>
                    </a:lnTo>
                    <a:lnTo>
                      <a:pt x="51039" y="69089"/>
                    </a:lnTo>
                    <a:lnTo>
                      <a:pt x="51831" y="68734"/>
                    </a:lnTo>
                    <a:lnTo>
                      <a:pt x="52596" y="68325"/>
                    </a:lnTo>
                    <a:lnTo>
                      <a:pt x="53388" y="67915"/>
                    </a:lnTo>
                    <a:lnTo>
                      <a:pt x="54152" y="67506"/>
                    </a:lnTo>
                    <a:lnTo>
                      <a:pt x="54889" y="67041"/>
                    </a:lnTo>
                    <a:lnTo>
                      <a:pt x="55627" y="66604"/>
                    </a:lnTo>
                    <a:lnTo>
                      <a:pt x="56364" y="66113"/>
                    </a:lnTo>
                    <a:lnTo>
                      <a:pt x="57074" y="65621"/>
                    </a:lnTo>
                    <a:lnTo>
                      <a:pt x="57784" y="65103"/>
                    </a:lnTo>
                    <a:lnTo>
                      <a:pt x="58467" y="64584"/>
                    </a:lnTo>
                    <a:lnTo>
                      <a:pt x="59149" y="64038"/>
                    </a:lnTo>
                    <a:lnTo>
                      <a:pt x="59805" y="63464"/>
                    </a:lnTo>
                    <a:lnTo>
                      <a:pt x="60460" y="62891"/>
                    </a:lnTo>
                    <a:lnTo>
                      <a:pt x="61088" y="62317"/>
                    </a:lnTo>
                    <a:lnTo>
                      <a:pt x="61716" y="61689"/>
                    </a:lnTo>
                    <a:lnTo>
                      <a:pt x="62317" y="61088"/>
                    </a:lnTo>
                    <a:lnTo>
                      <a:pt x="62918" y="60433"/>
                    </a:lnTo>
                    <a:lnTo>
                      <a:pt x="63491" y="59805"/>
                    </a:lnTo>
                    <a:lnTo>
                      <a:pt x="64038" y="59122"/>
                    </a:lnTo>
                    <a:lnTo>
                      <a:pt x="64584" y="58467"/>
                    </a:lnTo>
                    <a:lnTo>
                      <a:pt x="65103" y="57757"/>
                    </a:lnTo>
                    <a:lnTo>
                      <a:pt x="65621" y="57074"/>
                    </a:lnTo>
                    <a:lnTo>
                      <a:pt x="66113" y="56337"/>
                    </a:lnTo>
                    <a:lnTo>
                      <a:pt x="66605" y="55627"/>
                    </a:lnTo>
                    <a:lnTo>
                      <a:pt x="67069" y="54889"/>
                    </a:lnTo>
                    <a:lnTo>
                      <a:pt x="67506" y="54125"/>
                    </a:lnTo>
                    <a:lnTo>
                      <a:pt x="67943" y="53360"/>
                    </a:lnTo>
                    <a:lnTo>
                      <a:pt x="68352" y="52596"/>
                    </a:lnTo>
                    <a:lnTo>
                      <a:pt x="68735" y="51804"/>
                    </a:lnTo>
                    <a:lnTo>
                      <a:pt x="69117" y="51012"/>
                    </a:lnTo>
                    <a:lnTo>
                      <a:pt x="69445" y="50220"/>
                    </a:lnTo>
                    <a:lnTo>
                      <a:pt x="69800" y="49401"/>
                    </a:lnTo>
                    <a:lnTo>
                      <a:pt x="70100" y="48581"/>
                    </a:lnTo>
                    <a:lnTo>
                      <a:pt x="70400" y="47735"/>
                    </a:lnTo>
                    <a:lnTo>
                      <a:pt x="70673" y="46888"/>
                    </a:lnTo>
                    <a:lnTo>
                      <a:pt x="70919" y="46042"/>
                    </a:lnTo>
                    <a:lnTo>
                      <a:pt x="71165" y="45168"/>
                    </a:lnTo>
                    <a:lnTo>
                      <a:pt x="71383" y="44294"/>
                    </a:lnTo>
                    <a:lnTo>
                      <a:pt x="71575" y="43420"/>
                    </a:lnTo>
                    <a:lnTo>
                      <a:pt x="71738" y="42546"/>
                    </a:lnTo>
                    <a:lnTo>
                      <a:pt x="71875" y="41645"/>
                    </a:lnTo>
                    <a:lnTo>
                      <a:pt x="72012" y="40744"/>
                    </a:lnTo>
                    <a:lnTo>
                      <a:pt x="72121" y="39843"/>
                    </a:lnTo>
                    <a:lnTo>
                      <a:pt x="72203" y="38914"/>
                    </a:lnTo>
                    <a:lnTo>
                      <a:pt x="72257" y="38013"/>
                    </a:lnTo>
                    <a:lnTo>
                      <a:pt x="72285" y="37085"/>
                    </a:lnTo>
                    <a:lnTo>
                      <a:pt x="72285" y="36129"/>
                    </a:lnTo>
                    <a:lnTo>
                      <a:pt x="72285" y="3612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6" name="Google Shape;746;p24"/>
            <p:cNvGrpSpPr/>
            <p:nvPr/>
          </p:nvGrpSpPr>
          <p:grpSpPr>
            <a:xfrm>
              <a:off x="1688950" y="4575563"/>
              <a:ext cx="1770250" cy="40300"/>
              <a:chOff x="2257875" y="5824913"/>
              <a:chExt cx="1770250" cy="40300"/>
            </a:xfrm>
          </p:grpSpPr>
          <p:sp>
            <p:nvSpPr>
              <p:cNvPr id="747" name="Google Shape;747;p24"/>
              <p:cNvSpPr/>
              <p:nvPr/>
            </p:nvSpPr>
            <p:spPr>
              <a:xfrm>
                <a:off x="3987825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0" y="656"/>
                    </a:lnTo>
                    <a:lnTo>
                      <a:pt x="0" y="820"/>
                    </a:lnTo>
                    <a:lnTo>
                      <a:pt x="0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612" y="984"/>
                    </a:lnTo>
                    <a:lnTo>
                      <a:pt x="1612" y="820"/>
                    </a:lnTo>
                    <a:lnTo>
                      <a:pt x="1612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4"/>
              <p:cNvSpPr/>
              <p:nvPr/>
            </p:nvSpPr>
            <p:spPr>
              <a:xfrm>
                <a:off x="3912725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4" y="984"/>
                    </a:lnTo>
                    <a:lnTo>
                      <a:pt x="1612" y="820"/>
                    </a:lnTo>
                    <a:lnTo>
                      <a:pt x="1584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4"/>
              <p:cNvSpPr/>
              <p:nvPr/>
            </p:nvSpPr>
            <p:spPr>
              <a:xfrm>
                <a:off x="3540650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3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7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5" y="984"/>
                    </a:lnTo>
                    <a:lnTo>
                      <a:pt x="1612" y="820"/>
                    </a:lnTo>
                    <a:lnTo>
                      <a:pt x="1585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7" y="28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4"/>
              <p:cNvSpPr/>
              <p:nvPr/>
            </p:nvSpPr>
            <p:spPr>
              <a:xfrm>
                <a:off x="2257875" y="58249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6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56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4"/>
              <p:cNvSpPr/>
              <p:nvPr/>
            </p:nvSpPr>
            <p:spPr>
              <a:xfrm>
                <a:off x="2332975" y="58249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5" y="28"/>
                    </a:lnTo>
                    <a:lnTo>
                      <a:pt x="519" y="55"/>
                    </a:lnTo>
                    <a:lnTo>
                      <a:pt x="382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82" y="1475"/>
                    </a:lnTo>
                    <a:lnTo>
                      <a:pt x="519" y="1557"/>
                    </a:lnTo>
                    <a:lnTo>
                      <a:pt x="655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2" name="Google Shape;752;p24"/>
            <p:cNvSpPr/>
            <p:nvPr/>
          </p:nvSpPr>
          <p:spPr>
            <a:xfrm>
              <a:off x="5846275" y="-54937"/>
              <a:ext cx="944175" cy="944200"/>
            </a:xfrm>
            <a:custGeom>
              <a:avLst/>
              <a:gdLst/>
              <a:ahLst/>
              <a:cxnLst/>
              <a:rect l="l" t="t" r="r" b="b"/>
              <a:pathLst>
                <a:path w="37767" h="37768" fill="none" extrusionOk="0">
                  <a:moveTo>
                    <a:pt x="37767" y="1"/>
                  </a:moveTo>
                  <a:lnTo>
                    <a:pt x="0" y="37767"/>
                  </a:lnTo>
                </a:path>
              </a:pathLst>
            </a:custGeom>
            <a:noFill/>
            <a:ln w="68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3" name="Google Shape;753;p24"/>
            <p:cNvGrpSpPr/>
            <p:nvPr/>
          </p:nvGrpSpPr>
          <p:grpSpPr>
            <a:xfrm rot="10800000">
              <a:off x="5072969" y="2849558"/>
              <a:ext cx="2564225" cy="2564225"/>
              <a:chOff x="6656000" y="-739687"/>
              <a:chExt cx="2564225" cy="2564225"/>
            </a:xfrm>
          </p:grpSpPr>
          <p:sp>
            <p:nvSpPr>
              <p:cNvPr id="754" name="Google Shape;754;p24"/>
              <p:cNvSpPr/>
              <p:nvPr/>
            </p:nvSpPr>
            <p:spPr>
              <a:xfrm>
                <a:off x="6656000" y="-739687"/>
                <a:ext cx="256422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69" h="102569" fill="none" extrusionOk="0">
                    <a:moveTo>
                      <a:pt x="0" y="102569"/>
                    </a:moveTo>
                    <a:lnTo>
                      <a:pt x="102569" y="1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4"/>
              <p:cNvSpPr/>
              <p:nvPr/>
            </p:nvSpPr>
            <p:spPr>
              <a:xfrm>
                <a:off x="8023450" y="-54937"/>
                <a:ext cx="944175" cy="944200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37768" fill="none" extrusionOk="0">
                    <a:moveTo>
                      <a:pt x="37767" y="1"/>
                    </a:moveTo>
                    <a:lnTo>
                      <a:pt x="0" y="37767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6" name="Google Shape;756;p24"/>
            <p:cNvGrpSpPr/>
            <p:nvPr/>
          </p:nvGrpSpPr>
          <p:grpSpPr>
            <a:xfrm rot="10800000">
              <a:off x="6115444" y="3546583"/>
              <a:ext cx="1770250" cy="865675"/>
              <a:chOff x="6407500" y="261838"/>
              <a:chExt cx="1770250" cy="865675"/>
            </a:xfrm>
          </p:grpSpPr>
          <p:sp>
            <p:nvSpPr>
              <p:cNvPr id="757" name="Google Shape;757;p24"/>
              <p:cNvSpPr/>
              <p:nvPr/>
            </p:nvSpPr>
            <p:spPr>
              <a:xfrm>
                <a:off x="8137450" y="10872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0" y="656"/>
                    </a:lnTo>
                    <a:lnTo>
                      <a:pt x="0" y="820"/>
                    </a:lnTo>
                    <a:lnTo>
                      <a:pt x="0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612" y="984"/>
                    </a:lnTo>
                    <a:lnTo>
                      <a:pt x="1612" y="820"/>
                    </a:lnTo>
                    <a:lnTo>
                      <a:pt x="1612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4"/>
              <p:cNvSpPr/>
              <p:nvPr/>
            </p:nvSpPr>
            <p:spPr>
              <a:xfrm>
                <a:off x="8062350" y="10872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4" y="984"/>
                    </a:lnTo>
                    <a:lnTo>
                      <a:pt x="1612" y="820"/>
                    </a:lnTo>
                    <a:lnTo>
                      <a:pt x="1584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4"/>
              <p:cNvSpPr/>
              <p:nvPr/>
            </p:nvSpPr>
            <p:spPr>
              <a:xfrm>
                <a:off x="7690275" y="10872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3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7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5" y="984"/>
                    </a:lnTo>
                    <a:lnTo>
                      <a:pt x="1612" y="820"/>
                    </a:lnTo>
                    <a:lnTo>
                      <a:pt x="1585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7" y="28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4"/>
              <p:cNvSpPr/>
              <p:nvPr/>
            </p:nvSpPr>
            <p:spPr>
              <a:xfrm>
                <a:off x="6407500" y="10872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6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56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4"/>
              <p:cNvSpPr/>
              <p:nvPr/>
            </p:nvSpPr>
            <p:spPr>
              <a:xfrm>
                <a:off x="6482600" y="10872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5" y="28"/>
                    </a:lnTo>
                    <a:lnTo>
                      <a:pt x="519" y="55"/>
                    </a:lnTo>
                    <a:lnTo>
                      <a:pt x="382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82" y="1475"/>
                    </a:lnTo>
                    <a:lnTo>
                      <a:pt x="519" y="1557"/>
                    </a:lnTo>
                    <a:lnTo>
                      <a:pt x="655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4"/>
              <p:cNvSpPr/>
              <p:nvPr/>
            </p:nvSpPr>
            <p:spPr>
              <a:xfrm>
                <a:off x="7339375" y="261838"/>
                <a:ext cx="498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2022" extrusionOk="0">
                    <a:moveTo>
                      <a:pt x="0" y="0"/>
                    </a:moveTo>
                    <a:lnTo>
                      <a:pt x="0" y="2021"/>
                    </a:lnTo>
                    <a:lnTo>
                      <a:pt x="1994" y="2021"/>
                    </a:lnTo>
                    <a:lnTo>
                      <a:pt x="19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4"/>
              <p:cNvSpPr/>
              <p:nvPr/>
            </p:nvSpPr>
            <p:spPr>
              <a:xfrm>
                <a:off x="7439725" y="261838"/>
                <a:ext cx="49875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2022" extrusionOk="0">
                    <a:moveTo>
                      <a:pt x="1" y="0"/>
                    </a:moveTo>
                    <a:lnTo>
                      <a:pt x="1" y="2021"/>
                    </a:lnTo>
                    <a:lnTo>
                      <a:pt x="1994" y="2021"/>
                    </a:lnTo>
                    <a:lnTo>
                      <a:pt x="199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4"/>
              <p:cNvSpPr/>
              <p:nvPr/>
            </p:nvSpPr>
            <p:spPr>
              <a:xfrm>
                <a:off x="7539400" y="26183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0"/>
                    </a:moveTo>
                    <a:lnTo>
                      <a:pt x="1" y="2021"/>
                    </a:lnTo>
                    <a:lnTo>
                      <a:pt x="2021" y="2021"/>
                    </a:lnTo>
                    <a:lnTo>
                      <a:pt x="20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4"/>
              <p:cNvSpPr/>
              <p:nvPr/>
            </p:nvSpPr>
            <p:spPr>
              <a:xfrm>
                <a:off x="7639750" y="26183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0"/>
                    </a:moveTo>
                    <a:lnTo>
                      <a:pt x="1" y="2021"/>
                    </a:lnTo>
                    <a:lnTo>
                      <a:pt x="2022" y="2021"/>
                    </a:lnTo>
                    <a:lnTo>
                      <a:pt x="20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4"/>
              <p:cNvSpPr/>
              <p:nvPr/>
            </p:nvSpPr>
            <p:spPr>
              <a:xfrm>
                <a:off x="7339375" y="362188"/>
                <a:ext cx="498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2022" extrusionOk="0">
                    <a:moveTo>
                      <a:pt x="0" y="1"/>
                    </a:moveTo>
                    <a:lnTo>
                      <a:pt x="0" y="2021"/>
                    </a:lnTo>
                    <a:lnTo>
                      <a:pt x="1994" y="2021"/>
                    </a:lnTo>
                    <a:lnTo>
                      <a:pt x="19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4"/>
              <p:cNvSpPr/>
              <p:nvPr/>
            </p:nvSpPr>
            <p:spPr>
              <a:xfrm>
                <a:off x="7439725" y="362188"/>
                <a:ext cx="49875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1995" h="2022" extrusionOk="0">
                    <a:moveTo>
                      <a:pt x="1" y="1"/>
                    </a:moveTo>
                    <a:lnTo>
                      <a:pt x="1" y="2021"/>
                    </a:lnTo>
                    <a:lnTo>
                      <a:pt x="1994" y="2021"/>
                    </a:lnTo>
                    <a:lnTo>
                      <a:pt x="199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4"/>
              <p:cNvSpPr/>
              <p:nvPr/>
            </p:nvSpPr>
            <p:spPr>
              <a:xfrm>
                <a:off x="7539400" y="36218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1"/>
                    </a:moveTo>
                    <a:lnTo>
                      <a:pt x="1" y="2021"/>
                    </a:lnTo>
                    <a:lnTo>
                      <a:pt x="2021" y="2021"/>
                    </a:lnTo>
                    <a:lnTo>
                      <a:pt x="20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4"/>
              <p:cNvSpPr/>
              <p:nvPr/>
            </p:nvSpPr>
            <p:spPr>
              <a:xfrm>
                <a:off x="7639750" y="362188"/>
                <a:ext cx="50550" cy="50550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022" extrusionOk="0">
                    <a:moveTo>
                      <a:pt x="1" y="1"/>
                    </a:moveTo>
                    <a:lnTo>
                      <a:pt x="1" y="2021"/>
                    </a:lnTo>
                    <a:lnTo>
                      <a:pt x="2022" y="2021"/>
                    </a:lnTo>
                    <a:lnTo>
                      <a:pt x="202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0" name="Google Shape;770;p24"/>
            <p:cNvGrpSpPr/>
            <p:nvPr/>
          </p:nvGrpSpPr>
          <p:grpSpPr>
            <a:xfrm rot="10800000">
              <a:off x="7198281" y="3821908"/>
              <a:ext cx="266275" cy="167950"/>
              <a:chOff x="3924250" y="4741138"/>
              <a:chExt cx="266275" cy="167950"/>
            </a:xfrm>
          </p:grpSpPr>
          <p:sp>
            <p:nvSpPr>
              <p:cNvPr id="771" name="Google Shape;771;p24"/>
              <p:cNvSpPr/>
              <p:nvPr/>
            </p:nvSpPr>
            <p:spPr>
              <a:xfrm>
                <a:off x="3924250" y="4741138"/>
                <a:ext cx="167300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4" y="3714"/>
                    </a:lnTo>
                    <a:lnTo>
                      <a:pt x="6609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2" y="4943"/>
                    </a:lnTo>
                    <a:lnTo>
                      <a:pt x="6118" y="5243"/>
                    </a:lnTo>
                    <a:lnTo>
                      <a:pt x="5927" y="5489"/>
                    </a:lnTo>
                    <a:lnTo>
                      <a:pt x="5708" y="5735"/>
                    </a:lnTo>
                    <a:lnTo>
                      <a:pt x="5462" y="5953"/>
                    </a:lnTo>
                    <a:lnTo>
                      <a:pt x="5217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3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32" y="6718"/>
                    </a:lnTo>
                    <a:lnTo>
                      <a:pt x="3332" y="6718"/>
                    </a:lnTo>
                    <a:lnTo>
                      <a:pt x="3005" y="6690"/>
                    </a:lnTo>
                    <a:lnTo>
                      <a:pt x="2650" y="6636"/>
                    </a:lnTo>
                    <a:lnTo>
                      <a:pt x="2349" y="6554"/>
                    </a:lnTo>
                    <a:lnTo>
                      <a:pt x="2022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02" y="5953"/>
                    </a:lnTo>
                    <a:lnTo>
                      <a:pt x="957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383" y="4943"/>
                    </a:lnTo>
                    <a:lnTo>
                      <a:pt x="247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1" y="3714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1" y="3004"/>
                    </a:lnTo>
                    <a:lnTo>
                      <a:pt x="55" y="2676"/>
                    </a:lnTo>
                    <a:lnTo>
                      <a:pt x="137" y="2348"/>
                    </a:lnTo>
                    <a:lnTo>
                      <a:pt x="247" y="2048"/>
                    </a:lnTo>
                    <a:lnTo>
                      <a:pt x="383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57" y="983"/>
                    </a:lnTo>
                    <a:lnTo>
                      <a:pt x="1202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22" y="273"/>
                    </a:lnTo>
                    <a:lnTo>
                      <a:pt x="2349" y="164"/>
                    </a:lnTo>
                    <a:lnTo>
                      <a:pt x="2650" y="82"/>
                    </a:lnTo>
                    <a:lnTo>
                      <a:pt x="3005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3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7" y="573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7" y="1229"/>
                    </a:lnTo>
                    <a:lnTo>
                      <a:pt x="6118" y="1475"/>
                    </a:lnTo>
                    <a:lnTo>
                      <a:pt x="6282" y="1775"/>
                    </a:lnTo>
                    <a:lnTo>
                      <a:pt x="6418" y="2048"/>
                    </a:lnTo>
                    <a:lnTo>
                      <a:pt x="6527" y="2348"/>
                    </a:lnTo>
                    <a:lnTo>
                      <a:pt x="6609" y="2676"/>
                    </a:lnTo>
                    <a:lnTo>
                      <a:pt x="6664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4"/>
              <p:cNvSpPr/>
              <p:nvPr/>
            </p:nvSpPr>
            <p:spPr>
              <a:xfrm>
                <a:off x="4023250" y="4741138"/>
                <a:ext cx="167275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91" y="3714"/>
                    </a:lnTo>
                    <a:lnTo>
                      <a:pt x="6636" y="4042"/>
                    </a:lnTo>
                    <a:lnTo>
                      <a:pt x="6554" y="4342"/>
                    </a:lnTo>
                    <a:lnTo>
                      <a:pt x="6445" y="4670"/>
                    </a:lnTo>
                    <a:lnTo>
                      <a:pt x="6309" y="4943"/>
                    </a:lnTo>
                    <a:lnTo>
                      <a:pt x="6117" y="5243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89" y="5953"/>
                    </a:lnTo>
                    <a:lnTo>
                      <a:pt x="5216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59" y="6718"/>
                    </a:lnTo>
                    <a:lnTo>
                      <a:pt x="3359" y="6718"/>
                    </a:lnTo>
                    <a:lnTo>
                      <a:pt x="3004" y="6690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29" y="5953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410" y="4943"/>
                    </a:lnTo>
                    <a:lnTo>
                      <a:pt x="273" y="4670"/>
                    </a:lnTo>
                    <a:lnTo>
                      <a:pt x="164" y="4342"/>
                    </a:lnTo>
                    <a:lnTo>
                      <a:pt x="82" y="4042"/>
                    </a:lnTo>
                    <a:lnTo>
                      <a:pt x="28" y="3714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28" y="3004"/>
                    </a:lnTo>
                    <a:lnTo>
                      <a:pt x="82" y="2676"/>
                    </a:lnTo>
                    <a:lnTo>
                      <a:pt x="164" y="2348"/>
                    </a:lnTo>
                    <a:lnTo>
                      <a:pt x="273" y="2048"/>
                    </a:lnTo>
                    <a:lnTo>
                      <a:pt x="410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29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4" y="27"/>
                    </a:lnTo>
                    <a:lnTo>
                      <a:pt x="3359" y="0"/>
                    </a:lnTo>
                    <a:lnTo>
                      <a:pt x="3359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3"/>
                    </a:lnTo>
                    <a:lnTo>
                      <a:pt x="5489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309" y="1775"/>
                    </a:lnTo>
                    <a:lnTo>
                      <a:pt x="6445" y="2048"/>
                    </a:lnTo>
                    <a:lnTo>
                      <a:pt x="6554" y="2348"/>
                    </a:lnTo>
                    <a:lnTo>
                      <a:pt x="6636" y="2676"/>
                    </a:lnTo>
                    <a:lnTo>
                      <a:pt x="6691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3" name="Google Shape;773;p24"/>
            <p:cNvGrpSpPr/>
            <p:nvPr/>
          </p:nvGrpSpPr>
          <p:grpSpPr>
            <a:xfrm rot="10800000">
              <a:off x="-344794" y="-372079"/>
              <a:ext cx="2563550" cy="2564225"/>
              <a:chOff x="1626975" y="2500225"/>
              <a:chExt cx="2563550" cy="2564225"/>
            </a:xfrm>
          </p:grpSpPr>
          <p:sp>
            <p:nvSpPr>
              <p:cNvPr id="774" name="Google Shape;774;p24"/>
              <p:cNvSpPr/>
              <p:nvPr/>
            </p:nvSpPr>
            <p:spPr>
              <a:xfrm>
                <a:off x="1626975" y="2500225"/>
                <a:ext cx="2563550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2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4"/>
              <p:cNvSpPr/>
              <p:nvPr/>
            </p:nvSpPr>
            <p:spPr>
              <a:xfrm>
                <a:off x="1947850" y="3683325"/>
                <a:ext cx="944200" cy="943500"/>
              </a:xfrm>
              <a:custGeom>
                <a:avLst/>
                <a:gdLst/>
                <a:ahLst/>
                <a:cxnLst/>
                <a:rect l="l" t="t" r="r" b="b"/>
                <a:pathLst>
                  <a:path w="37768" h="37740" fill="none" extrusionOk="0">
                    <a:moveTo>
                      <a:pt x="37767" y="1"/>
                    </a:moveTo>
                    <a:lnTo>
                      <a:pt x="0" y="3774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4"/>
              <p:cNvSpPr/>
              <p:nvPr/>
            </p:nvSpPr>
            <p:spPr>
              <a:xfrm>
                <a:off x="2653075" y="3579550"/>
                <a:ext cx="456750" cy="456750"/>
              </a:xfrm>
              <a:custGeom>
                <a:avLst/>
                <a:gdLst/>
                <a:ahLst/>
                <a:cxnLst/>
                <a:rect l="l" t="t" r="r" b="b"/>
                <a:pathLst>
                  <a:path w="18270" h="18270" fill="none" extrusionOk="0">
                    <a:moveTo>
                      <a:pt x="18269" y="9122"/>
                    </a:moveTo>
                    <a:lnTo>
                      <a:pt x="18269" y="9122"/>
                    </a:lnTo>
                    <a:lnTo>
                      <a:pt x="18269" y="9586"/>
                    </a:lnTo>
                    <a:lnTo>
                      <a:pt x="18242" y="10050"/>
                    </a:lnTo>
                    <a:lnTo>
                      <a:pt x="18188" y="10514"/>
                    </a:lnTo>
                    <a:lnTo>
                      <a:pt x="18106" y="10951"/>
                    </a:lnTo>
                    <a:lnTo>
                      <a:pt x="17996" y="11415"/>
                    </a:lnTo>
                    <a:lnTo>
                      <a:pt x="17860" y="11852"/>
                    </a:lnTo>
                    <a:lnTo>
                      <a:pt x="17723" y="12262"/>
                    </a:lnTo>
                    <a:lnTo>
                      <a:pt x="17559" y="12672"/>
                    </a:lnTo>
                    <a:lnTo>
                      <a:pt x="17368" y="13081"/>
                    </a:lnTo>
                    <a:lnTo>
                      <a:pt x="17177" y="13463"/>
                    </a:lnTo>
                    <a:lnTo>
                      <a:pt x="16959" y="13846"/>
                    </a:lnTo>
                    <a:lnTo>
                      <a:pt x="16713" y="14228"/>
                    </a:lnTo>
                    <a:lnTo>
                      <a:pt x="16467" y="14583"/>
                    </a:lnTo>
                    <a:lnTo>
                      <a:pt x="16194" y="14938"/>
                    </a:lnTo>
                    <a:lnTo>
                      <a:pt x="15894" y="15266"/>
                    </a:lnTo>
                    <a:lnTo>
                      <a:pt x="15593" y="15593"/>
                    </a:lnTo>
                    <a:lnTo>
                      <a:pt x="15293" y="15894"/>
                    </a:lnTo>
                    <a:lnTo>
                      <a:pt x="14965" y="16167"/>
                    </a:lnTo>
                    <a:lnTo>
                      <a:pt x="14610" y="16440"/>
                    </a:lnTo>
                    <a:lnTo>
                      <a:pt x="14255" y="16686"/>
                    </a:lnTo>
                    <a:lnTo>
                      <a:pt x="13873" y="16932"/>
                    </a:lnTo>
                    <a:lnTo>
                      <a:pt x="13491" y="17150"/>
                    </a:lnTo>
                    <a:lnTo>
                      <a:pt x="13108" y="17368"/>
                    </a:lnTo>
                    <a:lnTo>
                      <a:pt x="12699" y="17532"/>
                    </a:lnTo>
                    <a:lnTo>
                      <a:pt x="12289" y="17696"/>
                    </a:lnTo>
                    <a:lnTo>
                      <a:pt x="11852" y="17833"/>
                    </a:lnTo>
                    <a:lnTo>
                      <a:pt x="11415" y="17969"/>
                    </a:lnTo>
                    <a:lnTo>
                      <a:pt x="10978" y="18078"/>
                    </a:lnTo>
                    <a:lnTo>
                      <a:pt x="10541" y="18160"/>
                    </a:lnTo>
                    <a:lnTo>
                      <a:pt x="10077" y="18215"/>
                    </a:lnTo>
                    <a:lnTo>
                      <a:pt x="9613" y="18242"/>
                    </a:lnTo>
                    <a:lnTo>
                      <a:pt x="9149" y="18270"/>
                    </a:lnTo>
                    <a:lnTo>
                      <a:pt x="9149" y="18270"/>
                    </a:lnTo>
                    <a:lnTo>
                      <a:pt x="8684" y="18242"/>
                    </a:lnTo>
                    <a:lnTo>
                      <a:pt x="8220" y="18215"/>
                    </a:lnTo>
                    <a:lnTo>
                      <a:pt x="7756" y="18160"/>
                    </a:lnTo>
                    <a:lnTo>
                      <a:pt x="7319" y="18078"/>
                    </a:lnTo>
                    <a:lnTo>
                      <a:pt x="6855" y="17969"/>
                    </a:lnTo>
                    <a:lnTo>
                      <a:pt x="6418" y="17833"/>
                    </a:lnTo>
                    <a:lnTo>
                      <a:pt x="6008" y="17696"/>
                    </a:lnTo>
                    <a:lnTo>
                      <a:pt x="5599" y="17532"/>
                    </a:lnTo>
                    <a:lnTo>
                      <a:pt x="5189" y="17368"/>
                    </a:lnTo>
                    <a:lnTo>
                      <a:pt x="4779" y="17150"/>
                    </a:lnTo>
                    <a:lnTo>
                      <a:pt x="4397" y="16932"/>
                    </a:lnTo>
                    <a:lnTo>
                      <a:pt x="4042" y="16686"/>
                    </a:lnTo>
                    <a:lnTo>
                      <a:pt x="3687" y="16440"/>
                    </a:lnTo>
                    <a:lnTo>
                      <a:pt x="3332" y="16167"/>
                    </a:lnTo>
                    <a:lnTo>
                      <a:pt x="3004" y="15894"/>
                    </a:lnTo>
                    <a:lnTo>
                      <a:pt x="2677" y="15593"/>
                    </a:lnTo>
                    <a:lnTo>
                      <a:pt x="2376" y="15266"/>
                    </a:lnTo>
                    <a:lnTo>
                      <a:pt x="2103" y="14938"/>
                    </a:lnTo>
                    <a:lnTo>
                      <a:pt x="1830" y="14583"/>
                    </a:lnTo>
                    <a:lnTo>
                      <a:pt x="1584" y="14228"/>
                    </a:lnTo>
                    <a:lnTo>
                      <a:pt x="1339" y="13846"/>
                    </a:lnTo>
                    <a:lnTo>
                      <a:pt x="1120" y="13463"/>
                    </a:lnTo>
                    <a:lnTo>
                      <a:pt x="902" y="13081"/>
                    </a:lnTo>
                    <a:lnTo>
                      <a:pt x="738" y="12672"/>
                    </a:lnTo>
                    <a:lnTo>
                      <a:pt x="574" y="12262"/>
                    </a:lnTo>
                    <a:lnTo>
                      <a:pt x="410" y="11852"/>
                    </a:lnTo>
                    <a:lnTo>
                      <a:pt x="301" y="11415"/>
                    </a:lnTo>
                    <a:lnTo>
                      <a:pt x="192" y="10951"/>
                    </a:lnTo>
                    <a:lnTo>
                      <a:pt x="110" y="10514"/>
                    </a:lnTo>
                    <a:lnTo>
                      <a:pt x="55" y="10050"/>
                    </a:lnTo>
                    <a:lnTo>
                      <a:pt x="28" y="9586"/>
                    </a:lnTo>
                    <a:lnTo>
                      <a:pt x="0" y="9122"/>
                    </a:lnTo>
                    <a:lnTo>
                      <a:pt x="0" y="9122"/>
                    </a:lnTo>
                    <a:lnTo>
                      <a:pt x="28" y="8657"/>
                    </a:lnTo>
                    <a:lnTo>
                      <a:pt x="55" y="8193"/>
                    </a:lnTo>
                    <a:lnTo>
                      <a:pt x="110" y="7729"/>
                    </a:lnTo>
                    <a:lnTo>
                      <a:pt x="192" y="7292"/>
                    </a:lnTo>
                    <a:lnTo>
                      <a:pt x="301" y="6828"/>
                    </a:lnTo>
                    <a:lnTo>
                      <a:pt x="410" y="6418"/>
                    </a:lnTo>
                    <a:lnTo>
                      <a:pt x="574" y="5981"/>
                    </a:lnTo>
                    <a:lnTo>
                      <a:pt x="738" y="5572"/>
                    </a:lnTo>
                    <a:lnTo>
                      <a:pt x="902" y="5162"/>
                    </a:lnTo>
                    <a:lnTo>
                      <a:pt x="1120" y="4780"/>
                    </a:lnTo>
                    <a:lnTo>
                      <a:pt x="1339" y="4397"/>
                    </a:lnTo>
                    <a:lnTo>
                      <a:pt x="1584" y="4015"/>
                    </a:lnTo>
                    <a:lnTo>
                      <a:pt x="1830" y="3660"/>
                    </a:lnTo>
                    <a:lnTo>
                      <a:pt x="2103" y="3305"/>
                    </a:lnTo>
                    <a:lnTo>
                      <a:pt x="2376" y="2977"/>
                    </a:lnTo>
                    <a:lnTo>
                      <a:pt x="2677" y="2677"/>
                    </a:lnTo>
                    <a:lnTo>
                      <a:pt x="3004" y="2349"/>
                    </a:lnTo>
                    <a:lnTo>
                      <a:pt x="3332" y="2076"/>
                    </a:lnTo>
                    <a:lnTo>
                      <a:pt x="3687" y="1803"/>
                    </a:lnTo>
                    <a:lnTo>
                      <a:pt x="4042" y="1557"/>
                    </a:lnTo>
                    <a:lnTo>
                      <a:pt x="4397" y="1312"/>
                    </a:lnTo>
                    <a:lnTo>
                      <a:pt x="4779" y="1093"/>
                    </a:lnTo>
                    <a:lnTo>
                      <a:pt x="5189" y="902"/>
                    </a:lnTo>
                    <a:lnTo>
                      <a:pt x="5599" y="711"/>
                    </a:lnTo>
                    <a:lnTo>
                      <a:pt x="6008" y="547"/>
                    </a:lnTo>
                    <a:lnTo>
                      <a:pt x="6418" y="410"/>
                    </a:lnTo>
                    <a:lnTo>
                      <a:pt x="6855" y="274"/>
                    </a:lnTo>
                    <a:lnTo>
                      <a:pt x="7319" y="165"/>
                    </a:lnTo>
                    <a:lnTo>
                      <a:pt x="7756" y="83"/>
                    </a:lnTo>
                    <a:lnTo>
                      <a:pt x="8220" y="28"/>
                    </a:lnTo>
                    <a:lnTo>
                      <a:pt x="8684" y="1"/>
                    </a:lnTo>
                    <a:lnTo>
                      <a:pt x="9149" y="1"/>
                    </a:lnTo>
                    <a:lnTo>
                      <a:pt x="9149" y="1"/>
                    </a:lnTo>
                    <a:lnTo>
                      <a:pt x="9613" y="1"/>
                    </a:lnTo>
                    <a:lnTo>
                      <a:pt x="10077" y="28"/>
                    </a:lnTo>
                    <a:lnTo>
                      <a:pt x="10541" y="83"/>
                    </a:lnTo>
                    <a:lnTo>
                      <a:pt x="10978" y="165"/>
                    </a:lnTo>
                    <a:lnTo>
                      <a:pt x="11415" y="274"/>
                    </a:lnTo>
                    <a:lnTo>
                      <a:pt x="11852" y="410"/>
                    </a:lnTo>
                    <a:lnTo>
                      <a:pt x="12289" y="547"/>
                    </a:lnTo>
                    <a:lnTo>
                      <a:pt x="12699" y="711"/>
                    </a:lnTo>
                    <a:lnTo>
                      <a:pt x="13108" y="902"/>
                    </a:lnTo>
                    <a:lnTo>
                      <a:pt x="13491" y="1093"/>
                    </a:lnTo>
                    <a:lnTo>
                      <a:pt x="13873" y="1312"/>
                    </a:lnTo>
                    <a:lnTo>
                      <a:pt x="14255" y="1557"/>
                    </a:lnTo>
                    <a:lnTo>
                      <a:pt x="14610" y="1803"/>
                    </a:lnTo>
                    <a:lnTo>
                      <a:pt x="14965" y="2076"/>
                    </a:lnTo>
                    <a:lnTo>
                      <a:pt x="15293" y="2349"/>
                    </a:lnTo>
                    <a:lnTo>
                      <a:pt x="15593" y="2677"/>
                    </a:lnTo>
                    <a:lnTo>
                      <a:pt x="15894" y="2977"/>
                    </a:lnTo>
                    <a:lnTo>
                      <a:pt x="16194" y="3305"/>
                    </a:lnTo>
                    <a:lnTo>
                      <a:pt x="16467" y="3660"/>
                    </a:lnTo>
                    <a:lnTo>
                      <a:pt x="16713" y="4015"/>
                    </a:lnTo>
                    <a:lnTo>
                      <a:pt x="16959" y="4397"/>
                    </a:lnTo>
                    <a:lnTo>
                      <a:pt x="17177" y="4780"/>
                    </a:lnTo>
                    <a:lnTo>
                      <a:pt x="17368" y="5162"/>
                    </a:lnTo>
                    <a:lnTo>
                      <a:pt x="17559" y="5572"/>
                    </a:lnTo>
                    <a:lnTo>
                      <a:pt x="17723" y="5981"/>
                    </a:lnTo>
                    <a:lnTo>
                      <a:pt x="17860" y="6418"/>
                    </a:lnTo>
                    <a:lnTo>
                      <a:pt x="17996" y="6828"/>
                    </a:lnTo>
                    <a:lnTo>
                      <a:pt x="18106" y="7292"/>
                    </a:lnTo>
                    <a:lnTo>
                      <a:pt x="18188" y="7729"/>
                    </a:lnTo>
                    <a:lnTo>
                      <a:pt x="18242" y="8193"/>
                    </a:lnTo>
                    <a:lnTo>
                      <a:pt x="18269" y="8657"/>
                    </a:lnTo>
                    <a:lnTo>
                      <a:pt x="18269" y="9122"/>
                    </a:lnTo>
                    <a:lnTo>
                      <a:pt x="18269" y="9122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4"/>
              <p:cNvSpPr/>
              <p:nvPr/>
            </p:nvSpPr>
            <p:spPr>
              <a:xfrm>
                <a:off x="2530875" y="3456675"/>
                <a:ext cx="701825" cy="701825"/>
              </a:xfrm>
              <a:custGeom>
                <a:avLst/>
                <a:gdLst/>
                <a:ahLst/>
                <a:cxnLst/>
                <a:rect l="l" t="t" r="r" b="b"/>
                <a:pathLst>
                  <a:path w="28073" h="28073" fill="none" extrusionOk="0">
                    <a:moveTo>
                      <a:pt x="28073" y="14037"/>
                    </a:moveTo>
                    <a:lnTo>
                      <a:pt x="28073" y="14037"/>
                    </a:lnTo>
                    <a:lnTo>
                      <a:pt x="28073" y="14774"/>
                    </a:lnTo>
                    <a:lnTo>
                      <a:pt x="28018" y="15484"/>
                    </a:lnTo>
                    <a:lnTo>
                      <a:pt x="27909" y="16167"/>
                    </a:lnTo>
                    <a:lnTo>
                      <a:pt x="27800" y="16877"/>
                    </a:lnTo>
                    <a:lnTo>
                      <a:pt x="27636" y="17559"/>
                    </a:lnTo>
                    <a:lnTo>
                      <a:pt x="27445" y="18215"/>
                    </a:lnTo>
                    <a:lnTo>
                      <a:pt x="27226" y="18870"/>
                    </a:lnTo>
                    <a:lnTo>
                      <a:pt x="26981" y="19498"/>
                    </a:lnTo>
                    <a:lnTo>
                      <a:pt x="26708" y="20126"/>
                    </a:lnTo>
                    <a:lnTo>
                      <a:pt x="26380" y="20727"/>
                    </a:lnTo>
                    <a:lnTo>
                      <a:pt x="26052" y="21328"/>
                    </a:lnTo>
                    <a:lnTo>
                      <a:pt x="25670" y="21901"/>
                    </a:lnTo>
                    <a:lnTo>
                      <a:pt x="25287" y="22447"/>
                    </a:lnTo>
                    <a:lnTo>
                      <a:pt x="24878" y="22966"/>
                    </a:lnTo>
                    <a:lnTo>
                      <a:pt x="24441" y="23485"/>
                    </a:lnTo>
                    <a:lnTo>
                      <a:pt x="23977" y="23977"/>
                    </a:lnTo>
                    <a:lnTo>
                      <a:pt x="23485" y="24441"/>
                    </a:lnTo>
                    <a:lnTo>
                      <a:pt x="22966" y="24878"/>
                    </a:lnTo>
                    <a:lnTo>
                      <a:pt x="22447" y="25287"/>
                    </a:lnTo>
                    <a:lnTo>
                      <a:pt x="21874" y="25697"/>
                    </a:lnTo>
                    <a:lnTo>
                      <a:pt x="21328" y="26052"/>
                    </a:lnTo>
                    <a:lnTo>
                      <a:pt x="20727" y="26380"/>
                    </a:lnTo>
                    <a:lnTo>
                      <a:pt x="20126" y="26707"/>
                    </a:lnTo>
                    <a:lnTo>
                      <a:pt x="19498" y="26980"/>
                    </a:lnTo>
                    <a:lnTo>
                      <a:pt x="18870" y="27226"/>
                    </a:lnTo>
                    <a:lnTo>
                      <a:pt x="18215" y="27445"/>
                    </a:lnTo>
                    <a:lnTo>
                      <a:pt x="17532" y="27636"/>
                    </a:lnTo>
                    <a:lnTo>
                      <a:pt x="16877" y="27800"/>
                    </a:lnTo>
                    <a:lnTo>
                      <a:pt x="16167" y="27909"/>
                    </a:lnTo>
                    <a:lnTo>
                      <a:pt x="15457" y="28018"/>
                    </a:lnTo>
                    <a:lnTo>
                      <a:pt x="14747" y="28073"/>
                    </a:lnTo>
                    <a:lnTo>
                      <a:pt x="14037" y="28073"/>
                    </a:lnTo>
                    <a:lnTo>
                      <a:pt x="14037" y="28073"/>
                    </a:lnTo>
                    <a:lnTo>
                      <a:pt x="13299" y="28073"/>
                    </a:lnTo>
                    <a:lnTo>
                      <a:pt x="12589" y="28018"/>
                    </a:lnTo>
                    <a:lnTo>
                      <a:pt x="11907" y="27909"/>
                    </a:lnTo>
                    <a:lnTo>
                      <a:pt x="11197" y="27800"/>
                    </a:lnTo>
                    <a:lnTo>
                      <a:pt x="10514" y="27636"/>
                    </a:lnTo>
                    <a:lnTo>
                      <a:pt x="9859" y="27445"/>
                    </a:lnTo>
                    <a:lnTo>
                      <a:pt x="9203" y="27226"/>
                    </a:lnTo>
                    <a:lnTo>
                      <a:pt x="8575" y="26980"/>
                    </a:lnTo>
                    <a:lnTo>
                      <a:pt x="7947" y="26707"/>
                    </a:lnTo>
                    <a:lnTo>
                      <a:pt x="7346" y="26380"/>
                    </a:lnTo>
                    <a:lnTo>
                      <a:pt x="6745" y="26052"/>
                    </a:lnTo>
                    <a:lnTo>
                      <a:pt x="6172" y="25697"/>
                    </a:lnTo>
                    <a:lnTo>
                      <a:pt x="5626" y="25287"/>
                    </a:lnTo>
                    <a:lnTo>
                      <a:pt x="5107" y="24878"/>
                    </a:lnTo>
                    <a:lnTo>
                      <a:pt x="4588" y="24441"/>
                    </a:lnTo>
                    <a:lnTo>
                      <a:pt x="4097" y="23977"/>
                    </a:lnTo>
                    <a:lnTo>
                      <a:pt x="3632" y="23485"/>
                    </a:lnTo>
                    <a:lnTo>
                      <a:pt x="3195" y="22966"/>
                    </a:lnTo>
                    <a:lnTo>
                      <a:pt x="2786" y="22447"/>
                    </a:lnTo>
                    <a:lnTo>
                      <a:pt x="2376" y="21901"/>
                    </a:lnTo>
                    <a:lnTo>
                      <a:pt x="2021" y="21328"/>
                    </a:lnTo>
                    <a:lnTo>
                      <a:pt x="1693" y="20727"/>
                    </a:lnTo>
                    <a:lnTo>
                      <a:pt x="1366" y="20126"/>
                    </a:lnTo>
                    <a:lnTo>
                      <a:pt x="1093" y="19498"/>
                    </a:lnTo>
                    <a:lnTo>
                      <a:pt x="847" y="18870"/>
                    </a:lnTo>
                    <a:lnTo>
                      <a:pt x="628" y="18215"/>
                    </a:lnTo>
                    <a:lnTo>
                      <a:pt x="437" y="17559"/>
                    </a:lnTo>
                    <a:lnTo>
                      <a:pt x="273" y="16877"/>
                    </a:lnTo>
                    <a:lnTo>
                      <a:pt x="137" y="16167"/>
                    </a:lnTo>
                    <a:lnTo>
                      <a:pt x="55" y="15484"/>
                    </a:lnTo>
                    <a:lnTo>
                      <a:pt x="0" y="14774"/>
                    </a:lnTo>
                    <a:lnTo>
                      <a:pt x="0" y="14037"/>
                    </a:lnTo>
                    <a:lnTo>
                      <a:pt x="0" y="14037"/>
                    </a:lnTo>
                    <a:lnTo>
                      <a:pt x="0" y="13327"/>
                    </a:lnTo>
                    <a:lnTo>
                      <a:pt x="55" y="12589"/>
                    </a:lnTo>
                    <a:lnTo>
                      <a:pt x="137" y="11907"/>
                    </a:lnTo>
                    <a:lnTo>
                      <a:pt x="273" y="11197"/>
                    </a:lnTo>
                    <a:lnTo>
                      <a:pt x="437" y="10541"/>
                    </a:lnTo>
                    <a:lnTo>
                      <a:pt x="628" y="9858"/>
                    </a:lnTo>
                    <a:lnTo>
                      <a:pt x="847" y="9203"/>
                    </a:lnTo>
                    <a:lnTo>
                      <a:pt x="1093" y="8575"/>
                    </a:lnTo>
                    <a:lnTo>
                      <a:pt x="1366" y="7947"/>
                    </a:lnTo>
                    <a:lnTo>
                      <a:pt x="1693" y="7346"/>
                    </a:lnTo>
                    <a:lnTo>
                      <a:pt x="2021" y="6745"/>
                    </a:lnTo>
                    <a:lnTo>
                      <a:pt x="2376" y="6172"/>
                    </a:lnTo>
                    <a:lnTo>
                      <a:pt x="2786" y="5626"/>
                    </a:lnTo>
                    <a:lnTo>
                      <a:pt x="3195" y="5107"/>
                    </a:lnTo>
                    <a:lnTo>
                      <a:pt x="3632" y="4588"/>
                    </a:lnTo>
                    <a:lnTo>
                      <a:pt x="4097" y="4096"/>
                    </a:lnTo>
                    <a:lnTo>
                      <a:pt x="4588" y="3632"/>
                    </a:lnTo>
                    <a:lnTo>
                      <a:pt x="5107" y="3195"/>
                    </a:lnTo>
                    <a:lnTo>
                      <a:pt x="5626" y="2786"/>
                    </a:lnTo>
                    <a:lnTo>
                      <a:pt x="6172" y="2403"/>
                    </a:lnTo>
                    <a:lnTo>
                      <a:pt x="6745" y="2021"/>
                    </a:lnTo>
                    <a:lnTo>
                      <a:pt x="7346" y="1693"/>
                    </a:lnTo>
                    <a:lnTo>
                      <a:pt x="7947" y="1366"/>
                    </a:lnTo>
                    <a:lnTo>
                      <a:pt x="8575" y="1093"/>
                    </a:lnTo>
                    <a:lnTo>
                      <a:pt x="9203" y="847"/>
                    </a:lnTo>
                    <a:lnTo>
                      <a:pt x="9859" y="628"/>
                    </a:lnTo>
                    <a:lnTo>
                      <a:pt x="10514" y="437"/>
                    </a:lnTo>
                    <a:lnTo>
                      <a:pt x="11197" y="273"/>
                    </a:lnTo>
                    <a:lnTo>
                      <a:pt x="11907" y="164"/>
                    </a:lnTo>
                    <a:lnTo>
                      <a:pt x="12589" y="55"/>
                    </a:lnTo>
                    <a:lnTo>
                      <a:pt x="13299" y="0"/>
                    </a:lnTo>
                    <a:lnTo>
                      <a:pt x="14037" y="0"/>
                    </a:lnTo>
                    <a:lnTo>
                      <a:pt x="14037" y="0"/>
                    </a:lnTo>
                    <a:lnTo>
                      <a:pt x="14747" y="0"/>
                    </a:lnTo>
                    <a:lnTo>
                      <a:pt x="15457" y="55"/>
                    </a:lnTo>
                    <a:lnTo>
                      <a:pt x="16167" y="164"/>
                    </a:lnTo>
                    <a:lnTo>
                      <a:pt x="16877" y="273"/>
                    </a:lnTo>
                    <a:lnTo>
                      <a:pt x="17532" y="437"/>
                    </a:lnTo>
                    <a:lnTo>
                      <a:pt x="18215" y="628"/>
                    </a:lnTo>
                    <a:lnTo>
                      <a:pt x="18870" y="847"/>
                    </a:lnTo>
                    <a:lnTo>
                      <a:pt x="19498" y="1093"/>
                    </a:lnTo>
                    <a:lnTo>
                      <a:pt x="20126" y="1366"/>
                    </a:lnTo>
                    <a:lnTo>
                      <a:pt x="20727" y="1693"/>
                    </a:lnTo>
                    <a:lnTo>
                      <a:pt x="21328" y="2021"/>
                    </a:lnTo>
                    <a:lnTo>
                      <a:pt x="21874" y="2403"/>
                    </a:lnTo>
                    <a:lnTo>
                      <a:pt x="22447" y="2786"/>
                    </a:lnTo>
                    <a:lnTo>
                      <a:pt x="22966" y="3195"/>
                    </a:lnTo>
                    <a:lnTo>
                      <a:pt x="23485" y="3632"/>
                    </a:lnTo>
                    <a:lnTo>
                      <a:pt x="23977" y="4096"/>
                    </a:lnTo>
                    <a:lnTo>
                      <a:pt x="24441" y="4588"/>
                    </a:lnTo>
                    <a:lnTo>
                      <a:pt x="24878" y="5107"/>
                    </a:lnTo>
                    <a:lnTo>
                      <a:pt x="25287" y="5626"/>
                    </a:lnTo>
                    <a:lnTo>
                      <a:pt x="25670" y="6172"/>
                    </a:lnTo>
                    <a:lnTo>
                      <a:pt x="26052" y="6745"/>
                    </a:lnTo>
                    <a:lnTo>
                      <a:pt x="26380" y="7346"/>
                    </a:lnTo>
                    <a:lnTo>
                      <a:pt x="26708" y="7947"/>
                    </a:lnTo>
                    <a:lnTo>
                      <a:pt x="26981" y="8575"/>
                    </a:lnTo>
                    <a:lnTo>
                      <a:pt x="27226" y="9203"/>
                    </a:lnTo>
                    <a:lnTo>
                      <a:pt x="27445" y="9858"/>
                    </a:lnTo>
                    <a:lnTo>
                      <a:pt x="27636" y="10541"/>
                    </a:lnTo>
                    <a:lnTo>
                      <a:pt x="27800" y="11197"/>
                    </a:lnTo>
                    <a:lnTo>
                      <a:pt x="27909" y="11907"/>
                    </a:lnTo>
                    <a:lnTo>
                      <a:pt x="28018" y="12589"/>
                    </a:lnTo>
                    <a:lnTo>
                      <a:pt x="28073" y="13327"/>
                    </a:lnTo>
                    <a:lnTo>
                      <a:pt x="28073" y="14037"/>
                    </a:lnTo>
                    <a:lnTo>
                      <a:pt x="28073" y="1403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8" name="Google Shape;778;p24"/>
            <p:cNvGrpSpPr/>
            <p:nvPr/>
          </p:nvGrpSpPr>
          <p:grpSpPr>
            <a:xfrm rot="10800000">
              <a:off x="1973281" y="420183"/>
              <a:ext cx="1770250" cy="40300"/>
              <a:chOff x="2257875" y="5824913"/>
              <a:chExt cx="1770250" cy="40300"/>
            </a:xfrm>
          </p:grpSpPr>
          <p:sp>
            <p:nvSpPr>
              <p:cNvPr id="779" name="Google Shape;779;p24"/>
              <p:cNvSpPr/>
              <p:nvPr/>
            </p:nvSpPr>
            <p:spPr>
              <a:xfrm>
                <a:off x="3987825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0" y="656"/>
                    </a:lnTo>
                    <a:lnTo>
                      <a:pt x="0" y="820"/>
                    </a:lnTo>
                    <a:lnTo>
                      <a:pt x="0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612" y="984"/>
                    </a:lnTo>
                    <a:lnTo>
                      <a:pt x="1612" y="820"/>
                    </a:lnTo>
                    <a:lnTo>
                      <a:pt x="1612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4"/>
              <p:cNvSpPr/>
              <p:nvPr/>
            </p:nvSpPr>
            <p:spPr>
              <a:xfrm>
                <a:off x="3912725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4" y="984"/>
                    </a:lnTo>
                    <a:lnTo>
                      <a:pt x="1612" y="820"/>
                    </a:lnTo>
                    <a:lnTo>
                      <a:pt x="1584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4"/>
              <p:cNvSpPr/>
              <p:nvPr/>
            </p:nvSpPr>
            <p:spPr>
              <a:xfrm>
                <a:off x="3540650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3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7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5" y="984"/>
                    </a:lnTo>
                    <a:lnTo>
                      <a:pt x="1612" y="820"/>
                    </a:lnTo>
                    <a:lnTo>
                      <a:pt x="1585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7" y="28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4"/>
              <p:cNvSpPr/>
              <p:nvPr/>
            </p:nvSpPr>
            <p:spPr>
              <a:xfrm>
                <a:off x="2257875" y="58249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6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56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4"/>
              <p:cNvSpPr/>
              <p:nvPr/>
            </p:nvSpPr>
            <p:spPr>
              <a:xfrm>
                <a:off x="2332975" y="58249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5" y="28"/>
                    </a:lnTo>
                    <a:lnTo>
                      <a:pt x="519" y="55"/>
                    </a:lnTo>
                    <a:lnTo>
                      <a:pt x="382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82" y="1475"/>
                    </a:lnTo>
                    <a:lnTo>
                      <a:pt x="519" y="1557"/>
                    </a:lnTo>
                    <a:lnTo>
                      <a:pt x="655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4" name="Google Shape;784;p24"/>
            <p:cNvSpPr/>
            <p:nvPr/>
          </p:nvSpPr>
          <p:spPr>
            <a:xfrm rot="10800000">
              <a:off x="7502744" y="3784833"/>
              <a:ext cx="944175" cy="944200"/>
            </a:xfrm>
            <a:custGeom>
              <a:avLst/>
              <a:gdLst/>
              <a:ahLst/>
              <a:cxnLst/>
              <a:rect l="l" t="t" r="r" b="b"/>
              <a:pathLst>
                <a:path w="37767" h="37768" fill="none" extrusionOk="0">
                  <a:moveTo>
                    <a:pt x="37767" y="1"/>
                  </a:moveTo>
                  <a:lnTo>
                    <a:pt x="0" y="37767"/>
                  </a:lnTo>
                </a:path>
              </a:pathLst>
            </a:custGeom>
            <a:noFill/>
            <a:ln w="68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6" name="Google Shape;786;p25"/>
          <p:cNvGrpSpPr/>
          <p:nvPr/>
        </p:nvGrpSpPr>
        <p:grpSpPr>
          <a:xfrm>
            <a:off x="-1850350" y="-607500"/>
            <a:ext cx="12301713" cy="6634925"/>
            <a:chOff x="-1850350" y="-607500"/>
            <a:chExt cx="12301713" cy="6634925"/>
          </a:xfrm>
        </p:grpSpPr>
        <p:grpSp>
          <p:nvGrpSpPr>
            <p:cNvPr id="787" name="Google Shape;787;p25"/>
            <p:cNvGrpSpPr/>
            <p:nvPr/>
          </p:nvGrpSpPr>
          <p:grpSpPr>
            <a:xfrm>
              <a:off x="-1850350" y="-607500"/>
              <a:ext cx="12301713" cy="6634925"/>
              <a:chOff x="-1850350" y="-607500"/>
              <a:chExt cx="12301713" cy="6634925"/>
            </a:xfrm>
          </p:grpSpPr>
          <p:sp>
            <p:nvSpPr>
              <p:cNvPr id="788" name="Google Shape;788;p25"/>
              <p:cNvSpPr/>
              <p:nvPr/>
            </p:nvSpPr>
            <p:spPr>
              <a:xfrm>
                <a:off x="1392825" y="-607500"/>
                <a:ext cx="6358369" cy="6358369"/>
              </a:xfrm>
              <a:custGeom>
                <a:avLst/>
                <a:gdLst/>
                <a:ahLst/>
                <a:cxnLst/>
                <a:rect l="l" t="t" r="r" b="b"/>
                <a:pathLst>
                  <a:path w="72285" h="72285" fill="none" extrusionOk="0">
                    <a:moveTo>
                      <a:pt x="72285" y="36129"/>
                    </a:moveTo>
                    <a:lnTo>
                      <a:pt x="72285" y="36129"/>
                    </a:lnTo>
                    <a:lnTo>
                      <a:pt x="72285" y="35200"/>
                    </a:lnTo>
                    <a:lnTo>
                      <a:pt x="72257" y="34272"/>
                    </a:lnTo>
                    <a:lnTo>
                      <a:pt x="72203" y="33371"/>
                    </a:lnTo>
                    <a:lnTo>
                      <a:pt x="72121" y="32442"/>
                    </a:lnTo>
                    <a:lnTo>
                      <a:pt x="72012" y="31541"/>
                    </a:lnTo>
                    <a:lnTo>
                      <a:pt x="71875" y="30640"/>
                    </a:lnTo>
                    <a:lnTo>
                      <a:pt x="71738" y="29739"/>
                    </a:lnTo>
                    <a:lnTo>
                      <a:pt x="71575" y="28865"/>
                    </a:lnTo>
                    <a:lnTo>
                      <a:pt x="71383" y="27991"/>
                    </a:lnTo>
                    <a:lnTo>
                      <a:pt x="71165" y="27117"/>
                    </a:lnTo>
                    <a:lnTo>
                      <a:pt x="70919" y="26244"/>
                    </a:lnTo>
                    <a:lnTo>
                      <a:pt x="70673" y="25397"/>
                    </a:lnTo>
                    <a:lnTo>
                      <a:pt x="70400" y="24550"/>
                    </a:lnTo>
                    <a:lnTo>
                      <a:pt x="70100" y="23704"/>
                    </a:lnTo>
                    <a:lnTo>
                      <a:pt x="69800" y="22885"/>
                    </a:lnTo>
                    <a:lnTo>
                      <a:pt x="69445" y="22065"/>
                    </a:lnTo>
                    <a:lnTo>
                      <a:pt x="69117" y="21274"/>
                    </a:lnTo>
                    <a:lnTo>
                      <a:pt x="68735" y="20482"/>
                    </a:lnTo>
                    <a:lnTo>
                      <a:pt x="68352" y="19690"/>
                    </a:lnTo>
                    <a:lnTo>
                      <a:pt x="67943" y="18925"/>
                    </a:lnTo>
                    <a:lnTo>
                      <a:pt x="67506" y="18160"/>
                    </a:lnTo>
                    <a:lnTo>
                      <a:pt x="67069" y="17396"/>
                    </a:lnTo>
                    <a:lnTo>
                      <a:pt x="66605" y="16658"/>
                    </a:lnTo>
                    <a:lnTo>
                      <a:pt x="66113" y="15921"/>
                    </a:lnTo>
                    <a:lnTo>
                      <a:pt x="65621" y="15211"/>
                    </a:lnTo>
                    <a:lnTo>
                      <a:pt x="65103" y="14501"/>
                    </a:lnTo>
                    <a:lnTo>
                      <a:pt x="64584" y="13818"/>
                    </a:lnTo>
                    <a:lnTo>
                      <a:pt x="64038" y="13136"/>
                    </a:lnTo>
                    <a:lnTo>
                      <a:pt x="63491" y="12480"/>
                    </a:lnTo>
                    <a:lnTo>
                      <a:pt x="62918" y="11825"/>
                    </a:lnTo>
                    <a:lnTo>
                      <a:pt x="62317" y="11197"/>
                    </a:lnTo>
                    <a:lnTo>
                      <a:pt x="61716" y="10569"/>
                    </a:lnTo>
                    <a:lnTo>
                      <a:pt x="61088" y="9968"/>
                    </a:lnTo>
                    <a:lnTo>
                      <a:pt x="60460" y="9395"/>
                    </a:lnTo>
                    <a:lnTo>
                      <a:pt x="59805" y="8821"/>
                    </a:lnTo>
                    <a:lnTo>
                      <a:pt x="59149" y="8248"/>
                    </a:lnTo>
                    <a:lnTo>
                      <a:pt x="58467" y="7702"/>
                    </a:lnTo>
                    <a:lnTo>
                      <a:pt x="57784" y="7183"/>
                    </a:lnTo>
                    <a:lnTo>
                      <a:pt x="57074" y="6664"/>
                    </a:lnTo>
                    <a:lnTo>
                      <a:pt x="56364" y="6172"/>
                    </a:lnTo>
                    <a:lnTo>
                      <a:pt x="55627" y="5681"/>
                    </a:lnTo>
                    <a:lnTo>
                      <a:pt x="54889" y="5217"/>
                    </a:lnTo>
                    <a:lnTo>
                      <a:pt x="54152" y="4780"/>
                    </a:lnTo>
                    <a:lnTo>
                      <a:pt x="53388" y="4370"/>
                    </a:lnTo>
                    <a:lnTo>
                      <a:pt x="52596" y="3960"/>
                    </a:lnTo>
                    <a:lnTo>
                      <a:pt x="51831" y="3551"/>
                    </a:lnTo>
                    <a:lnTo>
                      <a:pt x="51039" y="3196"/>
                    </a:lnTo>
                    <a:lnTo>
                      <a:pt x="50220" y="2841"/>
                    </a:lnTo>
                    <a:lnTo>
                      <a:pt x="49401" y="2513"/>
                    </a:lnTo>
                    <a:lnTo>
                      <a:pt x="48581" y="2185"/>
                    </a:lnTo>
                    <a:lnTo>
                      <a:pt x="47735" y="1885"/>
                    </a:lnTo>
                    <a:lnTo>
                      <a:pt x="46888" y="1612"/>
                    </a:lnTo>
                    <a:lnTo>
                      <a:pt x="46042" y="1366"/>
                    </a:lnTo>
                    <a:lnTo>
                      <a:pt x="45195" y="1120"/>
                    </a:lnTo>
                    <a:lnTo>
                      <a:pt x="44321" y="929"/>
                    </a:lnTo>
                    <a:lnTo>
                      <a:pt x="43447" y="738"/>
                    </a:lnTo>
                    <a:lnTo>
                      <a:pt x="42546" y="547"/>
                    </a:lnTo>
                    <a:lnTo>
                      <a:pt x="41645" y="410"/>
                    </a:lnTo>
                    <a:lnTo>
                      <a:pt x="40744" y="274"/>
                    </a:lnTo>
                    <a:lnTo>
                      <a:pt x="39843" y="192"/>
                    </a:lnTo>
                    <a:lnTo>
                      <a:pt x="38942" y="110"/>
                    </a:lnTo>
                    <a:lnTo>
                      <a:pt x="38013" y="55"/>
                    </a:lnTo>
                    <a:lnTo>
                      <a:pt x="37085" y="1"/>
                    </a:lnTo>
                    <a:lnTo>
                      <a:pt x="36156" y="1"/>
                    </a:lnTo>
                    <a:lnTo>
                      <a:pt x="36156" y="1"/>
                    </a:lnTo>
                    <a:lnTo>
                      <a:pt x="35228" y="1"/>
                    </a:lnTo>
                    <a:lnTo>
                      <a:pt x="34299" y="55"/>
                    </a:lnTo>
                    <a:lnTo>
                      <a:pt x="33371" y="110"/>
                    </a:lnTo>
                    <a:lnTo>
                      <a:pt x="32442" y="192"/>
                    </a:lnTo>
                    <a:lnTo>
                      <a:pt x="31541" y="274"/>
                    </a:lnTo>
                    <a:lnTo>
                      <a:pt x="30640" y="410"/>
                    </a:lnTo>
                    <a:lnTo>
                      <a:pt x="29766" y="547"/>
                    </a:lnTo>
                    <a:lnTo>
                      <a:pt x="28865" y="738"/>
                    </a:lnTo>
                    <a:lnTo>
                      <a:pt x="27991" y="929"/>
                    </a:lnTo>
                    <a:lnTo>
                      <a:pt x="27117" y="1120"/>
                    </a:lnTo>
                    <a:lnTo>
                      <a:pt x="26243" y="1366"/>
                    </a:lnTo>
                    <a:lnTo>
                      <a:pt x="25397" y="1612"/>
                    </a:lnTo>
                    <a:lnTo>
                      <a:pt x="24550" y="1885"/>
                    </a:lnTo>
                    <a:lnTo>
                      <a:pt x="23731" y="2185"/>
                    </a:lnTo>
                    <a:lnTo>
                      <a:pt x="22885" y="2513"/>
                    </a:lnTo>
                    <a:lnTo>
                      <a:pt x="22093" y="2841"/>
                    </a:lnTo>
                    <a:lnTo>
                      <a:pt x="21273" y="3196"/>
                    </a:lnTo>
                    <a:lnTo>
                      <a:pt x="20481" y="3551"/>
                    </a:lnTo>
                    <a:lnTo>
                      <a:pt x="19690" y="3960"/>
                    </a:lnTo>
                    <a:lnTo>
                      <a:pt x="18925" y="4370"/>
                    </a:lnTo>
                    <a:lnTo>
                      <a:pt x="18160" y="4780"/>
                    </a:lnTo>
                    <a:lnTo>
                      <a:pt x="17396" y="5217"/>
                    </a:lnTo>
                    <a:lnTo>
                      <a:pt x="16658" y="5681"/>
                    </a:lnTo>
                    <a:lnTo>
                      <a:pt x="15948" y="6172"/>
                    </a:lnTo>
                    <a:lnTo>
                      <a:pt x="15238" y="6664"/>
                    </a:lnTo>
                    <a:lnTo>
                      <a:pt x="14528" y="7183"/>
                    </a:lnTo>
                    <a:lnTo>
                      <a:pt x="13846" y="7702"/>
                    </a:lnTo>
                    <a:lnTo>
                      <a:pt x="13163" y="8248"/>
                    </a:lnTo>
                    <a:lnTo>
                      <a:pt x="12508" y="8821"/>
                    </a:lnTo>
                    <a:lnTo>
                      <a:pt x="11852" y="9395"/>
                    </a:lnTo>
                    <a:lnTo>
                      <a:pt x="11224" y="9968"/>
                    </a:lnTo>
                    <a:lnTo>
                      <a:pt x="10596" y="10569"/>
                    </a:lnTo>
                    <a:lnTo>
                      <a:pt x="9995" y="11197"/>
                    </a:lnTo>
                    <a:lnTo>
                      <a:pt x="9394" y="11825"/>
                    </a:lnTo>
                    <a:lnTo>
                      <a:pt x="8821" y="12480"/>
                    </a:lnTo>
                    <a:lnTo>
                      <a:pt x="8248" y="13136"/>
                    </a:lnTo>
                    <a:lnTo>
                      <a:pt x="7701" y="13818"/>
                    </a:lnTo>
                    <a:lnTo>
                      <a:pt x="7183" y="14501"/>
                    </a:lnTo>
                    <a:lnTo>
                      <a:pt x="6664" y="15211"/>
                    </a:lnTo>
                    <a:lnTo>
                      <a:pt x="6172" y="15921"/>
                    </a:lnTo>
                    <a:lnTo>
                      <a:pt x="5708" y="16658"/>
                    </a:lnTo>
                    <a:lnTo>
                      <a:pt x="5244" y="17396"/>
                    </a:lnTo>
                    <a:lnTo>
                      <a:pt x="4807" y="18160"/>
                    </a:lnTo>
                    <a:lnTo>
                      <a:pt x="4370" y="18925"/>
                    </a:lnTo>
                    <a:lnTo>
                      <a:pt x="3960" y="19690"/>
                    </a:lnTo>
                    <a:lnTo>
                      <a:pt x="3578" y="20482"/>
                    </a:lnTo>
                    <a:lnTo>
                      <a:pt x="3196" y="21274"/>
                    </a:lnTo>
                    <a:lnTo>
                      <a:pt x="2841" y="22065"/>
                    </a:lnTo>
                    <a:lnTo>
                      <a:pt x="2513" y="22885"/>
                    </a:lnTo>
                    <a:lnTo>
                      <a:pt x="2185" y="23704"/>
                    </a:lnTo>
                    <a:lnTo>
                      <a:pt x="1912" y="24550"/>
                    </a:lnTo>
                    <a:lnTo>
                      <a:pt x="1639" y="25397"/>
                    </a:lnTo>
                    <a:lnTo>
                      <a:pt x="1366" y="26244"/>
                    </a:lnTo>
                    <a:lnTo>
                      <a:pt x="1147" y="27117"/>
                    </a:lnTo>
                    <a:lnTo>
                      <a:pt x="929" y="27991"/>
                    </a:lnTo>
                    <a:lnTo>
                      <a:pt x="738" y="28865"/>
                    </a:lnTo>
                    <a:lnTo>
                      <a:pt x="574" y="29739"/>
                    </a:lnTo>
                    <a:lnTo>
                      <a:pt x="410" y="30640"/>
                    </a:lnTo>
                    <a:lnTo>
                      <a:pt x="301" y="31541"/>
                    </a:lnTo>
                    <a:lnTo>
                      <a:pt x="192" y="32442"/>
                    </a:lnTo>
                    <a:lnTo>
                      <a:pt x="110" y="33371"/>
                    </a:lnTo>
                    <a:lnTo>
                      <a:pt x="55" y="34272"/>
                    </a:lnTo>
                    <a:lnTo>
                      <a:pt x="28" y="35200"/>
                    </a:lnTo>
                    <a:lnTo>
                      <a:pt x="1" y="36129"/>
                    </a:lnTo>
                    <a:lnTo>
                      <a:pt x="1" y="36129"/>
                    </a:lnTo>
                    <a:lnTo>
                      <a:pt x="28" y="37085"/>
                    </a:lnTo>
                    <a:lnTo>
                      <a:pt x="55" y="38013"/>
                    </a:lnTo>
                    <a:lnTo>
                      <a:pt x="110" y="38914"/>
                    </a:lnTo>
                    <a:lnTo>
                      <a:pt x="192" y="39843"/>
                    </a:lnTo>
                    <a:lnTo>
                      <a:pt x="301" y="40744"/>
                    </a:lnTo>
                    <a:lnTo>
                      <a:pt x="410" y="41645"/>
                    </a:lnTo>
                    <a:lnTo>
                      <a:pt x="574" y="42546"/>
                    </a:lnTo>
                    <a:lnTo>
                      <a:pt x="738" y="43420"/>
                    </a:lnTo>
                    <a:lnTo>
                      <a:pt x="929" y="44294"/>
                    </a:lnTo>
                    <a:lnTo>
                      <a:pt x="1147" y="45168"/>
                    </a:lnTo>
                    <a:lnTo>
                      <a:pt x="1366" y="46042"/>
                    </a:lnTo>
                    <a:lnTo>
                      <a:pt x="1639" y="46888"/>
                    </a:lnTo>
                    <a:lnTo>
                      <a:pt x="1912" y="47735"/>
                    </a:lnTo>
                    <a:lnTo>
                      <a:pt x="2185" y="48581"/>
                    </a:lnTo>
                    <a:lnTo>
                      <a:pt x="2513" y="49401"/>
                    </a:lnTo>
                    <a:lnTo>
                      <a:pt x="2841" y="50220"/>
                    </a:lnTo>
                    <a:lnTo>
                      <a:pt x="3196" y="51012"/>
                    </a:lnTo>
                    <a:lnTo>
                      <a:pt x="3578" y="51804"/>
                    </a:lnTo>
                    <a:lnTo>
                      <a:pt x="3960" y="52596"/>
                    </a:lnTo>
                    <a:lnTo>
                      <a:pt x="4370" y="53360"/>
                    </a:lnTo>
                    <a:lnTo>
                      <a:pt x="4807" y="54125"/>
                    </a:lnTo>
                    <a:lnTo>
                      <a:pt x="5244" y="54889"/>
                    </a:lnTo>
                    <a:lnTo>
                      <a:pt x="5708" y="55627"/>
                    </a:lnTo>
                    <a:lnTo>
                      <a:pt x="6172" y="56337"/>
                    </a:lnTo>
                    <a:lnTo>
                      <a:pt x="6664" y="57074"/>
                    </a:lnTo>
                    <a:lnTo>
                      <a:pt x="7183" y="57757"/>
                    </a:lnTo>
                    <a:lnTo>
                      <a:pt x="7701" y="58467"/>
                    </a:lnTo>
                    <a:lnTo>
                      <a:pt x="8248" y="59122"/>
                    </a:lnTo>
                    <a:lnTo>
                      <a:pt x="8821" y="59805"/>
                    </a:lnTo>
                    <a:lnTo>
                      <a:pt x="9394" y="60433"/>
                    </a:lnTo>
                    <a:lnTo>
                      <a:pt x="9995" y="61088"/>
                    </a:lnTo>
                    <a:lnTo>
                      <a:pt x="10596" y="61689"/>
                    </a:lnTo>
                    <a:lnTo>
                      <a:pt x="11224" y="62317"/>
                    </a:lnTo>
                    <a:lnTo>
                      <a:pt x="11852" y="62891"/>
                    </a:lnTo>
                    <a:lnTo>
                      <a:pt x="12508" y="63464"/>
                    </a:lnTo>
                    <a:lnTo>
                      <a:pt x="13163" y="64038"/>
                    </a:lnTo>
                    <a:lnTo>
                      <a:pt x="13846" y="64584"/>
                    </a:lnTo>
                    <a:lnTo>
                      <a:pt x="14528" y="65103"/>
                    </a:lnTo>
                    <a:lnTo>
                      <a:pt x="15238" y="65621"/>
                    </a:lnTo>
                    <a:lnTo>
                      <a:pt x="15948" y="66113"/>
                    </a:lnTo>
                    <a:lnTo>
                      <a:pt x="16658" y="66604"/>
                    </a:lnTo>
                    <a:lnTo>
                      <a:pt x="17396" y="67041"/>
                    </a:lnTo>
                    <a:lnTo>
                      <a:pt x="18160" y="67506"/>
                    </a:lnTo>
                    <a:lnTo>
                      <a:pt x="18925" y="67915"/>
                    </a:lnTo>
                    <a:lnTo>
                      <a:pt x="19690" y="68325"/>
                    </a:lnTo>
                    <a:lnTo>
                      <a:pt x="20481" y="68734"/>
                    </a:lnTo>
                    <a:lnTo>
                      <a:pt x="21273" y="69089"/>
                    </a:lnTo>
                    <a:lnTo>
                      <a:pt x="22093" y="69444"/>
                    </a:lnTo>
                    <a:lnTo>
                      <a:pt x="22885" y="69772"/>
                    </a:lnTo>
                    <a:lnTo>
                      <a:pt x="23731" y="70100"/>
                    </a:lnTo>
                    <a:lnTo>
                      <a:pt x="24550" y="70400"/>
                    </a:lnTo>
                    <a:lnTo>
                      <a:pt x="25397" y="70673"/>
                    </a:lnTo>
                    <a:lnTo>
                      <a:pt x="26243" y="70919"/>
                    </a:lnTo>
                    <a:lnTo>
                      <a:pt x="27117" y="71138"/>
                    </a:lnTo>
                    <a:lnTo>
                      <a:pt x="27991" y="71356"/>
                    </a:lnTo>
                    <a:lnTo>
                      <a:pt x="28865" y="71547"/>
                    </a:lnTo>
                    <a:lnTo>
                      <a:pt x="29766" y="71711"/>
                    </a:lnTo>
                    <a:lnTo>
                      <a:pt x="30640" y="71875"/>
                    </a:lnTo>
                    <a:lnTo>
                      <a:pt x="31541" y="71984"/>
                    </a:lnTo>
                    <a:lnTo>
                      <a:pt x="32442" y="72093"/>
                    </a:lnTo>
                    <a:lnTo>
                      <a:pt x="33371" y="72175"/>
                    </a:lnTo>
                    <a:lnTo>
                      <a:pt x="34299" y="72230"/>
                    </a:lnTo>
                    <a:lnTo>
                      <a:pt x="35228" y="72284"/>
                    </a:lnTo>
                    <a:lnTo>
                      <a:pt x="36156" y="72284"/>
                    </a:lnTo>
                    <a:lnTo>
                      <a:pt x="36156" y="72284"/>
                    </a:lnTo>
                    <a:lnTo>
                      <a:pt x="37085" y="72284"/>
                    </a:lnTo>
                    <a:lnTo>
                      <a:pt x="38013" y="72230"/>
                    </a:lnTo>
                    <a:lnTo>
                      <a:pt x="38942" y="72175"/>
                    </a:lnTo>
                    <a:lnTo>
                      <a:pt x="39843" y="72093"/>
                    </a:lnTo>
                    <a:lnTo>
                      <a:pt x="40744" y="71984"/>
                    </a:lnTo>
                    <a:lnTo>
                      <a:pt x="41645" y="71875"/>
                    </a:lnTo>
                    <a:lnTo>
                      <a:pt x="42546" y="71711"/>
                    </a:lnTo>
                    <a:lnTo>
                      <a:pt x="43447" y="71547"/>
                    </a:lnTo>
                    <a:lnTo>
                      <a:pt x="44321" y="71356"/>
                    </a:lnTo>
                    <a:lnTo>
                      <a:pt x="45195" y="71138"/>
                    </a:lnTo>
                    <a:lnTo>
                      <a:pt x="46042" y="70919"/>
                    </a:lnTo>
                    <a:lnTo>
                      <a:pt x="46888" y="70673"/>
                    </a:lnTo>
                    <a:lnTo>
                      <a:pt x="47735" y="70400"/>
                    </a:lnTo>
                    <a:lnTo>
                      <a:pt x="48581" y="70100"/>
                    </a:lnTo>
                    <a:lnTo>
                      <a:pt x="49401" y="69772"/>
                    </a:lnTo>
                    <a:lnTo>
                      <a:pt x="50220" y="69444"/>
                    </a:lnTo>
                    <a:lnTo>
                      <a:pt x="51039" y="69089"/>
                    </a:lnTo>
                    <a:lnTo>
                      <a:pt x="51831" y="68734"/>
                    </a:lnTo>
                    <a:lnTo>
                      <a:pt x="52596" y="68325"/>
                    </a:lnTo>
                    <a:lnTo>
                      <a:pt x="53388" y="67915"/>
                    </a:lnTo>
                    <a:lnTo>
                      <a:pt x="54152" y="67506"/>
                    </a:lnTo>
                    <a:lnTo>
                      <a:pt x="54889" y="67041"/>
                    </a:lnTo>
                    <a:lnTo>
                      <a:pt x="55627" y="66604"/>
                    </a:lnTo>
                    <a:lnTo>
                      <a:pt x="56364" y="66113"/>
                    </a:lnTo>
                    <a:lnTo>
                      <a:pt x="57074" y="65621"/>
                    </a:lnTo>
                    <a:lnTo>
                      <a:pt x="57784" y="65103"/>
                    </a:lnTo>
                    <a:lnTo>
                      <a:pt x="58467" y="64584"/>
                    </a:lnTo>
                    <a:lnTo>
                      <a:pt x="59149" y="64038"/>
                    </a:lnTo>
                    <a:lnTo>
                      <a:pt x="59805" y="63464"/>
                    </a:lnTo>
                    <a:lnTo>
                      <a:pt x="60460" y="62891"/>
                    </a:lnTo>
                    <a:lnTo>
                      <a:pt x="61088" y="62317"/>
                    </a:lnTo>
                    <a:lnTo>
                      <a:pt x="61716" y="61689"/>
                    </a:lnTo>
                    <a:lnTo>
                      <a:pt x="62317" y="61088"/>
                    </a:lnTo>
                    <a:lnTo>
                      <a:pt x="62918" y="60433"/>
                    </a:lnTo>
                    <a:lnTo>
                      <a:pt x="63491" y="59805"/>
                    </a:lnTo>
                    <a:lnTo>
                      <a:pt x="64038" y="59122"/>
                    </a:lnTo>
                    <a:lnTo>
                      <a:pt x="64584" y="58467"/>
                    </a:lnTo>
                    <a:lnTo>
                      <a:pt x="65103" y="57757"/>
                    </a:lnTo>
                    <a:lnTo>
                      <a:pt x="65621" y="57074"/>
                    </a:lnTo>
                    <a:lnTo>
                      <a:pt x="66113" y="56337"/>
                    </a:lnTo>
                    <a:lnTo>
                      <a:pt x="66605" y="55627"/>
                    </a:lnTo>
                    <a:lnTo>
                      <a:pt x="67069" y="54889"/>
                    </a:lnTo>
                    <a:lnTo>
                      <a:pt x="67506" y="54125"/>
                    </a:lnTo>
                    <a:lnTo>
                      <a:pt x="67943" y="53360"/>
                    </a:lnTo>
                    <a:lnTo>
                      <a:pt x="68352" y="52596"/>
                    </a:lnTo>
                    <a:lnTo>
                      <a:pt x="68735" y="51804"/>
                    </a:lnTo>
                    <a:lnTo>
                      <a:pt x="69117" y="51012"/>
                    </a:lnTo>
                    <a:lnTo>
                      <a:pt x="69445" y="50220"/>
                    </a:lnTo>
                    <a:lnTo>
                      <a:pt x="69800" y="49401"/>
                    </a:lnTo>
                    <a:lnTo>
                      <a:pt x="70100" y="48581"/>
                    </a:lnTo>
                    <a:lnTo>
                      <a:pt x="70400" y="47735"/>
                    </a:lnTo>
                    <a:lnTo>
                      <a:pt x="70673" y="46888"/>
                    </a:lnTo>
                    <a:lnTo>
                      <a:pt x="70919" y="46042"/>
                    </a:lnTo>
                    <a:lnTo>
                      <a:pt x="71165" y="45168"/>
                    </a:lnTo>
                    <a:lnTo>
                      <a:pt x="71383" y="44294"/>
                    </a:lnTo>
                    <a:lnTo>
                      <a:pt x="71575" y="43420"/>
                    </a:lnTo>
                    <a:lnTo>
                      <a:pt x="71738" y="42546"/>
                    </a:lnTo>
                    <a:lnTo>
                      <a:pt x="71875" y="41645"/>
                    </a:lnTo>
                    <a:lnTo>
                      <a:pt x="72012" y="40744"/>
                    </a:lnTo>
                    <a:lnTo>
                      <a:pt x="72121" y="39843"/>
                    </a:lnTo>
                    <a:lnTo>
                      <a:pt x="72203" y="38914"/>
                    </a:lnTo>
                    <a:lnTo>
                      <a:pt x="72257" y="38013"/>
                    </a:lnTo>
                    <a:lnTo>
                      <a:pt x="72285" y="37085"/>
                    </a:lnTo>
                    <a:lnTo>
                      <a:pt x="72285" y="36129"/>
                    </a:lnTo>
                    <a:lnTo>
                      <a:pt x="72285" y="3612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5"/>
              <p:cNvSpPr/>
              <p:nvPr/>
            </p:nvSpPr>
            <p:spPr>
              <a:xfrm>
                <a:off x="-349400" y="3463200"/>
                <a:ext cx="256357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3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5"/>
              <p:cNvSpPr/>
              <p:nvPr/>
            </p:nvSpPr>
            <p:spPr>
              <a:xfrm>
                <a:off x="860250" y="3639425"/>
                <a:ext cx="944200" cy="944200"/>
              </a:xfrm>
              <a:custGeom>
                <a:avLst/>
                <a:gdLst/>
                <a:ahLst/>
                <a:cxnLst/>
                <a:rect l="l" t="t" r="r" b="b"/>
                <a:pathLst>
                  <a:path w="37768" h="37768" fill="none" extrusionOk="0">
                    <a:moveTo>
                      <a:pt x="37767" y="1"/>
                    </a:moveTo>
                    <a:lnTo>
                      <a:pt x="0" y="37767"/>
                    </a:lnTo>
                  </a:path>
                </a:pathLst>
              </a:custGeom>
              <a:noFill/>
              <a:ln w="68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1" name="Google Shape;791;p25"/>
              <p:cNvGrpSpPr/>
              <p:nvPr/>
            </p:nvGrpSpPr>
            <p:grpSpPr>
              <a:xfrm>
                <a:off x="4261438" y="4251013"/>
                <a:ext cx="1585950" cy="49175"/>
                <a:chOff x="362900" y="3463200"/>
                <a:chExt cx="1585950" cy="49175"/>
              </a:xfrm>
            </p:grpSpPr>
            <p:sp>
              <p:nvSpPr>
                <p:cNvPr id="792" name="Google Shape;792;p25"/>
                <p:cNvSpPr/>
                <p:nvPr/>
              </p:nvSpPr>
              <p:spPr>
                <a:xfrm>
                  <a:off x="362900" y="3463200"/>
                  <a:ext cx="410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1612" extrusionOk="0">
                      <a:moveTo>
                        <a:pt x="656" y="0"/>
                      </a:moveTo>
                      <a:lnTo>
                        <a:pt x="520" y="55"/>
                      </a:lnTo>
                      <a:lnTo>
                        <a:pt x="356" y="137"/>
                      </a:lnTo>
                      <a:lnTo>
                        <a:pt x="247" y="219"/>
                      </a:lnTo>
                      <a:lnTo>
                        <a:pt x="137" y="355"/>
                      </a:lnTo>
                      <a:lnTo>
                        <a:pt x="83" y="492"/>
                      </a:lnTo>
                      <a:lnTo>
                        <a:pt x="28" y="628"/>
                      </a:lnTo>
                      <a:lnTo>
                        <a:pt x="1" y="792"/>
                      </a:lnTo>
                      <a:lnTo>
                        <a:pt x="28" y="956"/>
                      </a:lnTo>
                      <a:lnTo>
                        <a:pt x="83" y="1120"/>
                      </a:lnTo>
                      <a:lnTo>
                        <a:pt x="137" y="1256"/>
                      </a:lnTo>
                      <a:lnTo>
                        <a:pt x="247" y="1366"/>
                      </a:lnTo>
                      <a:lnTo>
                        <a:pt x="356" y="1475"/>
                      </a:lnTo>
                      <a:lnTo>
                        <a:pt x="520" y="1557"/>
                      </a:lnTo>
                      <a:lnTo>
                        <a:pt x="656" y="1584"/>
                      </a:lnTo>
                      <a:lnTo>
                        <a:pt x="820" y="1611"/>
                      </a:lnTo>
                      <a:lnTo>
                        <a:pt x="984" y="1584"/>
                      </a:lnTo>
                      <a:lnTo>
                        <a:pt x="1148" y="1557"/>
                      </a:lnTo>
                      <a:lnTo>
                        <a:pt x="1284" y="1475"/>
                      </a:lnTo>
                      <a:lnTo>
                        <a:pt x="1393" y="1366"/>
                      </a:lnTo>
                      <a:lnTo>
                        <a:pt x="1503" y="1256"/>
                      </a:lnTo>
                      <a:lnTo>
                        <a:pt x="1557" y="1120"/>
                      </a:lnTo>
                      <a:lnTo>
                        <a:pt x="1612" y="956"/>
                      </a:lnTo>
                      <a:lnTo>
                        <a:pt x="1639" y="792"/>
                      </a:lnTo>
                      <a:lnTo>
                        <a:pt x="1612" y="628"/>
                      </a:lnTo>
                      <a:lnTo>
                        <a:pt x="1557" y="492"/>
                      </a:lnTo>
                      <a:lnTo>
                        <a:pt x="1503" y="355"/>
                      </a:lnTo>
                      <a:lnTo>
                        <a:pt x="1393" y="219"/>
                      </a:lnTo>
                      <a:lnTo>
                        <a:pt x="1284" y="137"/>
                      </a:lnTo>
                      <a:lnTo>
                        <a:pt x="1148" y="55"/>
                      </a:lnTo>
                      <a:lnTo>
                        <a:pt x="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3" name="Google Shape;793;p25"/>
                <p:cNvSpPr/>
                <p:nvPr/>
              </p:nvSpPr>
              <p:spPr>
                <a:xfrm>
                  <a:off x="438000" y="3463200"/>
                  <a:ext cx="410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1612" extrusionOk="0">
                      <a:moveTo>
                        <a:pt x="656" y="0"/>
                      </a:moveTo>
                      <a:lnTo>
                        <a:pt x="519" y="55"/>
                      </a:lnTo>
                      <a:lnTo>
                        <a:pt x="383" y="137"/>
                      </a:lnTo>
                      <a:lnTo>
                        <a:pt x="246" y="219"/>
                      </a:lnTo>
                      <a:lnTo>
                        <a:pt x="164" y="355"/>
                      </a:lnTo>
                      <a:lnTo>
                        <a:pt x="83" y="492"/>
                      </a:lnTo>
                      <a:lnTo>
                        <a:pt x="28" y="628"/>
                      </a:lnTo>
                      <a:lnTo>
                        <a:pt x="1" y="792"/>
                      </a:lnTo>
                      <a:lnTo>
                        <a:pt x="28" y="956"/>
                      </a:lnTo>
                      <a:lnTo>
                        <a:pt x="83" y="1120"/>
                      </a:lnTo>
                      <a:lnTo>
                        <a:pt x="164" y="1256"/>
                      </a:lnTo>
                      <a:lnTo>
                        <a:pt x="246" y="1366"/>
                      </a:lnTo>
                      <a:lnTo>
                        <a:pt x="383" y="1475"/>
                      </a:lnTo>
                      <a:lnTo>
                        <a:pt x="519" y="1557"/>
                      </a:lnTo>
                      <a:lnTo>
                        <a:pt x="656" y="1584"/>
                      </a:lnTo>
                      <a:lnTo>
                        <a:pt x="820" y="1611"/>
                      </a:lnTo>
                      <a:lnTo>
                        <a:pt x="984" y="1584"/>
                      </a:lnTo>
                      <a:lnTo>
                        <a:pt x="1148" y="1557"/>
                      </a:lnTo>
                      <a:lnTo>
                        <a:pt x="1284" y="1475"/>
                      </a:lnTo>
                      <a:lnTo>
                        <a:pt x="1393" y="1366"/>
                      </a:lnTo>
                      <a:lnTo>
                        <a:pt x="1503" y="1256"/>
                      </a:lnTo>
                      <a:lnTo>
                        <a:pt x="1584" y="1120"/>
                      </a:lnTo>
                      <a:lnTo>
                        <a:pt x="1612" y="956"/>
                      </a:lnTo>
                      <a:lnTo>
                        <a:pt x="1639" y="792"/>
                      </a:lnTo>
                      <a:lnTo>
                        <a:pt x="1612" y="628"/>
                      </a:lnTo>
                      <a:lnTo>
                        <a:pt x="1584" y="492"/>
                      </a:lnTo>
                      <a:lnTo>
                        <a:pt x="1503" y="355"/>
                      </a:lnTo>
                      <a:lnTo>
                        <a:pt x="1393" y="219"/>
                      </a:lnTo>
                      <a:lnTo>
                        <a:pt x="1284" y="137"/>
                      </a:lnTo>
                      <a:lnTo>
                        <a:pt x="1148" y="55"/>
                      </a:lnTo>
                      <a:lnTo>
                        <a:pt x="984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4" name="Google Shape;794;p25"/>
                <p:cNvSpPr/>
                <p:nvPr/>
              </p:nvSpPr>
              <p:spPr>
                <a:xfrm>
                  <a:off x="810750" y="3463200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629" y="0"/>
                      </a:moveTo>
                      <a:lnTo>
                        <a:pt x="492" y="55"/>
                      </a:lnTo>
                      <a:lnTo>
                        <a:pt x="356" y="137"/>
                      </a:lnTo>
                      <a:lnTo>
                        <a:pt x="219" y="219"/>
                      </a:lnTo>
                      <a:lnTo>
                        <a:pt x="137" y="355"/>
                      </a:lnTo>
                      <a:lnTo>
                        <a:pt x="55" y="492"/>
                      </a:lnTo>
                      <a:lnTo>
                        <a:pt x="1" y="628"/>
                      </a:lnTo>
                      <a:lnTo>
                        <a:pt x="1" y="792"/>
                      </a:lnTo>
                      <a:lnTo>
                        <a:pt x="1" y="956"/>
                      </a:lnTo>
                      <a:lnTo>
                        <a:pt x="55" y="1120"/>
                      </a:lnTo>
                      <a:lnTo>
                        <a:pt x="137" y="1256"/>
                      </a:lnTo>
                      <a:lnTo>
                        <a:pt x="219" y="1366"/>
                      </a:lnTo>
                      <a:lnTo>
                        <a:pt x="356" y="1475"/>
                      </a:lnTo>
                      <a:lnTo>
                        <a:pt x="492" y="1557"/>
                      </a:lnTo>
                      <a:lnTo>
                        <a:pt x="629" y="1584"/>
                      </a:lnTo>
                      <a:lnTo>
                        <a:pt x="793" y="1611"/>
                      </a:lnTo>
                      <a:lnTo>
                        <a:pt x="957" y="1584"/>
                      </a:lnTo>
                      <a:lnTo>
                        <a:pt x="1120" y="1557"/>
                      </a:lnTo>
                      <a:lnTo>
                        <a:pt x="1257" y="1475"/>
                      </a:lnTo>
                      <a:lnTo>
                        <a:pt x="1366" y="1366"/>
                      </a:lnTo>
                      <a:lnTo>
                        <a:pt x="1475" y="1256"/>
                      </a:lnTo>
                      <a:lnTo>
                        <a:pt x="1557" y="1120"/>
                      </a:lnTo>
                      <a:lnTo>
                        <a:pt x="1585" y="956"/>
                      </a:lnTo>
                      <a:lnTo>
                        <a:pt x="1612" y="792"/>
                      </a:lnTo>
                      <a:lnTo>
                        <a:pt x="1585" y="628"/>
                      </a:lnTo>
                      <a:lnTo>
                        <a:pt x="1557" y="492"/>
                      </a:lnTo>
                      <a:lnTo>
                        <a:pt x="1475" y="355"/>
                      </a:lnTo>
                      <a:lnTo>
                        <a:pt x="1366" y="219"/>
                      </a:lnTo>
                      <a:lnTo>
                        <a:pt x="1257" y="137"/>
                      </a:lnTo>
                      <a:lnTo>
                        <a:pt x="1120" y="55"/>
                      </a:lnTo>
                      <a:lnTo>
                        <a:pt x="95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5" name="Google Shape;795;p25"/>
                <p:cNvSpPr/>
                <p:nvPr/>
              </p:nvSpPr>
              <p:spPr>
                <a:xfrm>
                  <a:off x="1907850" y="3472075"/>
                  <a:ext cx="410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" h="1612" extrusionOk="0">
                      <a:moveTo>
                        <a:pt x="820" y="0"/>
                      </a:moveTo>
                      <a:lnTo>
                        <a:pt x="656" y="28"/>
                      </a:lnTo>
                      <a:lnTo>
                        <a:pt x="492" y="55"/>
                      </a:lnTo>
                      <a:lnTo>
                        <a:pt x="356" y="137"/>
                      </a:lnTo>
                      <a:lnTo>
                        <a:pt x="246" y="246"/>
                      </a:lnTo>
                      <a:lnTo>
                        <a:pt x="137" y="355"/>
                      </a:lnTo>
                      <a:lnTo>
                        <a:pt x="55" y="492"/>
                      </a:lnTo>
                      <a:lnTo>
                        <a:pt x="28" y="656"/>
                      </a:lnTo>
                      <a:lnTo>
                        <a:pt x="1" y="819"/>
                      </a:lnTo>
                      <a:lnTo>
                        <a:pt x="28" y="983"/>
                      </a:lnTo>
                      <a:lnTo>
                        <a:pt x="55" y="1120"/>
                      </a:lnTo>
                      <a:lnTo>
                        <a:pt x="137" y="1256"/>
                      </a:lnTo>
                      <a:lnTo>
                        <a:pt x="246" y="1393"/>
                      </a:lnTo>
                      <a:lnTo>
                        <a:pt x="356" y="1475"/>
                      </a:lnTo>
                      <a:lnTo>
                        <a:pt x="492" y="1557"/>
                      </a:lnTo>
                      <a:lnTo>
                        <a:pt x="656" y="1611"/>
                      </a:lnTo>
                      <a:lnTo>
                        <a:pt x="984" y="1611"/>
                      </a:lnTo>
                      <a:lnTo>
                        <a:pt x="1120" y="1557"/>
                      </a:lnTo>
                      <a:lnTo>
                        <a:pt x="1257" y="1475"/>
                      </a:lnTo>
                      <a:lnTo>
                        <a:pt x="1393" y="1393"/>
                      </a:lnTo>
                      <a:lnTo>
                        <a:pt x="1475" y="1256"/>
                      </a:lnTo>
                      <a:lnTo>
                        <a:pt x="1557" y="1120"/>
                      </a:lnTo>
                      <a:lnTo>
                        <a:pt x="1612" y="983"/>
                      </a:lnTo>
                      <a:lnTo>
                        <a:pt x="1639" y="819"/>
                      </a:lnTo>
                      <a:lnTo>
                        <a:pt x="1612" y="656"/>
                      </a:lnTo>
                      <a:lnTo>
                        <a:pt x="1557" y="492"/>
                      </a:lnTo>
                      <a:lnTo>
                        <a:pt x="1475" y="355"/>
                      </a:lnTo>
                      <a:lnTo>
                        <a:pt x="1393" y="246"/>
                      </a:lnTo>
                      <a:lnTo>
                        <a:pt x="1257" y="137"/>
                      </a:lnTo>
                      <a:lnTo>
                        <a:pt x="1120" y="55"/>
                      </a:lnTo>
                      <a:lnTo>
                        <a:pt x="984" y="28"/>
                      </a:lnTo>
                      <a:lnTo>
                        <a:pt x="82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6" name="Google Shape;796;p25"/>
                <p:cNvSpPr/>
                <p:nvPr/>
              </p:nvSpPr>
              <p:spPr>
                <a:xfrm>
                  <a:off x="1832750" y="3472075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820" y="0"/>
                      </a:moveTo>
                      <a:lnTo>
                        <a:pt x="656" y="28"/>
                      </a:lnTo>
                      <a:lnTo>
                        <a:pt x="492" y="55"/>
                      </a:lnTo>
                      <a:lnTo>
                        <a:pt x="356" y="137"/>
                      </a:lnTo>
                      <a:lnTo>
                        <a:pt x="246" y="246"/>
                      </a:lnTo>
                      <a:lnTo>
                        <a:pt x="137" y="355"/>
                      </a:lnTo>
                      <a:lnTo>
                        <a:pt x="55" y="492"/>
                      </a:lnTo>
                      <a:lnTo>
                        <a:pt x="28" y="656"/>
                      </a:lnTo>
                      <a:lnTo>
                        <a:pt x="1" y="819"/>
                      </a:lnTo>
                      <a:lnTo>
                        <a:pt x="28" y="983"/>
                      </a:lnTo>
                      <a:lnTo>
                        <a:pt x="55" y="1120"/>
                      </a:lnTo>
                      <a:lnTo>
                        <a:pt x="137" y="1256"/>
                      </a:lnTo>
                      <a:lnTo>
                        <a:pt x="246" y="1393"/>
                      </a:lnTo>
                      <a:lnTo>
                        <a:pt x="356" y="1475"/>
                      </a:lnTo>
                      <a:lnTo>
                        <a:pt x="492" y="1557"/>
                      </a:lnTo>
                      <a:lnTo>
                        <a:pt x="656" y="1611"/>
                      </a:lnTo>
                      <a:lnTo>
                        <a:pt x="984" y="1611"/>
                      </a:lnTo>
                      <a:lnTo>
                        <a:pt x="1120" y="1557"/>
                      </a:lnTo>
                      <a:lnTo>
                        <a:pt x="1257" y="1475"/>
                      </a:lnTo>
                      <a:lnTo>
                        <a:pt x="1393" y="1393"/>
                      </a:lnTo>
                      <a:lnTo>
                        <a:pt x="1475" y="1256"/>
                      </a:lnTo>
                      <a:lnTo>
                        <a:pt x="1557" y="1120"/>
                      </a:lnTo>
                      <a:lnTo>
                        <a:pt x="1612" y="983"/>
                      </a:lnTo>
                      <a:lnTo>
                        <a:pt x="1612" y="819"/>
                      </a:lnTo>
                      <a:lnTo>
                        <a:pt x="1612" y="656"/>
                      </a:lnTo>
                      <a:lnTo>
                        <a:pt x="1557" y="492"/>
                      </a:lnTo>
                      <a:lnTo>
                        <a:pt x="1475" y="355"/>
                      </a:lnTo>
                      <a:lnTo>
                        <a:pt x="1393" y="246"/>
                      </a:lnTo>
                      <a:lnTo>
                        <a:pt x="1257" y="137"/>
                      </a:lnTo>
                      <a:lnTo>
                        <a:pt x="1120" y="55"/>
                      </a:lnTo>
                      <a:lnTo>
                        <a:pt x="984" y="28"/>
                      </a:lnTo>
                      <a:lnTo>
                        <a:pt x="82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97" name="Google Shape;797;p25"/>
              <p:cNvSpPr/>
              <p:nvPr/>
            </p:nvSpPr>
            <p:spPr>
              <a:xfrm>
                <a:off x="3603000" y="3472075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8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0" y="656"/>
                    </a:lnTo>
                    <a:lnTo>
                      <a:pt x="0" y="819"/>
                    </a:lnTo>
                    <a:lnTo>
                      <a:pt x="0" y="983"/>
                    </a:lnTo>
                    <a:lnTo>
                      <a:pt x="55" y="1120"/>
                    </a:lnTo>
                    <a:lnTo>
                      <a:pt x="137" y="1256"/>
                    </a:lnTo>
                    <a:lnTo>
                      <a:pt x="219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28" y="1611"/>
                    </a:lnTo>
                    <a:lnTo>
                      <a:pt x="956" y="1611"/>
                    </a:lnTo>
                    <a:lnTo>
                      <a:pt x="1120" y="1557"/>
                    </a:lnTo>
                    <a:lnTo>
                      <a:pt x="1256" y="1475"/>
                    </a:lnTo>
                    <a:lnTo>
                      <a:pt x="1366" y="1393"/>
                    </a:lnTo>
                    <a:lnTo>
                      <a:pt x="1475" y="1256"/>
                    </a:lnTo>
                    <a:lnTo>
                      <a:pt x="1557" y="1120"/>
                    </a:lnTo>
                    <a:lnTo>
                      <a:pt x="1611" y="983"/>
                    </a:lnTo>
                    <a:lnTo>
                      <a:pt x="1611" y="819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6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rgbClr val="C9CFE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98" name="Google Shape;798;p25"/>
              <p:cNvGrpSpPr/>
              <p:nvPr/>
            </p:nvGrpSpPr>
            <p:grpSpPr>
              <a:xfrm>
                <a:off x="392975" y="4444825"/>
                <a:ext cx="350250" cy="150900"/>
                <a:chOff x="2636975" y="3650250"/>
                <a:chExt cx="350250" cy="150900"/>
              </a:xfrm>
            </p:grpSpPr>
            <p:sp>
              <p:nvSpPr>
                <p:cNvPr id="799" name="Google Shape;799;p25"/>
                <p:cNvSpPr/>
                <p:nvPr/>
              </p:nvSpPr>
              <p:spPr>
                <a:xfrm>
                  <a:off x="2636975" y="3650250"/>
                  <a:ext cx="49850" cy="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4" h="1995" extrusionOk="0">
                      <a:moveTo>
                        <a:pt x="0" y="1"/>
                      </a:moveTo>
                      <a:lnTo>
                        <a:pt x="0" y="1994"/>
                      </a:lnTo>
                      <a:lnTo>
                        <a:pt x="1994" y="1994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0" name="Google Shape;800;p25"/>
                <p:cNvSpPr/>
                <p:nvPr/>
              </p:nvSpPr>
              <p:spPr>
                <a:xfrm>
                  <a:off x="2736650" y="3650250"/>
                  <a:ext cx="50550" cy="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1995" extrusionOk="0">
                      <a:moveTo>
                        <a:pt x="0" y="1"/>
                      </a:moveTo>
                      <a:lnTo>
                        <a:pt x="0" y="1994"/>
                      </a:lnTo>
                      <a:lnTo>
                        <a:pt x="2021" y="1994"/>
                      </a:lnTo>
                      <a:lnTo>
                        <a:pt x="202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1" name="Google Shape;801;p25"/>
                <p:cNvSpPr/>
                <p:nvPr/>
              </p:nvSpPr>
              <p:spPr>
                <a:xfrm>
                  <a:off x="2837000" y="3650250"/>
                  <a:ext cx="49875" cy="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" h="1995" extrusionOk="0">
                      <a:moveTo>
                        <a:pt x="1" y="1"/>
                      </a:moveTo>
                      <a:lnTo>
                        <a:pt x="1" y="1994"/>
                      </a:lnTo>
                      <a:lnTo>
                        <a:pt x="1994" y="1994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2" name="Google Shape;802;p25"/>
                <p:cNvSpPr/>
                <p:nvPr/>
              </p:nvSpPr>
              <p:spPr>
                <a:xfrm>
                  <a:off x="2937350" y="3650250"/>
                  <a:ext cx="49875" cy="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" h="1995" extrusionOk="0">
                      <a:moveTo>
                        <a:pt x="1" y="1"/>
                      </a:moveTo>
                      <a:lnTo>
                        <a:pt x="1" y="1994"/>
                      </a:lnTo>
                      <a:lnTo>
                        <a:pt x="1994" y="1994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25"/>
                <p:cNvSpPr/>
                <p:nvPr/>
              </p:nvSpPr>
              <p:spPr>
                <a:xfrm>
                  <a:off x="2636975" y="3750600"/>
                  <a:ext cx="49850" cy="5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4" h="2022" extrusionOk="0">
                      <a:moveTo>
                        <a:pt x="0" y="1"/>
                      </a:moveTo>
                      <a:lnTo>
                        <a:pt x="0" y="2022"/>
                      </a:lnTo>
                      <a:lnTo>
                        <a:pt x="1994" y="2022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25"/>
                <p:cNvSpPr/>
                <p:nvPr/>
              </p:nvSpPr>
              <p:spPr>
                <a:xfrm>
                  <a:off x="2736650" y="3750600"/>
                  <a:ext cx="50550" cy="5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2022" extrusionOk="0">
                      <a:moveTo>
                        <a:pt x="0" y="1"/>
                      </a:moveTo>
                      <a:lnTo>
                        <a:pt x="0" y="2022"/>
                      </a:lnTo>
                      <a:lnTo>
                        <a:pt x="2021" y="2022"/>
                      </a:lnTo>
                      <a:lnTo>
                        <a:pt x="2021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5" name="Google Shape;805;p25"/>
                <p:cNvSpPr/>
                <p:nvPr/>
              </p:nvSpPr>
              <p:spPr>
                <a:xfrm>
                  <a:off x="2837000" y="3750600"/>
                  <a:ext cx="49875" cy="5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" h="2022" extrusionOk="0">
                      <a:moveTo>
                        <a:pt x="1" y="1"/>
                      </a:moveTo>
                      <a:lnTo>
                        <a:pt x="1" y="2022"/>
                      </a:lnTo>
                      <a:lnTo>
                        <a:pt x="1994" y="2022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6" name="Google Shape;806;p25"/>
                <p:cNvSpPr/>
                <p:nvPr/>
              </p:nvSpPr>
              <p:spPr>
                <a:xfrm>
                  <a:off x="2937350" y="3750600"/>
                  <a:ext cx="49875" cy="5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" h="2022" extrusionOk="0">
                      <a:moveTo>
                        <a:pt x="1" y="1"/>
                      </a:moveTo>
                      <a:lnTo>
                        <a:pt x="1" y="2022"/>
                      </a:lnTo>
                      <a:lnTo>
                        <a:pt x="1994" y="2022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07" name="Google Shape;807;p25"/>
              <p:cNvGrpSpPr/>
              <p:nvPr/>
            </p:nvGrpSpPr>
            <p:grpSpPr>
              <a:xfrm>
                <a:off x="7165144" y="3238158"/>
                <a:ext cx="2563550" cy="2564225"/>
                <a:chOff x="1626975" y="2500225"/>
                <a:chExt cx="2563550" cy="2564225"/>
              </a:xfrm>
            </p:grpSpPr>
            <p:sp>
              <p:nvSpPr>
                <p:cNvPr id="808" name="Google Shape;808;p25"/>
                <p:cNvSpPr/>
                <p:nvPr/>
              </p:nvSpPr>
              <p:spPr>
                <a:xfrm>
                  <a:off x="1626975" y="2500225"/>
                  <a:ext cx="2563550" cy="256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542" h="102569" fill="none" extrusionOk="0">
                      <a:moveTo>
                        <a:pt x="1" y="102568"/>
                      </a:moveTo>
                      <a:lnTo>
                        <a:pt x="102542" y="0"/>
                      </a:lnTo>
                    </a:path>
                  </a:pathLst>
                </a:custGeom>
                <a:noFill/>
                <a:ln w="6825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25"/>
                <p:cNvSpPr/>
                <p:nvPr/>
              </p:nvSpPr>
              <p:spPr>
                <a:xfrm>
                  <a:off x="1947850" y="3683325"/>
                  <a:ext cx="944200" cy="94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68" h="37740" fill="none" extrusionOk="0">
                      <a:moveTo>
                        <a:pt x="37767" y="1"/>
                      </a:moveTo>
                      <a:lnTo>
                        <a:pt x="0" y="37740"/>
                      </a:lnTo>
                    </a:path>
                  </a:pathLst>
                </a:custGeom>
                <a:noFill/>
                <a:ln w="6825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25"/>
                <p:cNvSpPr/>
                <p:nvPr/>
              </p:nvSpPr>
              <p:spPr>
                <a:xfrm>
                  <a:off x="2653075" y="3579550"/>
                  <a:ext cx="456750" cy="45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70" h="18270" fill="none" extrusionOk="0">
                      <a:moveTo>
                        <a:pt x="18269" y="9122"/>
                      </a:moveTo>
                      <a:lnTo>
                        <a:pt x="18269" y="9122"/>
                      </a:lnTo>
                      <a:lnTo>
                        <a:pt x="18269" y="9586"/>
                      </a:lnTo>
                      <a:lnTo>
                        <a:pt x="18242" y="10050"/>
                      </a:lnTo>
                      <a:lnTo>
                        <a:pt x="18188" y="10514"/>
                      </a:lnTo>
                      <a:lnTo>
                        <a:pt x="18106" y="10951"/>
                      </a:lnTo>
                      <a:lnTo>
                        <a:pt x="17996" y="11415"/>
                      </a:lnTo>
                      <a:lnTo>
                        <a:pt x="17860" y="11852"/>
                      </a:lnTo>
                      <a:lnTo>
                        <a:pt x="17723" y="12262"/>
                      </a:lnTo>
                      <a:lnTo>
                        <a:pt x="17559" y="12672"/>
                      </a:lnTo>
                      <a:lnTo>
                        <a:pt x="17368" y="13081"/>
                      </a:lnTo>
                      <a:lnTo>
                        <a:pt x="17177" y="13463"/>
                      </a:lnTo>
                      <a:lnTo>
                        <a:pt x="16959" y="13846"/>
                      </a:lnTo>
                      <a:lnTo>
                        <a:pt x="16713" y="14228"/>
                      </a:lnTo>
                      <a:lnTo>
                        <a:pt x="16467" y="14583"/>
                      </a:lnTo>
                      <a:lnTo>
                        <a:pt x="16194" y="14938"/>
                      </a:lnTo>
                      <a:lnTo>
                        <a:pt x="15894" y="15266"/>
                      </a:lnTo>
                      <a:lnTo>
                        <a:pt x="15593" y="15593"/>
                      </a:lnTo>
                      <a:lnTo>
                        <a:pt x="15293" y="15894"/>
                      </a:lnTo>
                      <a:lnTo>
                        <a:pt x="14965" y="16167"/>
                      </a:lnTo>
                      <a:lnTo>
                        <a:pt x="14610" y="16440"/>
                      </a:lnTo>
                      <a:lnTo>
                        <a:pt x="14255" y="16686"/>
                      </a:lnTo>
                      <a:lnTo>
                        <a:pt x="13873" y="16932"/>
                      </a:lnTo>
                      <a:lnTo>
                        <a:pt x="13491" y="17150"/>
                      </a:lnTo>
                      <a:lnTo>
                        <a:pt x="13108" y="17368"/>
                      </a:lnTo>
                      <a:lnTo>
                        <a:pt x="12699" y="17532"/>
                      </a:lnTo>
                      <a:lnTo>
                        <a:pt x="12289" y="17696"/>
                      </a:lnTo>
                      <a:lnTo>
                        <a:pt x="11852" y="17833"/>
                      </a:lnTo>
                      <a:lnTo>
                        <a:pt x="11415" y="17969"/>
                      </a:lnTo>
                      <a:lnTo>
                        <a:pt x="10978" y="18078"/>
                      </a:lnTo>
                      <a:lnTo>
                        <a:pt x="10541" y="18160"/>
                      </a:lnTo>
                      <a:lnTo>
                        <a:pt x="10077" y="18215"/>
                      </a:lnTo>
                      <a:lnTo>
                        <a:pt x="9613" y="18242"/>
                      </a:lnTo>
                      <a:lnTo>
                        <a:pt x="9149" y="18270"/>
                      </a:lnTo>
                      <a:lnTo>
                        <a:pt x="9149" y="18270"/>
                      </a:lnTo>
                      <a:lnTo>
                        <a:pt x="8684" y="18242"/>
                      </a:lnTo>
                      <a:lnTo>
                        <a:pt x="8220" y="18215"/>
                      </a:lnTo>
                      <a:lnTo>
                        <a:pt x="7756" y="18160"/>
                      </a:lnTo>
                      <a:lnTo>
                        <a:pt x="7319" y="18078"/>
                      </a:lnTo>
                      <a:lnTo>
                        <a:pt x="6855" y="17969"/>
                      </a:lnTo>
                      <a:lnTo>
                        <a:pt x="6418" y="17833"/>
                      </a:lnTo>
                      <a:lnTo>
                        <a:pt x="6008" y="17696"/>
                      </a:lnTo>
                      <a:lnTo>
                        <a:pt x="5599" y="17532"/>
                      </a:lnTo>
                      <a:lnTo>
                        <a:pt x="5189" y="17368"/>
                      </a:lnTo>
                      <a:lnTo>
                        <a:pt x="4779" y="17150"/>
                      </a:lnTo>
                      <a:lnTo>
                        <a:pt x="4397" y="16932"/>
                      </a:lnTo>
                      <a:lnTo>
                        <a:pt x="4042" y="16686"/>
                      </a:lnTo>
                      <a:lnTo>
                        <a:pt x="3687" y="16440"/>
                      </a:lnTo>
                      <a:lnTo>
                        <a:pt x="3332" y="16167"/>
                      </a:lnTo>
                      <a:lnTo>
                        <a:pt x="3004" y="15894"/>
                      </a:lnTo>
                      <a:lnTo>
                        <a:pt x="2677" y="15593"/>
                      </a:lnTo>
                      <a:lnTo>
                        <a:pt x="2376" y="15266"/>
                      </a:lnTo>
                      <a:lnTo>
                        <a:pt x="2103" y="14938"/>
                      </a:lnTo>
                      <a:lnTo>
                        <a:pt x="1830" y="14583"/>
                      </a:lnTo>
                      <a:lnTo>
                        <a:pt x="1584" y="14228"/>
                      </a:lnTo>
                      <a:lnTo>
                        <a:pt x="1339" y="13846"/>
                      </a:lnTo>
                      <a:lnTo>
                        <a:pt x="1120" y="13463"/>
                      </a:lnTo>
                      <a:lnTo>
                        <a:pt x="902" y="13081"/>
                      </a:lnTo>
                      <a:lnTo>
                        <a:pt x="738" y="12672"/>
                      </a:lnTo>
                      <a:lnTo>
                        <a:pt x="574" y="12262"/>
                      </a:lnTo>
                      <a:lnTo>
                        <a:pt x="410" y="11852"/>
                      </a:lnTo>
                      <a:lnTo>
                        <a:pt x="301" y="11415"/>
                      </a:lnTo>
                      <a:lnTo>
                        <a:pt x="192" y="10951"/>
                      </a:lnTo>
                      <a:lnTo>
                        <a:pt x="110" y="10514"/>
                      </a:lnTo>
                      <a:lnTo>
                        <a:pt x="55" y="10050"/>
                      </a:lnTo>
                      <a:lnTo>
                        <a:pt x="28" y="9586"/>
                      </a:lnTo>
                      <a:lnTo>
                        <a:pt x="0" y="9122"/>
                      </a:lnTo>
                      <a:lnTo>
                        <a:pt x="0" y="9122"/>
                      </a:lnTo>
                      <a:lnTo>
                        <a:pt x="28" y="8657"/>
                      </a:lnTo>
                      <a:lnTo>
                        <a:pt x="55" y="8193"/>
                      </a:lnTo>
                      <a:lnTo>
                        <a:pt x="110" y="7729"/>
                      </a:lnTo>
                      <a:lnTo>
                        <a:pt x="192" y="7292"/>
                      </a:lnTo>
                      <a:lnTo>
                        <a:pt x="301" y="6828"/>
                      </a:lnTo>
                      <a:lnTo>
                        <a:pt x="410" y="6418"/>
                      </a:lnTo>
                      <a:lnTo>
                        <a:pt x="574" y="5981"/>
                      </a:lnTo>
                      <a:lnTo>
                        <a:pt x="738" y="5572"/>
                      </a:lnTo>
                      <a:lnTo>
                        <a:pt x="902" y="5162"/>
                      </a:lnTo>
                      <a:lnTo>
                        <a:pt x="1120" y="4780"/>
                      </a:lnTo>
                      <a:lnTo>
                        <a:pt x="1339" y="4397"/>
                      </a:lnTo>
                      <a:lnTo>
                        <a:pt x="1584" y="4015"/>
                      </a:lnTo>
                      <a:lnTo>
                        <a:pt x="1830" y="3660"/>
                      </a:lnTo>
                      <a:lnTo>
                        <a:pt x="2103" y="3305"/>
                      </a:lnTo>
                      <a:lnTo>
                        <a:pt x="2376" y="2977"/>
                      </a:lnTo>
                      <a:lnTo>
                        <a:pt x="2677" y="2677"/>
                      </a:lnTo>
                      <a:lnTo>
                        <a:pt x="3004" y="2349"/>
                      </a:lnTo>
                      <a:lnTo>
                        <a:pt x="3332" y="2076"/>
                      </a:lnTo>
                      <a:lnTo>
                        <a:pt x="3687" y="1803"/>
                      </a:lnTo>
                      <a:lnTo>
                        <a:pt x="4042" y="1557"/>
                      </a:lnTo>
                      <a:lnTo>
                        <a:pt x="4397" y="1312"/>
                      </a:lnTo>
                      <a:lnTo>
                        <a:pt x="4779" y="1093"/>
                      </a:lnTo>
                      <a:lnTo>
                        <a:pt x="5189" y="902"/>
                      </a:lnTo>
                      <a:lnTo>
                        <a:pt x="5599" y="711"/>
                      </a:lnTo>
                      <a:lnTo>
                        <a:pt x="6008" y="547"/>
                      </a:lnTo>
                      <a:lnTo>
                        <a:pt x="6418" y="410"/>
                      </a:lnTo>
                      <a:lnTo>
                        <a:pt x="6855" y="274"/>
                      </a:lnTo>
                      <a:lnTo>
                        <a:pt x="7319" y="165"/>
                      </a:lnTo>
                      <a:lnTo>
                        <a:pt x="7756" y="83"/>
                      </a:lnTo>
                      <a:lnTo>
                        <a:pt x="8220" y="28"/>
                      </a:lnTo>
                      <a:lnTo>
                        <a:pt x="8684" y="1"/>
                      </a:lnTo>
                      <a:lnTo>
                        <a:pt x="9149" y="1"/>
                      </a:lnTo>
                      <a:lnTo>
                        <a:pt x="9149" y="1"/>
                      </a:lnTo>
                      <a:lnTo>
                        <a:pt x="9613" y="1"/>
                      </a:lnTo>
                      <a:lnTo>
                        <a:pt x="10077" y="28"/>
                      </a:lnTo>
                      <a:lnTo>
                        <a:pt x="10541" y="83"/>
                      </a:lnTo>
                      <a:lnTo>
                        <a:pt x="10978" y="165"/>
                      </a:lnTo>
                      <a:lnTo>
                        <a:pt x="11415" y="274"/>
                      </a:lnTo>
                      <a:lnTo>
                        <a:pt x="11852" y="410"/>
                      </a:lnTo>
                      <a:lnTo>
                        <a:pt x="12289" y="547"/>
                      </a:lnTo>
                      <a:lnTo>
                        <a:pt x="12699" y="711"/>
                      </a:lnTo>
                      <a:lnTo>
                        <a:pt x="13108" y="902"/>
                      </a:lnTo>
                      <a:lnTo>
                        <a:pt x="13491" y="1093"/>
                      </a:lnTo>
                      <a:lnTo>
                        <a:pt x="13873" y="1312"/>
                      </a:lnTo>
                      <a:lnTo>
                        <a:pt x="14255" y="1557"/>
                      </a:lnTo>
                      <a:lnTo>
                        <a:pt x="14610" y="1803"/>
                      </a:lnTo>
                      <a:lnTo>
                        <a:pt x="14965" y="2076"/>
                      </a:lnTo>
                      <a:lnTo>
                        <a:pt x="15293" y="2349"/>
                      </a:lnTo>
                      <a:lnTo>
                        <a:pt x="15593" y="2677"/>
                      </a:lnTo>
                      <a:lnTo>
                        <a:pt x="15894" y="2977"/>
                      </a:lnTo>
                      <a:lnTo>
                        <a:pt x="16194" y="3305"/>
                      </a:lnTo>
                      <a:lnTo>
                        <a:pt x="16467" y="3660"/>
                      </a:lnTo>
                      <a:lnTo>
                        <a:pt x="16713" y="4015"/>
                      </a:lnTo>
                      <a:lnTo>
                        <a:pt x="16959" y="4397"/>
                      </a:lnTo>
                      <a:lnTo>
                        <a:pt x="17177" y="4780"/>
                      </a:lnTo>
                      <a:lnTo>
                        <a:pt x="17368" y="5162"/>
                      </a:lnTo>
                      <a:lnTo>
                        <a:pt x="17559" y="5572"/>
                      </a:lnTo>
                      <a:lnTo>
                        <a:pt x="17723" y="5981"/>
                      </a:lnTo>
                      <a:lnTo>
                        <a:pt x="17860" y="6418"/>
                      </a:lnTo>
                      <a:lnTo>
                        <a:pt x="17996" y="6828"/>
                      </a:lnTo>
                      <a:lnTo>
                        <a:pt x="18106" y="7292"/>
                      </a:lnTo>
                      <a:lnTo>
                        <a:pt x="18188" y="7729"/>
                      </a:lnTo>
                      <a:lnTo>
                        <a:pt x="18242" y="8193"/>
                      </a:lnTo>
                      <a:lnTo>
                        <a:pt x="18269" y="8657"/>
                      </a:lnTo>
                      <a:lnTo>
                        <a:pt x="18269" y="9122"/>
                      </a:lnTo>
                      <a:lnTo>
                        <a:pt x="18269" y="9122"/>
                      </a:lnTo>
                      <a:close/>
                    </a:path>
                  </a:pathLst>
                </a:custGeom>
                <a:noFill/>
                <a:ln w="6825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25"/>
                <p:cNvSpPr/>
                <p:nvPr/>
              </p:nvSpPr>
              <p:spPr>
                <a:xfrm>
                  <a:off x="2530875" y="3456675"/>
                  <a:ext cx="701825" cy="7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73" h="28073" fill="none" extrusionOk="0">
                      <a:moveTo>
                        <a:pt x="28073" y="14037"/>
                      </a:moveTo>
                      <a:lnTo>
                        <a:pt x="28073" y="14037"/>
                      </a:lnTo>
                      <a:lnTo>
                        <a:pt x="28073" y="14774"/>
                      </a:lnTo>
                      <a:lnTo>
                        <a:pt x="28018" y="15484"/>
                      </a:lnTo>
                      <a:lnTo>
                        <a:pt x="27909" y="16167"/>
                      </a:lnTo>
                      <a:lnTo>
                        <a:pt x="27800" y="16877"/>
                      </a:lnTo>
                      <a:lnTo>
                        <a:pt x="27636" y="17559"/>
                      </a:lnTo>
                      <a:lnTo>
                        <a:pt x="27445" y="18215"/>
                      </a:lnTo>
                      <a:lnTo>
                        <a:pt x="27226" y="18870"/>
                      </a:lnTo>
                      <a:lnTo>
                        <a:pt x="26981" y="19498"/>
                      </a:lnTo>
                      <a:lnTo>
                        <a:pt x="26708" y="20126"/>
                      </a:lnTo>
                      <a:lnTo>
                        <a:pt x="26380" y="20727"/>
                      </a:lnTo>
                      <a:lnTo>
                        <a:pt x="26052" y="21328"/>
                      </a:lnTo>
                      <a:lnTo>
                        <a:pt x="25670" y="21901"/>
                      </a:lnTo>
                      <a:lnTo>
                        <a:pt x="25287" y="22447"/>
                      </a:lnTo>
                      <a:lnTo>
                        <a:pt x="24878" y="22966"/>
                      </a:lnTo>
                      <a:lnTo>
                        <a:pt x="24441" y="23485"/>
                      </a:lnTo>
                      <a:lnTo>
                        <a:pt x="23977" y="23977"/>
                      </a:lnTo>
                      <a:lnTo>
                        <a:pt x="23485" y="24441"/>
                      </a:lnTo>
                      <a:lnTo>
                        <a:pt x="22966" y="24878"/>
                      </a:lnTo>
                      <a:lnTo>
                        <a:pt x="22447" y="25287"/>
                      </a:lnTo>
                      <a:lnTo>
                        <a:pt x="21874" y="25697"/>
                      </a:lnTo>
                      <a:lnTo>
                        <a:pt x="21328" y="26052"/>
                      </a:lnTo>
                      <a:lnTo>
                        <a:pt x="20727" y="26380"/>
                      </a:lnTo>
                      <a:lnTo>
                        <a:pt x="20126" y="26707"/>
                      </a:lnTo>
                      <a:lnTo>
                        <a:pt x="19498" y="26980"/>
                      </a:lnTo>
                      <a:lnTo>
                        <a:pt x="18870" y="27226"/>
                      </a:lnTo>
                      <a:lnTo>
                        <a:pt x="18215" y="27445"/>
                      </a:lnTo>
                      <a:lnTo>
                        <a:pt x="17532" y="27636"/>
                      </a:lnTo>
                      <a:lnTo>
                        <a:pt x="16877" y="27800"/>
                      </a:lnTo>
                      <a:lnTo>
                        <a:pt x="16167" y="27909"/>
                      </a:lnTo>
                      <a:lnTo>
                        <a:pt x="15457" y="28018"/>
                      </a:lnTo>
                      <a:lnTo>
                        <a:pt x="14747" y="28073"/>
                      </a:lnTo>
                      <a:lnTo>
                        <a:pt x="14037" y="28073"/>
                      </a:lnTo>
                      <a:lnTo>
                        <a:pt x="14037" y="28073"/>
                      </a:lnTo>
                      <a:lnTo>
                        <a:pt x="13299" y="28073"/>
                      </a:lnTo>
                      <a:lnTo>
                        <a:pt x="12589" y="28018"/>
                      </a:lnTo>
                      <a:lnTo>
                        <a:pt x="11907" y="27909"/>
                      </a:lnTo>
                      <a:lnTo>
                        <a:pt x="11197" y="27800"/>
                      </a:lnTo>
                      <a:lnTo>
                        <a:pt x="10514" y="27636"/>
                      </a:lnTo>
                      <a:lnTo>
                        <a:pt x="9859" y="27445"/>
                      </a:lnTo>
                      <a:lnTo>
                        <a:pt x="9203" y="27226"/>
                      </a:lnTo>
                      <a:lnTo>
                        <a:pt x="8575" y="26980"/>
                      </a:lnTo>
                      <a:lnTo>
                        <a:pt x="7947" y="26707"/>
                      </a:lnTo>
                      <a:lnTo>
                        <a:pt x="7346" y="26380"/>
                      </a:lnTo>
                      <a:lnTo>
                        <a:pt x="6745" y="26052"/>
                      </a:lnTo>
                      <a:lnTo>
                        <a:pt x="6172" y="25697"/>
                      </a:lnTo>
                      <a:lnTo>
                        <a:pt x="5626" y="25287"/>
                      </a:lnTo>
                      <a:lnTo>
                        <a:pt x="5107" y="24878"/>
                      </a:lnTo>
                      <a:lnTo>
                        <a:pt x="4588" y="24441"/>
                      </a:lnTo>
                      <a:lnTo>
                        <a:pt x="4097" y="23977"/>
                      </a:lnTo>
                      <a:lnTo>
                        <a:pt x="3632" y="23485"/>
                      </a:lnTo>
                      <a:lnTo>
                        <a:pt x="3195" y="22966"/>
                      </a:lnTo>
                      <a:lnTo>
                        <a:pt x="2786" y="22447"/>
                      </a:lnTo>
                      <a:lnTo>
                        <a:pt x="2376" y="21901"/>
                      </a:lnTo>
                      <a:lnTo>
                        <a:pt x="2021" y="21328"/>
                      </a:lnTo>
                      <a:lnTo>
                        <a:pt x="1693" y="20727"/>
                      </a:lnTo>
                      <a:lnTo>
                        <a:pt x="1366" y="20126"/>
                      </a:lnTo>
                      <a:lnTo>
                        <a:pt x="1093" y="19498"/>
                      </a:lnTo>
                      <a:lnTo>
                        <a:pt x="847" y="18870"/>
                      </a:lnTo>
                      <a:lnTo>
                        <a:pt x="628" y="18215"/>
                      </a:lnTo>
                      <a:lnTo>
                        <a:pt x="437" y="17559"/>
                      </a:lnTo>
                      <a:lnTo>
                        <a:pt x="273" y="16877"/>
                      </a:lnTo>
                      <a:lnTo>
                        <a:pt x="137" y="16167"/>
                      </a:lnTo>
                      <a:lnTo>
                        <a:pt x="55" y="15484"/>
                      </a:lnTo>
                      <a:lnTo>
                        <a:pt x="0" y="14774"/>
                      </a:lnTo>
                      <a:lnTo>
                        <a:pt x="0" y="14037"/>
                      </a:lnTo>
                      <a:lnTo>
                        <a:pt x="0" y="14037"/>
                      </a:lnTo>
                      <a:lnTo>
                        <a:pt x="0" y="13327"/>
                      </a:lnTo>
                      <a:lnTo>
                        <a:pt x="55" y="12589"/>
                      </a:lnTo>
                      <a:lnTo>
                        <a:pt x="137" y="11907"/>
                      </a:lnTo>
                      <a:lnTo>
                        <a:pt x="273" y="11197"/>
                      </a:lnTo>
                      <a:lnTo>
                        <a:pt x="437" y="10541"/>
                      </a:lnTo>
                      <a:lnTo>
                        <a:pt x="628" y="9858"/>
                      </a:lnTo>
                      <a:lnTo>
                        <a:pt x="847" y="9203"/>
                      </a:lnTo>
                      <a:lnTo>
                        <a:pt x="1093" y="8575"/>
                      </a:lnTo>
                      <a:lnTo>
                        <a:pt x="1366" y="7947"/>
                      </a:lnTo>
                      <a:lnTo>
                        <a:pt x="1693" y="7346"/>
                      </a:lnTo>
                      <a:lnTo>
                        <a:pt x="2021" y="6745"/>
                      </a:lnTo>
                      <a:lnTo>
                        <a:pt x="2376" y="6172"/>
                      </a:lnTo>
                      <a:lnTo>
                        <a:pt x="2786" y="5626"/>
                      </a:lnTo>
                      <a:lnTo>
                        <a:pt x="3195" y="5107"/>
                      </a:lnTo>
                      <a:lnTo>
                        <a:pt x="3632" y="4588"/>
                      </a:lnTo>
                      <a:lnTo>
                        <a:pt x="4097" y="4096"/>
                      </a:lnTo>
                      <a:lnTo>
                        <a:pt x="4588" y="3632"/>
                      </a:lnTo>
                      <a:lnTo>
                        <a:pt x="5107" y="3195"/>
                      </a:lnTo>
                      <a:lnTo>
                        <a:pt x="5626" y="2786"/>
                      </a:lnTo>
                      <a:lnTo>
                        <a:pt x="6172" y="2403"/>
                      </a:lnTo>
                      <a:lnTo>
                        <a:pt x="6745" y="2021"/>
                      </a:lnTo>
                      <a:lnTo>
                        <a:pt x="7346" y="1693"/>
                      </a:lnTo>
                      <a:lnTo>
                        <a:pt x="7947" y="1366"/>
                      </a:lnTo>
                      <a:lnTo>
                        <a:pt x="8575" y="1093"/>
                      </a:lnTo>
                      <a:lnTo>
                        <a:pt x="9203" y="847"/>
                      </a:lnTo>
                      <a:lnTo>
                        <a:pt x="9859" y="628"/>
                      </a:lnTo>
                      <a:lnTo>
                        <a:pt x="10514" y="437"/>
                      </a:lnTo>
                      <a:lnTo>
                        <a:pt x="11197" y="273"/>
                      </a:lnTo>
                      <a:lnTo>
                        <a:pt x="11907" y="164"/>
                      </a:lnTo>
                      <a:lnTo>
                        <a:pt x="12589" y="55"/>
                      </a:lnTo>
                      <a:lnTo>
                        <a:pt x="13299" y="0"/>
                      </a:lnTo>
                      <a:lnTo>
                        <a:pt x="14037" y="0"/>
                      </a:lnTo>
                      <a:lnTo>
                        <a:pt x="14037" y="0"/>
                      </a:lnTo>
                      <a:lnTo>
                        <a:pt x="14747" y="0"/>
                      </a:lnTo>
                      <a:lnTo>
                        <a:pt x="15457" y="55"/>
                      </a:lnTo>
                      <a:lnTo>
                        <a:pt x="16167" y="164"/>
                      </a:lnTo>
                      <a:lnTo>
                        <a:pt x="16877" y="273"/>
                      </a:lnTo>
                      <a:lnTo>
                        <a:pt x="17532" y="437"/>
                      </a:lnTo>
                      <a:lnTo>
                        <a:pt x="18215" y="628"/>
                      </a:lnTo>
                      <a:lnTo>
                        <a:pt x="18870" y="847"/>
                      </a:lnTo>
                      <a:lnTo>
                        <a:pt x="19498" y="1093"/>
                      </a:lnTo>
                      <a:lnTo>
                        <a:pt x="20126" y="1366"/>
                      </a:lnTo>
                      <a:lnTo>
                        <a:pt x="20727" y="1693"/>
                      </a:lnTo>
                      <a:lnTo>
                        <a:pt x="21328" y="2021"/>
                      </a:lnTo>
                      <a:lnTo>
                        <a:pt x="21874" y="2403"/>
                      </a:lnTo>
                      <a:lnTo>
                        <a:pt x="22447" y="2786"/>
                      </a:lnTo>
                      <a:lnTo>
                        <a:pt x="22966" y="3195"/>
                      </a:lnTo>
                      <a:lnTo>
                        <a:pt x="23485" y="3632"/>
                      </a:lnTo>
                      <a:lnTo>
                        <a:pt x="23977" y="4096"/>
                      </a:lnTo>
                      <a:lnTo>
                        <a:pt x="24441" y="4588"/>
                      </a:lnTo>
                      <a:lnTo>
                        <a:pt x="24878" y="5107"/>
                      </a:lnTo>
                      <a:lnTo>
                        <a:pt x="25287" y="5626"/>
                      </a:lnTo>
                      <a:lnTo>
                        <a:pt x="25670" y="6172"/>
                      </a:lnTo>
                      <a:lnTo>
                        <a:pt x="26052" y="6745"/>
                      </a:lnTo>
                      <a:lnTo>
                        <a:pt x="26380" y="7346"/>
                      </a:lnTo>
                      <a:lnTo>
                        <a:pt x="26708" y="7947"/>
                      </a:lnTo>
                      <a:lnTo>
                        <a:pt x="26981" y="8575"/>
                      </a:lnTo>
                      <a:lnTo>
                        <a:pt x="27226" y="9203"/>
                      </a:lnTo>
                      <a:lnTo>
                        <a:pt x="27445" y="9858"/>
                      </a:lnTo>
                      <a:lnTo>
                        <a:pt x="27636" y="10541"/>
                      </a:lnTo>
                      <a:lnTo>
                        <a:pt x="27800" y="11197"/>
                      </a:lnTo>
                      <a:lnTo>
                        <a:pt x="27909" y="11907"/>
                      </a:lnTo>
                      <a:lnTo>
                        <a:pt x="28018" y="12589"/>
                      </a:lnTo>
                      <a:lnTo>
                        <a:pt x="28073" y="13327"/>
                      </a:lnTo>
                      <a:lnTo>
                        <a:pt x="28073" y="14037"/>
                      </a:lnTo>
                      <a:lnTo>
                        <a:pt x="28073" y="14037"/>
                      </a:lnTo>
                      <a:close/>
                    </a:path>
                  </a:pathLst>
                </a:custGeom>
                <a:noFill/>
                <a:ln w="6825" cap="rnd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2" name="Google Shape;812;p25"/>
              <p:cNvGrpSpPr/>
              <p:nvPr/>
            </p:nvGrpSpPr>
            <p:grpSpPr>
              <a:xfrm flipH="1">
                <a:off x="8430806" y="267377"/>
                <a:ext cx="406225" cy="684075"/>
                <a:chOff x="1398700" y="2554025"/>
                <a:chExt cx="406225" cy="684075"/>
              </a:xfrm>
            </p:grpSpPr>
            <p:sp>
              <p:nvSpPr>
                <p:cNvPr id="813" name="Google Shape;813;p25"/>
                <p:cNvSpPr/>
                <p:nvPr/>
              </p:nvSpPr>
              <p:spPr>
                <a:xfrm>
                  <a:off x="1398700" y="2610000"/>
                  <a:ext cx="110625" cy="11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5" h="4425" fill="none" extrusionOk="0">
                      <a:moveTo>
                        <a:pt x="4424" y="4424"/>
                      </a:moveTo>
                      <a:lnTo>
                        <a:pt x="0" y="4424"/>
                      </a:lnTo>
                      <a:lnTo>
                        <a:pt x="0" y="0"/>
                      </a:lnTo>
                      <a:lnTo>
                        <a:pt x="4424" y="0"/>
                      </a:lnTo>
                      <a:lnTo>
                        <a:pt x="4424" y="4424"/>
                      </a:lnTo>
                      <a:close/>
                    </a:path>
                  </a:pathLst>
                </a:custGeom>
                <a:noFill/>
                <a:ln w="682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4" name="Google Shape;814;p25"/>
                <p:cNvSpPr/>
                <p:nvPr/>
              </p:nvSpPr>
              <p:spPr>
                <a:xfrm>
                  <a:off x="1454000" y="2554025"/>
                  <a:ext cx="110625" cy="11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5" h="4452" fill="none" extrusionOk="0">
                      <a:moveTo>
                        <a:pt x="4424" y="4451"/>
                      </a:moveTo>
                      <a:lnTo>
                        <a:pt x="0" y="4451"/>
                      </a:lnTo>
                      <a:lnTo>
                        <a:pt x="0" y="0"/>
                      </a:lnTo>
                      <a:lnTo>
                        <a:pt x="4424" y="0"/>
                      </a:lnTo>
                      <a:lnTo>
                        <a:pt x="4424" y="4451"/>
                      </a:lnTo>
                      <a:close/>
                    </a:path>
                  </a:pathLst>
                </a:custGeom>
                <a:noFill/>
                <a:ln w="682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5"/>
                <p:cNvSpPr/>
                <p:nvPr/>
              </p:nvSpPr>
              <p:spPr>
                <a:xfrm>
                  <a:off x="1537975" y="3070825"/>
                  <a:ext cx="167275" cy="16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91" h="6691" fill="none" extrusionOk="0">
                      <a:moveTo>
                        <a:pt x="6691" y="3359"/>
                      </a:moveTo>
                      <a:lnTo>
                        <a:pt x="6691" y="3359"/>
                      </a:lnTo>
                      <a:lnTo>
                        <a:pt x="6663" y="3687"/>
                      </a:lnTo>
                      <a:lnTo>
                        <a:pt x="6636" y="4042"/>
                      </a:lnTo>
                      <a:lnTo>
                        <a:pt x="6527" y="4342"/>
                      </a:lnTo>
                      <a:lnTo>
                        <a:pt x="6418" y="4670"/>
                      </a:lnTo>
                      <a:lnTo>
                        <a:pt x="6281" y="4943"/>
                      </a:lnTo>
                      <a:lnTo>
                        <a:pt x="6117" y="5216"/>
                      </a:lnTo>
                      <a:lnTo>
                        <a:pt x="5926" y="5489"/>
                      </a:lnTo>
                      <a:lnTo>
                        <a:pt x="5708" y="5735"/>
                      </a:lnTo>
                      <a:lnTo>
                        <a:pt x="5462" y="5926"/>
                      </a:lnTo>
                      <a:lnTo>
                        <a:pt x="5216" y="6117"/>
                      </a:lnTo>
                      <a:lnTo>
                        <a:pt x="4943" y="6308"/>
                      </a:lnTo>
                      <a:lnTo>
                        <a:pt x="4643" y="6445"/>
                      </a:lnTo>
                      <a:lnTo>
                        <a:pt x="4342" y="6554"/>
                      </a:lnTo>
                      <a:lnTo>
                        <a:pt x="4015" y="6636"/>
                      </a:lnTo>
                      <a:lnTo>
                        <a:pt x="3687" y="6691"/>
                      </a:lnTo>
                      <a:lnTo>
                        <a:pt x="3332" y="6691"/>
                      </a:lnTo>
                      <a:lnTo>
                        <a:pt x="3332" y="6691"/>
                      </a:lnTo>
                      <a:lnTo>
                        <a:pt x="3004" y="6691"/>
                      </a:lnTo>
                      <a:lnTo>
                        <a:pt x="2676" y="6636"/>
                      </a:lnTo>
                      <a:lnTo>
                        <a:pt x="2349" y="6554"/>
                      </a:lnTo>
                      <a:lnTo>
                        <a:pt x="2048" y="6445"/>
                      </a:lnTo>
                      <a:lnTo>
                        <a:pt x="1748" y="6308"/>
                      </a:lnTo>
                      <a:lnTo>
                        <a:pt x="1475" y="6117"/>
                      </a:lnTo>
                      <a:lnTo>
                        <a:pt x="1202" y="5926"/>
                      </a:lnTo>
                      <a:lnTo>
                        <a:pt x="983" y="5735"/>
                      </a:lnTo>
                      <a:lnTo>
                        <a:pt x="765" y="5489"/>
                      </a:lnTo>
                      <a:lnTo>
                        <a:pt x="574" y="5216"/>
                      </a:lnTo>
                      <a:lnTo>
                        <a:pt x="410" y="4943"/>
                      </a:lnTo>
                      <a:lnTo>
                        <a:pt x="246" y="4670"/>
                      </a:lnTo>
                      <a:lnTo>
                        <a:pt x="137" y="4342"/>
                      </a:lnTo>
                      <a:lnTo>
                        <a:pt x="55" y="4042"/>
                      </a:lnTo>
                      <a:lnTo>
                        <a:pt x="0" y="3687"/>
                      </a:lnTo>
                      <a:lnTo>
                        <a:pt x="0" y="3359"/>
                      </a:lnTo>
                      <a:lnTo>
                        <a:pt x="0" y="3359"/>
                      </a:lnTo>
                      <a:lnTo>
                        <a:pt x="0" y="3004"/>
                      </a:lnTo>
                      <a:lnTo>
                        <a:pt x="55" y="2676"/>
                      </a:lnTo>
                      <a:lnTo>
                        <a:pt x="137" y="2349"/>
                      </a:lnTo>
                      <a:lnTo>
                        <a:pt x="246" y="2048"/>
                      </a:lnTo>
                      <a:lnTo>
                        <a:pt x="410" y="1748"/>
                      </a:lnTo>
                      <a:lnTo>
                        <a:pt x="574" y="1475"/>
                      </a:lnTo>
                      <a:lnTo>
                        <a:pt x="765" y="1229"/>
                      </a:lnTo>
                      <a:lnTo>
                        <a:pt x="983" y="983"/>
                      </a:lnTo>
                      <a:lnTo>
                        <a:pt x="1202" y="765"/>
                      </a:lnTo>
                      <a:lnTo>
                        <a:pt x="1475" y="574"/>
                      </a:lnTo>
                      <a:lnTo>
                        <a:pt x="1748" y="410"/>
                      </a:lnTo>
                      <a:lnTo>
                        <a:pt x="2048" y="273"/>
                      </a:lnTo>
                      <a:lnTo>
                        <a:pt x="2349" y="164"/>
                      </a:lnTo>
                      <a:lnTo>
                        <a:pt x="2676" y="82"/>
                      </a:lnTo>
                      <a:lnTo>
                        <a:pt x="3004" y="27"/>
                      </a:lnTo>
                      <a:lnTo>
                        <a:pt x="3332" y="0"/>
                      </a:lnTo>
                      <a:lnTo>
                        <a:pt x="3332" y="0"/>
                      </a:lnTo>
                      <a:lnTo>
                        <a:pt x="3687" y="27"/>
                      </a:lnTo>
                      <a:lnTo>
                        <a:pt x="4015" y="82"/>
                      </a:lnTo>
                      <a:lnTo>
                        <a:pt x="4342" y="164"/>
                      </a:lnTo>
                      <a:lnTo>
                        <a:pt x="4643" y="273"/>
                      </a:lnTo>
                      <a:lnTo>
                        <a:pt x="4943" y="410"/>
                      </a:lnTo>
                      <a:lnTo>
                        <a:pt x="5216" y="574"/>
                      </a:lnTo>
                      <a:lnTo>
                        <a:pt x="5462" y="765"/>
                      </a:lnTo>
                      <a:lnTo>
                        <a:pt x="5708" y="983"/>
                      </a:lnTo>
                      <a:lnTo>
                        <a:pt x="5926" y="1229"/>
                      </a:lnTo>
                      <a:lnTo>
                        <a:pt x="6117" y="1475"/>
                      </a:lnTo>
                      <a:lnTo>
                        <a:pt x="6281" y="1748"/>
                      </a:lnTo>
                      <a:lnTo>
                        <a:pt x="6418" y="2048"/>
                      </a:lnTo>
                      <a:lnTo>
                        <a:pt x="6527" y="2349"/>
                      </a:lnTo>
                      <a:lnTo>
                        <a:pt x="6636" y="2676"/>
                      </a:lnTo>
                      <a:lnTo>
                        <a:pt x="6663" y="3004"/>
                      </a:lnTo>
                      <a:lnTo>
                        <a:pt x="6691" y="3359"/>
                      </a:lnTo>
                      <a:lnTo>
                        <a:pt x="6691" y="3359"/>
                      </a:lnTo>
                      <a:close/>
                    </a:path>
                  </a:pathLst>
                </a:custGeom>
                <a:noFill/>
                <a:ln w="682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6" name="Google Shape;816;p25"/>
                <p:cNvSpPr/>
                <p:nvPr/>
              </p:nvSpPr>
              <p:spPr>
                <a:xfrm>
                  <a:off x="1636950" y="3070825"/>
                  <a:ext cx="167975" cy="16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9" h="6691" fill="none" extrusionOk="0">
                      <a:moveTo>
                        <a:pt x="6719" y="3359"/>
                      </a:moveTo>
                      <a:lnTo>
                        <a:pt x="6719" y="3359"/>
                      </a:lnTo>
                      <a:lnTo>
                        <a:pt x="6691" y="3687"/>
                      </a:lnTo>
                      <a:lnTo>
                        <a:pt x="6637" y="4042"/>
                      </a:lnTo>
                      <a:lnTo>
                        <a:pt x="6555" y="4342"/>
                      </a:lnTo>
                      <a:lnTo>
                        <a:pt x="6446" y="4670"/>
                      </a:lnTo>
                      <a:lnTo>
                        <a:pt x="6309" y="4943"/>
                      </a:lnTo>
                      <a:lnTo>
                        <a:pt x="6145" y="5216"/>
                      </a:lnTo>
                      <a:lnTo>
                        <a:pt x="5954" y="5489"/>
                      </a:lnTo>
                      <a:lnTo>
                        <a:pt x="5736" y="5735"/>
                      </a:lnTo>
                      <a:lnTo>
                        <a:pt x="5490" y="5926"/>
                      </a:lnTo>
                      <a:lnTo>
                        <a:pt x="5217" y="6117"/>
                      </a:lnTo>
                      <a:lnTo>
                        <a:pt x="4944" y="6308"/>
                      </a:lnTo>
                      <a:lnTo>
                        <a:pt x="4671" y="6445"/>
                      </a:lnTo>
                      <a:lnTo>
                        <a:pt x="4343" y="6554"/>
                      </a:lnTo>
                      <a:lnTo>
                        <a:pt x="4042" y="6636"/>
                      </a:lnTo>
                      <a:lnTo>
                        <a:pt x="3687" y="6691"/>
                      </a:lnTo>
                      <a:lnTo>
                        <a:pt x="3360" y="6691"/>
                      </a:lnTo>
                      <a:lnTo>
                        <a:pt x="3360" y="6691"/>
                      </a:lnTo>
                      <a:lnTo>
                        <a:pt x="3005" y="6691"/>
                      </a:lnTo>
                      <a:lnTo>
                        <a:pt x="2677" y="6636"/>
                      </a:lnTo>
                      <a:lnTo>
                        <a:pt x="2349" y="6554"/>
                      </a:lnTo>
                      <a:lnTo>
                        <a:pt x="2049" y="6445"/>
                      </a:lnTo>
                      <a:lnTo>
                        <a:pt x="1749" y="6308"/>
                      </a:lnTo>
                      <a:lnTo>
                        <a:pt x="1476" y="6117"/>
                      </a:lnTo>
                      <a:lnTo>
                        <a:pt x="1230" y="5926"/>
                      </a:lnTo>
                      <a:lnTo>
                        <a:pt x="984" y="5735"/>
                      </a:lnTo>
                      <a:lnTo>
                        <a:pt x="766" y="5489"/>
                      </a:lnTo>
                      <a:lnTo>
                        <a:pt x="574" y="5216"/>
                      </a:lnTo>
                      <a:lnTo>
                        <a:pt x="411" y="4943"/>
                      </a:lnTo>
                      <a:lnTo>
                        <a:pt x="274" y="4670"/>
                      </a:lnTo>
                      <a:lnTo>
                        <a:pt x="165" y="4342"/>
                      </a:lnTo>
                      <a:lnTo>
                        <a:pt x="83" y="4042"/>
                      </a:lnTo>
                      <a:lnTo>
                        <a:pt x="28" y="3687"/>
                      </a:lnTo>
                      <a:lnTo>
                        <a:pt x="1" y="3359"/>
                      </a:lnTo>
                      <a:lnTo>
                        <a:pt x="1" y="3359"/>
                      </a:lnTo>
                      <a:lnTo>
                        <a:pt x="28" y="3004"/>
                      </a:lnTo>
                      <a:lnTo>
                        <a:pt x="83" y="2676"/>
                      </a:lnTo>
                      <a:lnTo>
                        <a:pt x="165" y="2349"/>
                      </a:lnTo>
                      <a:lnTo>
                        <a:pt x="274" y="2048"/>
                      </a:lnTo>
                      <a:lnTo>
                        <a:pt x="411" y="1748"/>
                      </a:lnTo>
                      <a:lnTo>
                        <a:pt x="574" y="1475"/>
                      </a:lnTo>
                      <a:lnTo>
                        <a:pt x="766" y="1229"/>
                      </a:lnTo>
                      <a:lnTo>
                        <a:pt x="984" y="983"/>
                      </a:lnTo>
                      <a:lnTo>
                        <a:pt x="1230" y="765"/>
                      </a:lnTo>
                      <a:lnTo>
                        <a:pt x="1476" y="574"/>
                      </a:lnTo>
                      <a:lnTo>
                        <a:pt x="1749" y="410"/>
                      </a:lnTo>
                      <a:lnTo>
                        <a:pt x="2049" y="273"/>
                      </a:lnTo>
                      <a:lnTo>
                        <a:pt x="2349" y="164"/>
                      </a:lnTo>
                      <a:lnTo>
                        <a:pt x="2677" y="82"/>
                      </a:lnTo>
                      <a:lnTo>
                        <a:pt x="3005" y="27"/>
                      </a:lnTo>
                      <a:lnTo>
                        <a:pt x="3360" y="0"/>
                      </a:lnTo>
                      <a:lnTo>
                        <a:pt x="3360" y="0"/>
                      </a:lnTo>
                      <a:lnTo>
                        <a:pt x="3687" y="27"/>
                      </a:lnTo>
                      <a:lnTo>
                        <a:pt x="4042" y="82"/>
                      </a:lnTo>
                      <a:lnTo>
                        <a:pt x="4343" y="164"/>
                      </a:lnTo>
                      <a:lnTo>
                        <a:pt x="4671" y="273"/>
                      </a:lnTo>
                      <a:lnTo>
                        <a:pt x="4944" y="410"/>
                      </a:lnTo>
                      <a:lnTo>
                        <a:pt x="5217" y="574"/>
                      </a:lnTo>
                      <a:lnTo>
                        <a:pt x="5490" y="765"/>
                      </a:lnTo>
                      <a:lnTo>
                        <a:pt x="5736" y="983"/>
                      </a:lnTo>
                      <a:lnTo>
                        <a:pt x="5954" y="1229"/>
                      </a:lnTo>
                      <a:lnTo>
                        <a:pt x="6145" y="1475"/>
                      </a:lnTo>
                      <a:lnTo>
                        <a:pt x="6309" y="1748"/>
                      </a:lnTo>
                      <a:lnTo>
                        <a:pt x="6446" y="2048"/>
                      </a:lnTo>
                      <a:lnTo>
                        <a:pt x="6555" y="2349"/>
                      </a:lnTo>
                      <a:lnTo>
                        <a:pt x="6637" y="2676"/>
                      </a:lnTo>
                      <a:lnTo>
                        <a:pt x="6691" y="3004"/>
                      </a:lnTo>
                      <a:lnTo>
                        <a:pt x="6719" y="3359"/>
                      </a:lnTo>
                      <a:lnTo>
                        <a:pt x="6719" y="3359"/>
                      </a:lnTo>
                      <a:close/>
                    </a:path>
                  </a:pathLst>
                </a:custGeom>
                <a:noFill/>
                <a:ln w="6825" cap="rnd" cmpd="sng">
                  <a:solidFill>
                    <a:schemeClr val="accent3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17" name="Google Shape;817;p25"/>
              <p:cNvSpPr/>
              <p:nvPr/>
            </p:nvSpPr>
            <p:spPr>
              <a:xfrm flipH="1">
                <a:off x="251263" y="-184550"/>
                <a:ext cx="923916" cy="923058"/>
              </a:xfrm>
              <a:custGeom>
                <a:avLst/>
                <a:gdLst/>
                <a:ahLst/>
                <a:cxnLst/>
                <a:rect l="l" t="t" r="r" b="b"/>
                <a:pathLst>
                  <a:path w="30149" h="30121" fill="none" extrusionOk="0">
                    <a:moveTo>
                      <a:pt x="30148" y="15047"/>
                    </a:moveTo>
                    <a:lnTo>
                      <a:pt x="30148" y="15047"/>
                    </a:lnTo>
                    <a:lnTo>
                      <a:pt x="30121" y="14282"/>
                    </a:lnTo>
                    <a:lnTo>
                      <a:pt x="30066" y="13518"/>
                    </a:lnTo>
                    <a:lnTo>
                      <a:pt x="29957" y="12753"/>
                    </a:lnTo>
                    <a:lnTo>
                      <a:pt x="29820" y="12016"/>
                    </a:lnTo>
                    <a:lnTo>
                      <a:pt x="29657" y="11306"/>
                    </a:lnTo>
                    <a:lnTo>
                      <a:pt x="29465" y="10568"/>
                    </a:lnTo>
                    <a:lnTo>
                      <a:pt x="29220" y="9886"/>
                    </a:lnTo>
                    <a:lnTo>
                      <a:pt x="28947" y="9203"/>
                    </a:lnTo>
                    <a:lnTo>
                      <a:pt x="28646" y="8520"/>
                    </a:lnTo>
                    <a:lnTo>
                      <a:pt x="28319" y="7865"/>
                    </a:lnTo>
                    <a:lnTo>
                      <a:pt x="27964" y="7237"/>
                    </a:lnTo>
                    <a:lnTo>
                      <a:pt x="27554" y="6636"/>
                    </a:lnTo>
                    <a:lnTo>
                      <a:pt x="27144" y="6035"/>
                    </a:lnTo>
                    <a:lnTo>
                      <a:pt x="26707" y="5462"/>
                    </a:lnTo>
                    <a:lnTo>
                      <a:pt x="26216" y="4916"/>
                    </a:lnTo>
                    <a:lnTo>
                      <a:pt x="25724" y="4397"/>
                    </a:lnTo>
                    <a:lnTo>
                      <a:pt x="25205" y="3905"/>
                    </a:lnTo>
                    <a:lnTo>
                      <a:pt x="24659" y="3441"/>
                    </a:lnTo>
                    <a:lnTo>
                      <a:pt x="24086" y="2977"/>
                    </a:lnTo>
                    <a:lnTo>
                      <a:pt x="23485" y="2567"/>
                    </a:lnTo>
                    <a:lnTo>
                      <a:pt x="22884" y="2185"/>
                    </a:lnTo>
                    <a:lnTo>
                      <a:pt x="22256" y="1803"/>
                    </a:lnTo>
                    <a:lnTo>
                      <a:pt x="21601" y="1475"/>
                    </a:lnTo>
                    <a:lnTo>
                      <a:pt x="20945" y="1175"/>
                    </a:lnTo>
                    <a:lnTo>
                      <a:pt x="20263" y="902"/>
                    </a:lnTo>
                    <a:lnTo>
                      <a:pt x="19553" y="656"/>
                    </a:lnTo>
                    <a:lnTo>
                      <a:pt x="18843" y="465"/>
                    </a:lnTo>
                    <a:lnTo>
                      <a:pt x="18105" y="301"/>
                    </a:lnTo>
                    <a:lnTo>
                      <a:pt x="17368" y="164"/>
                    </a:lnTo>
                    <a:lnTo>
                      <a:pt x="16603" y="55"/>
                    </a:lnTo>
                    <a:lnTo>
                      <a:pt x="15839" y="0"/>
                    </a:lnTo>
                    <a:lnTo>
                      <a:pt x="15074" y="0"/>
                    </a:lnTo>
                    <a:lnTo>
                      <a:pt x="15074" y="0"/>
                    </a:lnTo>
                    <a:lnTo>
                      <a:pt x="14282" y="0"/>
                    </a:lnTo>
                    <a:lnTo>
                      <a:pt x="13518" y="55"/>
                    </a:lnTo>
                    <a:lnTo>
                      <a:pt x="12780" y="164"/>
                    </a:lnTo>
                    <a:lnTo>
                      <a:pt x="12043" y="301"/>
                    </a:lnTo>
                    <a:lnTo>
                      <a:pt x="11306" y="465"/>
                    </a:lnTo>
                    <a:lnTo>
                      <a:pt x="10596" y="656"/>
                    </a:lnTo>
                    <a:lnTo>
                      <a:pt x="9886" y="902"/>
                    </a:lnTo>
                    <a:lnTo>
                      <a:pt x="9203" y="1175"/>
                    </a:lnTo>
                    <a:lnTo>
                      <a:pt x="8548" y="1475"/>
                    </a:lnTo>
                    <a:lnTo>
                      <a:pt x="7892" y="1803"/>
                    </a:lnTo>
                    <a:lnTo>
                      <a:pt x="7264" y="2185"/>
                    </a:lnTo>
                    <a:lnTo>
                      <a:pt x="6636" y="2567"/>
                    </a:lnTo>
                    <a:lnTo>
                      <a:pt x="6063" y="2977"/>
                    </a:lnTo>
                    <a:lnTo>
                      <a:pt x="5489" y="3441"/>
                    </a:lnTo>
                    <a:lnTo>
                      <a:pt x="4943" y="3905"/>
                    </a:lnTo>
                    <a:lnTo>
                      <a:pt x="4424" y="4397"/>
                    </a:lnTo>
                    <a:lnTo>
                      <a:pt x="3905" y="4916"/>
                    </a:lnTo>
                    <a:lnTo>
                      <a:pt x="3441" y="5462"/>
                    </a:lnTo>
                    <a:lnTo>
                      <a:pt x="3004" y="6035"/>
                    </a:lnTo>
                    <a:lnTo>
                      <a:pt x="2567" y="6636"/>
                    </a:lnTo>
                    <a:lnTo>
                      <a:pt x="2185" y="7237"/>
                    </a:lnTo>
                    <a:lnTo>
                      <a:pt x="1830" y="7865"/>
                    </a:lnTo>
                    <a:lnTo>
                      <a:pt x="1475" y="8520"/>
                    </a:lnTo>
                    <a:lnTo>
                      <a:pt x="1174" y="9203"/>
                    </a:lnTo>
                    <a:lnTo>
                      <a:pt x="901" y="9886"/>
                    </a:lnTo>
                    <a:lnTo>
                      <a:pt x="683" y="10568"/>
                    </a:lnTo>
                    <a:lnTo>
                      <a:pt x="464" y="11306"/>
                    </a:lnTo>
                    <a:lnTo>
                      <a:pt x="301" y="12016"/>
                    </a:lnTo>
                    <a:lnTo>
                      <a:pt x="164" y="12753"/>
                    </a:lnTo>
                    <a:lnTo>
                      <a:pt x="82" y="13518"/>
                    </a:lnTo>
                    <a:lnTo>
                      <a:pt x="28" y="14282"/>
                    </a:lnTo>
                    <a:lnTo>
                      <a:pt x="0" y="15047"/>
                    </a:lnTo>
                    <a:lnTo>
                      <a:pt x="0" y="15047"/>
                    </a:lnTo>
                    <a:lnTo>
                      <a:pt x="28" y="15839"/>
                    </a:lnTo>
                    <a:lnTo>
                      <a:pt x="82" y="16603"/>
                    </a:lnTo>
                    <a:lnTo>
                      <a:pt x="164" y="17341"/>
                    </a:lnTo>
                    <a:lnTo>
                      <a:pt x="301" y="18105"/>
                    </a:lnTo>
                    <a:lnTo>
                      <a:pt x="464" y="18815"/>
                    </a:lnTo>
                    <a:lnTo>
                      <a:pt x="683" y="19553"/>
                    </a:lnTo>
                    <a:lnTo>
                      <a:pt x="901" y="20235"/>
                    </a:lnTo>
                    <a:lnTo>
                      <a:pt x="1174" y="20918"/>
                    </a:lnTo>
                    <a:lnTo>
                      <a:pt x="1475" y="21601"/>
                    </a:lnTo>
                    <a:lnTo>
                      <a:pt x="1830" y="22229"/>
                    </a:lnTo>
                    <a:lnTo>
                      <a:pt x="2185" y="22884"/>
                    </a:lnTo>
                    <a:lnTo>
                      <a:pt x="2567" y="23485"/>
                    </a:lnTo>
                    <a:lnTo>
                      <a:pt x="3004" y="24086"/>
                    </a:lnTo>
                    <a:lnTo>
                      <a:pt x="3441" y="24632"/>
                    </a:lnTo>
                    <a:lnTo>
                      <a:pt x="3905" y="25178"/>
                    </a:lnTo>
                    <a:lnTo>
                      <a:pt x="4424" y="25724"/>
                    </a:lnTo>
                    <a:lnTo>
                      <a:pt x="4943" y="26216"/>
                    </a:lnTo>
                    <a:lnTo>
                      <a:pt x="5489" y="26680"/>
                    </a:lnTo>
                    <a:lnTo>
                      <a:pt x="6063" y="27144"/>
                    </a:lnTo>
                    <a:lnTo>
                      <a:pt x="6636" y="27554"/>
                    </a:lnTo>
                    <a:lnTo>
                      <a:pt x="7264" y="27936"/>
                    </a:lnTo>
                    <a:lnTo>
                      <a:pt x="7892" y="28319"/>
                    </a:lnTo>
                    <a:lnTo>
                      <a:pt x="8548" y="28646"/>
                    </a:lnTo>
                    <a:lnTo>
                      <a:pt x="9203" y="28947"/>
                    </a:lnTo>
                    <a:lnTo>
                      <a:pt x="9886" y="29220"/>
                    </a:lnTo>
                    <a:lnTo>
                      <a:pt x="10596" y="29438"/>
                    </a:lnTo>
                    <a:lnTo>
                      <a:pt x="11306" y="29657"/>
                    </a:lnTo>
                    <a:lnTo>
                      <a:pt x="12043" y="29820"/>
                    </a:lnTo>
                    <a:lnTo>
                      <a:pt x="12780" y="29957"/>
                    </a:lnTo>
                    <a:lnTo>
                      <a:pt x="13518" y="30039"/>
                    </a:lnTo>
                    <a:lnTo>
                      <a:pt x="14282" y="30121"/>
                    </a:lnTo>
                    <a:lnTo>
                      <a:pt x="15074" y="30121"/>
                    </a:lnTo>
                    <a:lnTo>
                      <a:pt x="15074" y="30121"/>
                    </a:lnTo>
                    <a:lnTo>
                      <a:pt x="15839" y="30121"/>
                    </a:lnTo>
                    <a:lnTo>
                      <a:pt x="16603" y="30039"/>
                    </a:lnTo>
                    <a:lnTo>
                      <a:pt x="17368" y="29957"/>
                    </a:lnTo>
                    <a:lnTo>
                      <a:pt x="18105" y="29820"/>
                    </a:lnTo>
                    <a:lnTo>
                      <a:pt x="18843" y="29657"/>
                    </a:lnTo>
                    <a:lnTo>
                      <a:pt x="19553" y="29438"/>
                    </a:lnTo>
                    <a:lnTo>
                      <a:pt x="20263" y="29220"/>
                    </a:lnTo>
                    <a:lnTo>
                      <a:pt x="20945" y="28947"/>
                    </a:lnTo>
                    <a:lnTo>
                      <a:pt x="21601" y="28646"/>
                    </a:lnTo>
                    <a:lnTo>
                      <a:pt x="22256" y="28319"/>
                    </a:lnTo>
                    <a:lnTo>
                      <a:pt x="22884" y="27936"/>
                    </a:lnTo>
                    <a:lnTo>
                      <a:pt x="23485" y="27554"/>
                    </a:lnTo>
                    <a:lnTo>
                      <a:pt x="24086" y="27144"/>
                    </a:lnTo>
                    <a:lnTo>
                      <a:pt x="24659" y="26680"/>
                    </a:lnTo>
                    <a:lnTo>
                      <a:pt x="25205" y="26216"/>
                    </a:lnTo>
                    <a:lnTo>
                      <a:pt x="25724" y="25724"/>
                    </a:lnTo>
                    <a:lnTo>
                      <a:pt x="26216" y="25178"/>
                    </a:lnTo>
                    <a:lnTo>
                      <a:pt x="26707" y="24632"/>
                    </a:lnTo>
                    <a:lnTo>
                      <a:pt x="27144" y="24086"/>
                    </a:lnTo>
                    <a:lnTo>
                      <a:pt x="27554" y="23485"/>
                    </a:lnTo>
                    <a:lnTo>
                      <a:pt x="27964" y="22884"/>
                    </a:lnTo>
                    <a:lnTo>
                      <a:pt x="28319" y="22229"/>
                    </a:lnTo>
                    <a:lnTo>
                      <a:pt x="28646" y="21601"/>
                    </a:lnTo>
                    <a:lnTo>
                      <a:pt x="28947" y="20918"/>
                    </a:lnTo>
                    <a:lnTo>
                      <a:pt x="29220" y="20235"/>
                    </a:lnTo>
                    <a:lnTo>
                      <a:pt x="29465" y="19553"/>
                    </a:lnTo>
                    <a:lnTo>
                      <a:pt x="29657" y="18815"/>
                    </a:lnTo>
                    <a:lnTo>
                      <a:pt x="29820" y="18105"/>
                    </a:lnTo>
                    <a:lnTo>
                      <a:pt x="29957" y="17341"/>
                    </a:lnTo>
                    <a:lnTo>
                      <a:pt x="30066" y="16603"/>
                    </a:lnTo>
                    <a:lnTo>
                      <a:pt x="30121" y="15839"/>
                    </a:lnTo>
                    <a:lnTo>
                      <a:pt x="30148" y="15047"/>
                    </a:lnTo>
                    <a:lnTo>
                      <a:pt x="30148" y="1504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5"/>
              <p:cNvSpPr/>
              <p:nvPr/>
            </p:nvSpPr>
            <p:spPr>
              <a:xfrm rot="10800000">
                <a:off x="8236189" y="-565155"/>
                <a:ext cx="2215174" cy="2215174"/>
              </a:xfrm>
              <a:custGeom>
                <a:avLst/>
                <a:gdLst/>
                <a:ahLst/>
                <a:cxnLst/>
                <a:rect l="l" t="t" r="r" b="b"/>
                <a:pathLst>
                  <a:path w="72285" h="72285" fill="none" extrusionOk="0">
                    <a:moveTo>
                      <a:pt x="72285" y="36129"/>
                    </a:moveTo>
                    <a:lnTo>
                      <a:pt x="72285" y="36129"/>
                    </a:lnTo>
                    <a:lnTo>
                      <a:pt x="72285" y="35200"/>
                    </a:lnTo>
                    <a:lnTo>
                      <a:pt x="72257" y="34272"/>
                    </a:lnTo>
                    <a:lnTo>
                      <a:pt x="72203" y="33371"/>
                    </a:lnTo>
                    <a:lnTo>
                      <a:pt x="72121" y="32442"/>
                    </a:lnTo>
                    <a:lnTo>
                      <a:pt x="72012" y="31541"/>
                    </a:lnTo>
                    <a:lnTo>
                      <a:pt x="71875" y="30640"/>
                    </a:lnTo>
                    <a:lnTo>
                      <a:pt x="71738" y="29739"/>
                    </a:lnTo>
                    <a:lnTo>
                      <a:pt x="71575" y="28865"/>
                    </a:lnTo>
                    <a:lnTo>
                      <a:pt x="71383" y="27991"/>
                    </a:lnTo>
                    <a:lnTo>
                      <a:pt x="71165" y="27117"/>
                    </a:lnTo>
                    <a:lnTo>
                      <a:pt x="70919" y="26244"/>
                    </a:lnTo>
                    <a:lnTo>
                      <a:pt x="70673" y="25397"/>
                    </a:lnTo>
                    <a:lnTo>
                      <a:pt x="70400" y="24550"/>
                    </a:lnTo>
                    <a:lnTo>
                      <a:pt x="70100" y="23704"/>
                    </a:lnTo>
                    <a:lnTo>
                      <a:pt x="69800" y="22885"/>
                    </a:lnTo>
                    <a:lnTo>
                      <a:pt x="69445" y="22065"/>
                    </a:lnTo>
                    <a:lnTo>
                      <a:pt x="69117" y="21274"/>
                    </a:lnTo>
                    <a:lnTo>
                      <a:pt x="68735" y="20482"/>
                    </a:lnTo>
                    <a:lnTo>
                      <a:pt x="68352" y="19690"/>
                    </a:lnTo>
                    <a:lnTo>
                      <a:pt x="67943" y="18925"/>
                    </a:lnTo>
                    <a:lnTo>
                      <a:pt x="67506" y="18160"/>
                    </a:lnTo>
                    <a:lnTo>
                      <a:pt x="67069" y="17396"/>
                    </a:lnTo>
                    <a:lnTo>
                      <a:pt x="66605" y="16658"/>
                    </a:lnTo>
                    <a:lnTo>
                      <a:pt x="66113" y="15921"/>
                    </a:lnTo>
                    <a:lnTo>
                      <a:pt x="65621" y="15211"/>
                    </a:lnTo>
                    <a:lnTo>
                      <a:pt x="65103" y="14501"/>
                    </a:lnTo>
                    <a:lnTo>
                      <a:pt x="64584" y="13818"/>
                    </a:lnTo>
                    <a:lnTo>
                      <a:pt x="64038" y="13136"/>
                    </a:lnTo>
                    <a:lnTo>
                      <a:pt x="63491" y="12480"/>
                    </a:lnTo>
                    <a:lnTo>
                      <a:pt x="62918" y="11825"/>
                    </a:lnTo>
                    <a:lnTo>
                      <a:pt x="62317" y="11197"/>
                    </a:lnTo>
                    <a:lnTo>
                      <a:pt x="61716" y="10569"/>
                    </a:lnTo>
                    <a:lnTo>
                      <a:pt x="61088" y="9968"/>
                    </a:lnTo>
                    <a:lnTo>
                      <a:pt x="60460" y="9395"/>
                    </a:lnTo>
                    <a:lnTo>
                      <a:pt x="59805" y="8821"/>
                    </a:lnTo>
                    <a:lnTo>
                      <a:pt x="59149" y="8248"/>
                    </a:lnTo>
                    <a:lnTo>
                      <a:pt x="58467" y="7702"/>
                    </a:lnTo>
                    <a:lnTo>
                      <a:pt x="57784" y="7183"/>
                    </a:lnTo>
                    <a:lnTo>
                      <a:pt x="57074" y="6664"/>
                    </a:lnTo>
                    <a:lnTo>
                      <a:pt x="56364" y="6172"/>
                    </a:lnTo>
                    <a:lnTo>
                      <a:pt x="55627" y="5681"/>
                    </a:lnTo>
                    <a:lnTo>
                      <a:pt x="54889" y="5217"/>
                    </a:lnTo>
                    <a:lnTo>
                      <a:pt x="54152" y="4780"/>
                    </a:lnTo>
                    <a:lnTo>
                      <a:pt x="53388" y="4370"/>
                    </a:lnTo>
                    <a:lnTo>
                      <a:pt x="52596" y="3960"/>
                    </a:lnTo>
                    <a:lnTo>
                      <a:pt x="51831" y="3551"/>
                    </a:lnTo>
                    <a:lnTo>
                      <a:pt x="51039" y="3196"/>
                    </a:lnTo>
                    <a:lnTo>
                      <a:pt x="50220" y="2841"/>
                    </a:lnTo>
                    <a:lnTo>
                      <a:pt x="49401" y="2513"/>
                    </a:lnTo>
                    <a:lnTo>
                      <a:pt x="48581" y="2185"/>
                    </a:lnTo>
                    <a:lnTo>
                      <a:pt x="47735" y="1885"/>
                    </a:lnTo>
                    <a:lnTo>
                      <a:pt x="46888" y="1612"/>
                    </a:lnTo>
                    <a:lnTo>
                      <a:pt x="46042" y="1366"/>
                    </a:lnTo>
                    <a:lnTo>
                      <a:pt x="45195" y="1120"/>
                    </a:lnTo>
                    <a:lnTo>
                      <a:pt x="44321" y="929"/>
                    </a:lnTo>
                    <a:lnTo>
                      <a:pt x="43447" y="738"/>
                    </a:lnTo>
                    <a:lnTo>
                      <a:pt x="42546" y="547"/>
                    </a:lnTo>
                    <a:lnTo>
                      <a:pt x="41645" y="410"/>
                    </a:lnTo>
                    <a:lnTo>
                      <a:pt x="40744" y="274"/>
                    </a:lnTo>
                    <a:lnTo>
                      <a:pt x="39843" y="192"/>
                    </a:lnTo>
                    <a:lnTo>
                      <a:pt x="38942" y="110"/>
                    </a:lnTo>
                    <a:lnTo>
                      <a:pt x="38013" y="55"/>
                    </a:lnTo>
                    <a:lnTo>
                      <a:pt x="37085" y="1"/>
                    </a:lnTo>
                    <a:lnTo>
                      <a:pt x="36156" y="1"/>
                    </a:lnTo>
                    <a:lnTo>
                      <a:pt x="36156" y="1"/>
                    </a:lnTo>
                    <a:lnTo>
                      <a:pt x="35228" y="1"/>
                    </a:lnTo>
                    <a:lnTo>
                      <a:pt x="34299" y="55"/>
                    </a:lnTo>
                    <a:lnTo>
                      <a:pt x="33371" y="110"/>
                    </a:lnTo>
                    <a:lnTo>
                      <a:pt x="32442" y="192"/>
                    </a:lnTo>
                    <a:lnTo>
                      <a:pt x="31541" y="274"/>
                    </a:lnTo>
                    <a:lnTo>
                      <a:pt x="30640" y="410"/>
                    </a:lnTo>
                    <a:lnTo>
                      <a:pt x="29766" y="547"/>
                    </a:lnTo>
                    <a:lnTo>
                      <a:pt x="28865" y="738"/>
                    </a:lnTo>
                    <a:lnTo>
                      <a:pt x="27991" y="929"/>
                    </a:lnTo>
                    <a:lnTo>
                      <a:pt x="27117" y="1120"/>
                    </a:lnTo>
                    <a:lnTo>
                      <a:pt x="26243" y="1366"/>
                    </a:lnTo>
                    <a:lnTo>
                      <a:pt x="25397" y="1612"/>
                    </a:lnTo>
                    <a:lnTo>
                      <a:pt x="24550" y="1885"/>
                    </a:lnTo>
                    <a:lnTo>
                      <a:pt x="23731" y="2185"/>
                    </a:lnTo>
                    <a:lnTo>
                      <a:pt x="22885" y="2513"/>
                    </a:lnTo>
                    <a:lnTo>
                      <a:pt x="22093" y="2841"/>
                    </a:lnTo>
                    <a:lnTo>
                      <a:pt x="21273" y="3196"/>
                    </a:lnTo>
                    <a:lnTo>
                      <a:pt x="20481" y="3551"/>
                    </a:lnTo>
                    <a:lnTo>
                      <a:pt x="19690" y="3960"/>
                    </a:lnTo>
                    <a:lnTo>
                      <a:pt x="18925" y="4370"/>
                    </a:lnTo>
                    <a:lnTo>
                      <a:pt x="18160" y="4780"/>
                    </a:lnTo>
                    <a:lnTo>
                      <a:pt x="17396" y="5217"/>
                    </a:lnTo>
                    <a:lnTo>
                      <a:pt x="16658" y="5681"/>
                    </a:lnTo>
                    <a:lnTo>
                      <a:pt x="15948" y="6172"/>
                    </a:lnTo>
                    <a:lnTo>
                      <a:pt x="15238" y="6664"/>
                    </a:lnTo>
                    <a:lnTo>
                      <a:pt x="14528" y="7183"/>
                    </a:lnTo>
                    <a:lnTo>
                      <a:pt x="13846" y="7702"/>
                    </a:lnTo>
                    <a:lnTo>
                      <a:pt x="13163" y="8248"/>
                    </a:lnTo>
                    <a:lnTo>
                      <a:pt x="12508" y="8821"/>
                    </a:lnTo>
                    <a:lnTo>
                      <a:pt x="11852" y="9395"/>
                    </a:lnTo>
                    <a:lnTo>
                      <a:pt x="11224" y="9968"/>
                    </a:lnTo>
                    <a:lnTo>
                      <a:pt x="10596" y="10569"/>
                    </a:lnTo>
                    <a:lnTo>
                      <a:pt x="9995" y="11197"/>
                    </a:lnTo>
                    <a:lnTo>
                      <a:pt x="9394" y="11825"/>
                    </a:lnTo>
                    <a:lnTo>
                      <a:pt x="8821" y="12480"/>
                    </a:lnTo>
                    <a:lnTo>
                      <a:pt x="8248" y="13136"/>
                    </a:lnTo>
                    <a:lnTo>
                      <a:pt x="7701" y="13818"/>
                    </a:lnTo>
                    <a:lnTo>
                      <a:pt x="7183" y="14501"/>
                    </a:lnTo>
                    <a:lnTo>
                      <a:pt x="6664" y="15211"/>
                    </a:lnTo>
                    <a:lnTo>
                      <a:pt x="6172" y="15921"/>
                    </a:lnTo>
                    <a:lnTo>
                      <a:pt x="5708" y="16658"/>
                    </a:lnTo>
                    <a:lnTo>
                      <a:pt x="5244" y="17396"/>
                    </a:lnTo>
                    <a:lnTo>
                      <a:pt x="4807" y="18160"/>
                    </a:lnTo>
                    <a:lnTo>
                      <a:pt x="4370" y="18925"/>
                    </a:lnTo>
                    <a:lnTo>
                      <a:pt x="3960" y="19690"/>
                    </a:lnTo>
                    <a:lnTo>
                      <a:pt x="3578" y="20482"/>
                    </a:lnTo>
                    <a:lnTo>
                      <a:pt x="3196" y="21274"/>
                    </a:lnTo>
                    <a:lnTo>
                      <a:pt x="2841" y="22065"/>
                    </a:lnTo>
                    <a:lnTo>
                      <a:pt x="2513" y="22885"/>
                    </a:lnTo>
                    <a:lnTo>
                      <a:pt x="2185" y="23704"/>
                    </a:lnTo>
                    <a:lnTo>
                      <a:pt x="1912" y="24550"/>
                    </a:lnTo>
                    <a:lnTo>
                      <a:pt x="1639" y="25397"/>
                    </a:lnTo>
                    <a:lnTo>
                      <a:pt x="1366" y="26244"/>
                    </a:lnTo>
                    <a:lnTo>
                      <a:pt x="1147" y="27117"/>
                    </a:lnTo>
                    <a:lnTo>
                      <a:pt x="929" y="27991"/>
                    </a:lnTo>
                    <a:lnTo>
                      <a:pt x="738" y="28865"/>
                    </a:lnTo>
                    <a:lnTo>
                      <a:pt x="574" y="29739"/>
                    </a:lnTo>
                    <a:lnTo>
                      <a:pt x="410" y="30640"/>
                    </a:lnTo>
                    <a:lnTo>
                      <a:pt x="301" y="31541"/>
                    </a:lnTo>
                    <a:lnTo>
                      <a:pt x="192" y="32442"/>
                    </a:lnTo>
                    <a:lnTo>
                      <a:pt x="110" y="33371"/>
                    </a:lnTo>
                    <a:lnTo>
                      <a:pt x="55" y="34272"/>
                    </a:lnTo>
                    <a:lnTo>
                      <a:pt x="28" y="35200"/>
                    </a:lnTo>
                    <a:lnTo>
                      <a:pt x="1" y="36129"/>
                    </a:lnTo>
                    <a:lnTo>
                      <a:pt x="1" y="36129"/>
                    </a:lnTo>
                    <a:lnTo>
                      <a:pt x="28" y="37085"/>
                    </a:lnTo>
                    <a:lnTo>
                      <a:pt x="55" y="38013"/>
                    </a:lnTo>
                    <a:lnTo>
                      <a:pt x="110" y="38914"/>
                    </a:lnTo>
                    <a:lnTo>
                      <a:pt x="192" y="39843"/>
                    </a:lnTo>
                    <a:lnTo>
                      <a:pt x="301" y="40744"/>
                    </a:lnTo>
                    <a:lnTo>
                      <a:pt x="410" y="41645"/>
                    </a:lnTo>
                    <a:lnTo>
                      <a:pt x="574" y="42546"/>
                    </a:lnTo>
                    <a:lnTo>
                      <a:pt x="738" y="43420"/>
                    </a:lnTo>
                    <a:lnTo>
                      <a:pt x="929" y="44294"/>
                    </a:lnTo>
                    <a:lnTo>
                      <a:pt x="1147" y="45168"/>
                    </a:lnTo>
                    <a:lnTo>
                      <a:pt x="1366" y="46042"/>
                    </a:lnTo>
                    <a:lnTo>
                      <a:pt x="1639" y="46888"/>
                    </a:lnTo>
                    <a:lnTo>
                      <a:pt x="1912" y="47735"/>
                    </a:lnTo>
                    <a:lnTo>
                      <a:pt x="2185" y="48581"/>
                    </a:lnTo>
                    <a:lnTo>
                      <a:pt x="2513" y="49401"/>
                    </a:lnTo>
                    <a:lnTo>
                      <a:pt x="2841" y="50220"/>
                    </a:lnTo>
                    <a:lnTo>
                      <a:pt x="3196" y="51012"/>
                    </a:lnTo>
                    <a:lnTo>
                      <a:pt x="3578" y="51804"/>
                    </a:lnTo>
                    <a:lnTo>
                      <a:pt x="3960" y="52596"/>
                    </a:lnTo>
                    <a:lnTo>
                      <a:pt x="4370" y="53360"/>
                    </a:lnTo>
                    <a:lnTo>
                      <a:pt x="4807" y="54125"/>
                    </a:lnTo>
                    <a:lnTo>
                      <a:pt x="5244" y="54889"/>
                    </a:lnTo>
                    <a:lnTo>
                      <a:pt x="5708" y="55627"/>
                    </a:lnTo>
                    <a:lnTo>
                      <a:pt x="6172" y="56337"/>
                    </a:lnTo>
                    <a:lnTo>
                      <a:pt x="6664" y="57074"/>
                    </a:lnTo>
                    <a:lnTo>
                      <a:pt x="7183" y="57757"/>
                    </a:lnTo>
                    <a:lnTo>
                      <a:pt x="7701" y="58467"/>
                    </a:lnTo>
                    <a:lnTo>
                      <a:pt x="8248" y="59122"/>
                    </a:lnTo>
                    <a:lnTo>
                      <a:pt x="8821" y="59805"/>
                    </a:lnTo>
                    <a:lnTo>
                      <a:pt x="9394" y="60433"/>
                    </a:lnTo>
                    <a:lnTo>
                      <a:pt x="9995" y="61088"/>
                    </a:lnTo>
                    <a:lnTo>
                      <a:pt x="10596" y="61689"/>
                    </a:lnTo>
                    <a:lnTo>
                      <a:pt x="11224" y="62317"/>
                    </a:lnTo>
                    <a:lnTo>
                      <a:pt x="11852" y="62891"/>
                    </a:lnTo>
                    <a:lnTo>
                      <a:pt x="12508" y="63464"/>
                    </a:lnTo>
                    <a:lnTo>
                      <a:pt x="13163" y="64038"/>
                    </a:lnTo>
                    <a:lnTo>
                      <a:pt x="13846" y="64584"/>
                    </a:lnTo>
                    <a:lnTo>
                      <a:pt x="14528" y="65103"/>
                    </a:lnTo>
                    <a:lnTo>
                      <a:pt x="15238" y="65621"/>
                    </a:lnTo>
                    <a:lnTo>
                      <a:pt x="15948" y="66113"/>
                    </a:lnTo>
                    <a:lnTo>
                      <a:pt x="16658" y="66604"/>
                    </a:lnTo>
                    <a:lnTo>
                      <a:pt x="17396" y="67041"/>
                    </a:lnTo>
                    <a:lnTo>
                      <a:pt x="18160" y="67506"/>
                    </a:lnTo>
                    <a:lnTo>
                      <a:pt x="18925" y="67915"/>
                    </a:lnTo>
                    <a:lnTo>
                      <a:pt x="19690" y="68325"/>
                    </a:lnTo>
                    <a:lnTo>
                      <a:pt x="20481" y="68734"/>
                    </a:lnTo>
                    <a:lnTo>
                      <a:pt x="21273" y="69089"/>
                    </a:lnTo>
                    <a:lnTo>
                      <a:pt x="22093" y="69444"/>
                    </a:lnTo>
                    <a:lnTo>
                      <a:pt x="22885" y="69772"/>
                    </a:lnTo>
                    <a:lnTo>
                      <a:pt x="23731" y="70100"/>
                    </a:lnTo>
                    <a:lnTo>
                      <a:pt x="24550" y="70400"/>
                    </a:lnTo>
                    <a:lnTo>
                      <a:pt x="25397" y="70673"/>
                    </a:lnTo>
                    <a:lnTo>
                      <a:pt x="26243" y="70919"/>
                    </a:lnTo>
                    <a:lnTo>
                      <a:pt x="27117" y="71138"/>
                    </a:lnTo>
                    <a:lnTo>
                      <a:pt x="27991" y="71356"/>
                    </a:lnTo>
                    <a:lnTo>
                      <a:pt x="28865" y="71547"/>
                    </a:lnTo>
                    <a:lnTo>
                      <a:pt x="29766" y="71711"/>
                    </a:lnTo>
                    <a:lnTo>
                      <a:pt x="30640" y="71875"/>
                    </a:lnTo>
                    <a:lnTo>
                      <a:pt x="31541" y="71984"/>
                    </a:lnTo>
                    <a:lnTo>
                      <a:pt x="32442" y="72093"/>
                    </a:lnTo>
                    <a:lnTo>
                      <a:pt x="33371" y="72175"/>
                    </a:lnTo>
                    <a:lnTo>
                      <a:pt x="34299" y="72230"/>
                    </a:lnTo>
                    <a:lnTo>
                      <a:pt x="35228" y="72284"/>
                    </a:lnTo>
                    <a:lnTo>
                      <a:pt x="36156" y="72284"/>
                    </a:lnTo>
                    <a:lnTo>
                      <a:pt x="36156" y="72284"/>
                    </a:lnTo>
                    <a:lnTo>
                      <a:pt x="37085" y="72284"/>
                    </a:lnTo>
                    <a:lnTo>
                      <a:pt x="38013" y="72230"/>
                    </a:lnTo>
                    <a:lnTo>
                      <a:pt x="38942" y="72175"/>
                    </a:lnTo>
                    <a:lnTo>
                      <a:pt x="39843" y="72093"/>
                    </a:lnTo>
                    <a:lnTo>
                      <a:pt x="40744" y="71984"/>
                    </a:lnTo>
                    <a:lnTo>
                      <a:pt x="41645" y="71875"/>
                    </a:lnTo>
                    <a:lnTo>
                      <a:pt x="42546" y="71711"/>
                    </a:lnTo>
                    <a:lnTo>
                      <a:pt x="43447" y="71547"/>
                    </a:lnTo>
                    <a:lnTo>
                      <a:pt x="44321" y="71356"/>
                    </a:lnTo>
                    <a:lnTo>
                      <a:pt x="45195" y="71138"/>
                    </a:lnTo>
                    <a:lnTo>
                      <a:pt x="46042" y="70919"/>
                    </a:lnTo>
                    <a:lnTo>
                      <a:pt x="46888" y="70673"/>
                    </a:lnTo>
                    <a:lnTo>
                      <a:pt x="47735" y="70400"/>
                    </a:lnTo>
                    <a:lnTo>
                      <a:pt x="48581" y="70100"/>
                    </a:lnTo>
                    <a:lnTo>
                      <a:pt x="49401" y="69772"/>
                    </a:lnTo>
                    <a:lnTo>
                      <a:pt x="50220" y="69444"/>
                    </a:lnTo>
                    <a:lnTo>
                      <a:pt x="51039" y="69089"/>
                    </a:lnTo>
                    <a:lnTo>
                      <a:pt x="51831" y="68734"/>
                    </a:lnTo>
                    <a:lnTo>
                      <a:pt x="52596" y="68325"/>
                    </a:lnTo>
                    <a:lnTo>
                      <a:pt x="53388" y="67915"/>
                    </a:lnTo>
                    <a:lnTo>
                      <a:pt x="54152" y="67506"/>
                    </a:lnTo>
                    <a:lnTo>
                      <a:pt x="54889" y="67041"/>
                    </a:lnTo>
                    <a:lnTo>
                      <a:pt x="55627" y="66604"/>
                    </a:lnTo>
                    <a:lnTo>
                      <a:pt x="56364" y="66113"/>
                    </a:lnTo>
                    <a:lnTo>
                      <a:pt x="57074" y="65621"/>
                    </a:lnTo>
                    <a:lnTo>
                      <a:pt x="57784" y="65103"/>
                    </a:lnTo>
                    <a:lnTo>
                      <a:pt x="58467" y="64584"/>
                    </a:lnTo>
                    <a:lnTo>
                      <a:pt x="59149" y="64038"/>
                    </a:lnTo>
                    <a:lnTo>
                      <a:pt x="59805" y="63464"/>
                    </a:lnTo>
                    <a:lnTo>
                      <a:pt x="60460" y="62891"/>
                    </a:lnTo>
                    <a:lnTo>
                      <a:pt x="61088" y="62317"/>
                    </a:lnTo>
                    <a:lnTo>
                      <a:pt x="61716" y="61689"/>
                    </a:lnTo>
                    <a:lnTo>
                      <a:pt x="62317" y="61088"/>
                    </a:lnTo>
                    <a:lnTo>
                      <a:pt x="62918" y="60433"/>
                    </a:lnTo>
                    <a:lnTo>
                      <a:pt x="63491" y="59805"/>
                    </a:lnTo>
                    <a:lnTo>
                      <a:pt x="64038" y="59122"/>
                    </a:lnTo>
                    <a:lnTo>
                      <a:pt x="64584" y="58467"/>
                    </a:lnTo>
                    <a:lnTo>
                      <a:pt x="65103" y="57757"/>
                    </a:lnTo>
                    <a:lnTo>
                      <a:pt x="65621" y="57074"/>
                    </a:lnTo>
                    <a:lnTo>
                      <a:pt x="66113" y="56337"/>
                    </a:lnTo>
                    <a:lnTo>
                      <a:pt x="66605" y="55627"/>
                    </a:lnTo>
                    <a:lnTo>
                      <a:pt x="67069" y="54889"/>
                    </a:lnTo>
                    <a:lnTo>
                      <a:pt x="67506" y="54125"/>
                    </a:lnTo>
                    <a:lnTo>
                      <a:pt x="67943" y="53360"/>
                    </a:lnTo>
                    <a:lnTo>
                      <a:pt x="68352" y="52596"/>
                    </a:lnTo>
                    <a:lnTo>
                      <a:pt x="68735" y="51804"/>
                    </a:lnTo>
                    <a:lnTo>
                      <a:pt x="69117" y="51012"/>
                    </a:lnTo>
                    <a:lnTo>
                      <a:pt x="69445" y="50220"/>
                    </a:lnTo>
                    <a:lnTo>
                      <a:pt x="69800" y="49401"/>
                    </a:lnTo>
                    <a:lnTo>
                      <a:pt x="70100" y="48581"/>
                    </a:lnTo>
                    <a:lnTo>
                      <a:pt x="70400" y="47735"/>
                    </a:lnTo>
                    <a:lnTo>
                      <a:pt x="70673" y="46888"/>
                    </a:lnTo>
                    <a:lnTo>
                      <a:pt x="70919" y="46042"/>
                    </a:lnTo>
                    <a:lnTo>
                      <a:pt x="71165" y="45168"/>
                    </a:lnTo>
                    <a:lnTo>
                      <a:pt x="71383" y="44294"/>
                    </a:lnTo>
                    <a:lnTo>
                      <a:pt x="71575" y="43420"/>
                    </a:lnTo>
                    <a:lnTo>
                      <a:pt x="71738" y="42546"/>
                    </a:lnTo>
                    <a:lnTo>
                      <a:pt x="71875" y="41645"/>
                    </a:lnTo>
                    <a:lnTo>
                      <a:pt x="72012" y="40744"/>
                    </a:lnTo>
                    <a:lnTo>
                      <a:pt x="72121" y="39843"/>
                    </a:lnTo>
                    <a:lnTo>
                      <a:pt x="72203" y="38914"/>
                    </a:lnTo>
                    <a:lnTo>
                      <a:pt x="72257" y="38013"/>
                    </a:lnTo>
                    <a:lnTo>
                      <a:pt x="72285" y="37085"/>
                    </a:lnTo>
                    <a:lnTo>
                      <a:pt x="72285" y="36129"/>
                    </a:lnTo>
                    <a:lnTo>
                      <a:pt x="72285" y="3612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9" name="Google Shape;819;p25"/>
              <p:cNvGrpSpPr/>
              <p:nvPr/>
            </p:nvGrpSpPr>
            <p:grpSpPr>
              <a:xfrm rot="10800000">
                <a:off x="7088944" y="1165321"/>
                <a:ext cx="1770250" cy="40300"/>
                <a:chOff x="2257875" y="5824913"/>
                <a:chExt cx="1770250" cy="40300"/>
              </a:xfrm>
            </p:grpSpPr>
            <p:sp>
              <p:nvSpPr>
                <p:cNvPr id="820" name="Google Shape;820;p25"/>
                <p:cNvSpPr/>
                <p:nvPr/>
              </p:nvSpPr>
              <p:spPr>
                <a:xfrm>
                  <a:off x="3987825" y="5824913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2" y="0"/>
                      </a:moveTo>
                      <a:lnTo>
                        <a:pt x="629" y="28"/>
                      </a:lnTo>
                      <a:lnTo>
                        <a:pt x="492" y="55"/>
                      </a:lnTo>
                      <a:lnTo>
                        <a:pt x="355" y="137"/>
                      </a:lnTo>
                      <a:lnTo>
                        <a:pt x="219" y="246"/>
                      </a:lnTo>
                      <a:lnTo>
                        <a:pt x="137" y="355"/>
                      </a:lnTo>
                      <a:lnTo>
                        <a:pt x="55" y="492"/>
                      </a:lnTo>
                      <a:lnTo>
                        <a:pt x="0" y="656"/>
                      </a:lnTo>
                      <a:lnTo>
                        <a:pt x="0" y="820"/>
                      </a:lnTo>
                      <a:lnTo>
                        <a:pt x="0" y="984"/>
                      </a:lnTo>
                      <a:lnTo>
                        <a:pt x="55" y="1120"/>
                      </a:lnTo>
                      <a:lnTo>
                        <a:pt x="137" y="1257"/>
                      </a:lnTo>
                      <a:lnTo>
                        <a:pt x="219" y="1393"/>
                      </a:lnTo>
                      <a:lnTo>
                        <a:pt x="355" y="1475"/>
                      </a:lnTo>
                      <a:lnTo>
                        <a:pt x="492" y="1557"/>
                      </a:lnTo>
                      <a:lnTo>
                        <a:pt x="629" y="1612"/>
                      </a:lnTo>
                      <a:lnTo>
                        <a:pt x="956" y="1612"/>
                      </a:lnTo>
                      <a:lnTo>
                        <a:pt x="1120" y="1557"/>
                      </a:lnTo>
                      <a:lnTo>
                        <a:pt x="1257" y="1475"/>
                      </a:lnTo>
                      <a:lnTo>
                        <a:pt x="1366" y="1393"/>
                      </a:lnTo>
                      <a:lnTo>
                        <a:pt x="1475" y="1257"/>
                      </a:lnTo>
                      <a:lnTo>
                        <a:pt x="1557" y="1120"/>
                      </a:lnTo>
                      <a:lnTo>
                        <a:pt x="1612" y="984"/>
                      </a:lnTo>
                      <a:lnTo>
                        <a:pt x="1612" y="820"/>
                      </a:lnTo>
                      <a:lnTo>
                        <a:pt x="1612" y="656"/>
                      </a:lnTo>
                      <a:lnTo>
                        <a:pt x="1557" y="492"/>
                      </a:lnTo>
                      <a:lnTo>
                        <a:pt x="1475" y="355"/>
                      </a:lnTo>
                      <a:lnTo>
                        <a:pt x="1366" y="246"/>
                      </a:lnTo>
                      <a:lnTo>
                        <a:pt x="1257" y="137"/>
                      </a:lnTo>
                      <a:lnTo>
                        <a:pt x="1120" y="55"/>
                      </a:lnTo>
                      <a:lnTo>
                        <a:pt x="956" y="28"/>
                      </a:lnTo>
                      <a:lnTo>
                        <a:pt x="79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5"/>
                <p:cNvSpPr/>
                <p:nvPr/>
              </p:nvSpPr>
              <p:spPr>
                <a:xfrm>
                  <a:off x="3912725" y="5824913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2" y="0"/>
                      </a:moveTo>
                      <a:lnTo>
                        <a:pt x="629" y="28"/>
                      </a:lnTo>
                      <a:lnTo>
                        <a:pt x="492" y="55"/>
                      </a:lnTo>
                      <a:lnTo>
                        <a:pt x="356" y="137"/>
                      </a:lnTo>
                      <a:lnTo>
                        <a:pt x="219" y="246"/>
                      </a:lnTo>
                      <a:lnTo>
                        <a:pt x="137" y="355"/>
                      </a:lnTo>
                      <a:lnTo>
                        <a:pt x="55" y="492"/>
                      </a:lnTo>
                      <a:lnTo>
                        <a:pt x="1" y="656"/>
                      </a:lnTo>
                      <a:lnTo>
                        <a:pt x="1" y="820"/>
                      </a:lnTo>
                      <a:lnTo>
                        <a:pt x="1" y="984"/>
                      </a:lnTo>
                      <a:lnTo>
                        <a:pt x="55" y="1120"/>
                      </a:lnTo>
                      <a:lnTo>
                        <a:pt x="137" y="1257"/>
                      </a:lnTo>
                      <a:lnTo>
                        <a:pt x="219" y="1393"/>
                      </a:lnTo>
                      <a:lnTo>
                        <a:pt x="356" y="1475"/>
                      </a:lnTo>
                      <a:lnTo>
                        <a:pt x="492" y="1557"/>
                      </a:lnTo>
                      <a:lnTo>
                        <a:pt x="629" y="1612"/>
                      </a:lnTo>
                      <a:lnTo>
                        <a:pt x="956" y="1612"/>
                      </a:lnTo>
                      <a:lnTo>
                        <a:pt x="1120" y="1557"/>
                      </a:lnTo>
                      <a:lnTo>
                        <a:pt x="1257" y="1475"/>
                      </a:lnTo>
                      <a:lnTo>
                        <a:pt x="1366" y="1393"/>
                      </a:lnTo>
                      <a:lnTo>
                        <a:pt x="1475" y="1257"/>
                      </a:lnTo>
                      <a:lnTo>
                        <a:pt x="1557" y="1120"/>
                      </a:lnTo>
                      <a:lnTo>
                        <a:pt x="1584" y="984"/>
                      </a:lnTo>
                      <a:lnTo>
                        <a:pt x="1612" y="820"/>
                      </a:lnTo>
                      <a:lnTo>
                        <a:pt x="1584" y="656"/>
                      </a:lnTo>
                      <a:lnTo>
                        <a:pt x="1557" y="492"/>
                      </a:lnTo>
                      <a:lnTo>
                        <a:pt x="1475" y="355"/>
                      </a:lnTo>
                      <a:lnTo>
                        <a:pt x="1366" y="246"/>
                      </a:lnTo>
                      <a:lnTo>
                        <a:pt x="1257" y="137"/>
                      </a:lnTo>
                      <a:lnTo>
                        <a:pt x="1120" y="55"/>
                      </a:lnTo>
                      <a:lnTo>
                        <a:pt x="956" y="28"/>
                      </a:lnTo>
                      <a:lnTo>
                        <a:pt x="792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2" name="Google Shape;822;p25"/>
                <p:cNvSpPr/>
                <p:nvPr/>
              </p:nvSpPr>
              <p:spPr>
                <a:xfrm>
                  <a:off x="3540650" y="5824913"/>
                  <a:ext cx="40300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2" h="1612" extrusionOk="0">
                      <a:moveTo>
                        <a:pt x="793" y="0"/>
                      </a:moveTo>
                      <a:lnTo>
                        <a:pt x="629" y="28"/>
                      </a:lnTo>
                      <a:lnTo>
                        <a:pt x="492" y="55"/>
                      </a:lnTo>
                      <a:lnTo>
                        <a:pt x="356" y="137"/>
                      </a:lnTo>
                      <a:lnTo>
                        <a:pt x="219" y="246"/>
                      </a:lnTo>
                      <a:lnTo>
                        <a:pt x="137" y="355"/>
                      </a:lnTo>
                      <a:lnTo>
                        <a:pt x="55" y="492"/>
                      </a:lnTo>
                      <a:lnTo>
                        <a:pt x="1" y="656"/>
                      </a:lnTo>
                      <a:lnTo>
                        <a:pt x="1" y="820"/>
                      </a:lnTo>
                      <a:lnTo>
                        <a:pt x="1" y="984"/>
                      </a:lnTo>
                      <a:lnTo>
                        <a:pt x="55" y="1120"/>
                      </a:lnTo>
                      <a:lnTo>
                        <a:pt x="137" y="1257"/>
                      </a:lnTo>
                      <a:lnTo>
                        <a:pt x="219" y="1393"/>
                      </a:lnTo>
                      <a:lnTo>
                        <a:pt x="356" y="1475"/>
                      </a:lnTo>
                      <a:lnTo>
                        <a:pt x="492" y="1557"/>
                      </a:lnTo>
                      <a:lnTo>
                        <a:pt x="629" y="1612"/>
                      </a:lnTo>
                      <a:lnTo>
                        <a:pt x="957" y="1612"/>
                      </a:lnTo>
                      <a:lnTo>
                        <a:pt x="1120" y="1557"/>
                      </a:lnTo>
                      <a:lnTo>
                        <a:pt x="1257" y="1475"/>
                      </a:lnTo>
                      <a:lnTo>
                        <a:pt x="1366" y="1393"/>
                      </a:lnTo>
                      <a:lnTo>
                        <a:pt x="1475" y="1257"/>
                      </a:lnTo>
                      <a:lnTo>
                        <a:pt x="1557" y="1120"/>
                      </a:lnTo>
                      <a:lnTo>
                        <a:pt x="1585" y="984"/>
                      </a:lnTo>
                      <a:lnTo>
                        <a:pt x="1612" y="820"/>
                      </a:lnTo>
                      <a:lnTo>
                        <a:pt x="1585" y="656"/>
                      </a:lnTo>
                      <a:lnTo>
                        <a:pt x="1557" y="492"/>
                      </a:lnTo>
                      <a:lnTo>
                        <a:pt x="1475" y="355"/>
                      </a:lnTo>
                      <a:lnTo>
                        <a:pt x="1366" y="246"/>
                      </a:lnTo>
                      <a:lnTo>
                        <a:pt x="1257" y="137"/>
                      </a:lnTo>
                      <a:lnTo>
                        <a:pt x="1120" y="55"/>
                      </a:lnTo>
                      <a:lnTo>
                        <a:pt x="957" y="28"/>
                      </a:lnTo>
                      <a:lnTo>
                        <a:pt x="79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3" name="Google Shape;823;p25"/>
                <p:cNvSpPr/>
                <p:nvPr/>
              </p:nvSpPr>
              <p:spPr>
                <a:xfrm>
                  <a:off x="2257875" y="5824913"/>
                  <a:ext cx="40975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9" h="1612" extrusionOk="0">
                      <a:moveTo>
                        <a:pt x="819" y="0"/>
                      </a:moveTo>
                      <a:lnTo>
                        <a:pt x="656" y="28"/>
                      </a:lnTo>
                      <a:lnTo>
                        <a:pt x="492" y="55"/>
                      </a:lnTo>
                      <a:lnTo>
                        <a:pt x="355" y="137"/>
                      </a:lnTo>
                      <a:lnTo>
                        <a:pt x="246" y="246"/>
                      </a:lnTo>
                      <a:lnTo>
                        <a:pt x="137" y="355"/>
                      </a:lnTo>
                      <a:lnTo>
                        <a:pt x="82" y="492"/>
                      </a:lnTo>
                      <a:lnTo>
                        <a:pt x="27" y="656"/>
                      </a:lnTo>
                      <a:lnTo>
                        <a:pt x="0" y="820"/>
                      </a:lnTo>
                      <a:lnTo>
                        <a:pt x="27" y="984"/>
                      </a:lnTo>
                      <a:lnTo>
                        <a:pt x="82" y="1120"/>
                      </a:lnTo>
                      <a:lnTo>
                        <a:pt x="137" y="1257"/>
                      </a:lnTo>
                      <a:lnTo>
                        <a:pt x="246" y="1393"/>
                      </a:lnTo>
                      <a:lnTo>
                        <a:pt x="355" y="1475"/>
                      </a:lnTo>
                      <a:lnTo>
                        <a:pt x="492" y="1557"/>
                      </a:lnTo>
                      <a:lnTo>
                        <a:pt x="656" y="1612"/>
                      </a:lnTo>
                      <a:lnTo>
                        <a:pt x="983" y="1612"/>
                      </a:lnTo>
                      <a:lnTo>
                        <a:pt x="1147" y="1557"/>
                      </a:lnTo>
                      <a:lnTo>
                        <a:pt x="1284" y="1475"/>
                      </a:lnTo>
                      <a:lnTo>
                        <a:pt x="1393" y="1393"/>
                      </a:lnTo>
                      <a:lnTo>
                        <a:pt x="1502" y="1257"/>
                      </a:lnTo>
                      <a:lnTo>
                        <a:pt x="1557" y="1120"/>
                      </a:lnTo>
                      <a:lnTo>
                        <a:pt x="1611" y="984"/>
                      </a:lnTo>
                      <a:lnTo>
                        <a:pt x="1639" y="820"/>
                      </a:lnTo>
                      <a:lnTo>
                        <a:pt x="1611" y="656"/>
                      </a:lnTo>
                      <a:lnTo>
                        <a:pt x="1557" y="492"/>
                      </a:lnTo>
                      <a:lnTo>
                        <a:pt x="1502" y="355"/>
                      </a:lnTo>
                      <a:lnTo>
                        <a:pt x="1393" y="246"/>
                      </a:lnTo>
                      <a:lnTo>
                        <a:pt x="1284" y="137"/>
                      </a:lnTo>
                      <a:lnTo>
                        <a:pt x="1147" y="55"/>
                      </a:lnTo>
                      <a:lnTo>
                        <a:pt x="983" y="28"/>
                      </a:lnTo>
                      <a:lnTo>
                        <a:pt x="81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4" name="Google Shape;824;p25"/>
                <p:cNvSpPr/>
                <p:nvPr/>
              </p:nvSpPr>
              <p:spPr>
                <a:xfrm>
                  <a:off x="2332975" y="5824913"/>
                  <a:ext cx="40975" cy="4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9" h="1612" extrusionOk="0">
                      <a:moveTo>
                        <a:pt x="819" y="0"/>
                      </a:moveTo>
                      <a:lnTo>
                        <a:pt x="655" y="28"/>
                      </a:lnTo>
                      <a:lnTo>
                        <a:pt x="519" y="55"/>
                      </a:lnTo>
                      <a:lnTo>
                        <a:pt x="382" y="137"/>
                      </a:lnTo>
                      <a:lnTo>
                        <a:pt x="246" y="246"/>
                      </a:lnTo>
                      <a:lnTo>
                        <a:pt x="137" y="355"/>
                      </a:lnTo>
                      <a:lnTo>
                        <a:pt x="82" y="492"/>
                      </a:lnTo>
                      <a:lnTo>
                        <a:pt x="27" y="656"/>
                      </a:lnTo>
                      <a:lnTo>
                        <a:pt x="0" y="820"/>
                      </a:lnTo>
                      <a:lnTo>
                        <a:pt x="27" y="984"/>
                      </a:lnTo>
                      <a:lnTo>
                        <a:pt x="82" y="1120"/>
                      </a:lnTo>
                      <a:lnTo>
                        <a:pt x="137" y="1257"/>
                      </a:lnTo>
                      <a:lnTo>
                        <a:pt x="246" y="1393"/>
                      </a:lnTo>
                      <a:lnTo>
                        <a:pt x="382" y="1475"/>
                      </a:lnTo>
                      <a:lnTo>
                        <a:pt x="519" y="1557"/>
                      </a:lnTo>
                      <a:lnTo>
                        <a:pt x="655" y="1612"/>
                      </a:lnTo>
                      <a:lnTo>
                        <a:pt x="983" y="1612"/>
                      </a:lnTo>
                      <a:lnTo>
                        <a:pt x="1147" y="1557"/>
                      </a:lnTo>
                      <a:lnTo>
                        <a:pt x="1284" y="1475"/>
                      </a:lnTo>
                      <a:lnTo>
                        <a:pt x="1393" y="1393"/>
                      </a:lnTo>
                      <a:lnTo>
                        <a:pt x="1502" y="1257"/>
                      </a:lnTo>
                      <a:lnTo>
                        <a:pt x="1557" y="1120"/>
                      </a:lnTo>
                      <a:lnTo>
                        <a:pt x="1611" y="984"/>
                      </a:lnTo>
                      <a:lnTo>
                        <a:pt x="1639" y="820"/>
                      </a:lnTo>
                      <a:lnTo>
                        <a:pt x="1611" y="656"/>
                      </a:lnTo>
                      <a:lnTo>
                        <a:pt x="1557" y="492"/>
                      </a:lnTo>
                      <a:lnTo>
                        <a:pt x="1502" y="355"/>
                      </a:lnTo>
                      <a:lnTo>
                        <a:pt x="1393" y="246"/>
                      </a:lnTo>
                      <a:lnTo>
                        <a:pt x="1284" y="137"/>
                      </a:lnTo>
                      <a:lnTo>
                        <a:pt x="1147" y="55"/>
                      </a:lnTo>
                      <a:lnTo>
                        <a:pt x="983" y="28"/>
                      </a:lnTo>
                      <a:lnTo>
                        <a:pt x="81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25" name="Google Shape;825;p25"/>
              <p:cNvGrpSpPr/>
              <p:nvPr/>
            </p:nvGrpSpPr>
            <p:grpSpPr>
              <a:xfrm>
                <a:off x="8430800" y="2470875"/>
                <a:ext cx="350250" cy="150900"/>
                <a:chOff x="2636975" y="3650250"/>
                <a:chExt cx="350250" cy="150900"/>
              </a:xfrm>
            </p:grpSpPr>
            <p:sp>
              <p:nvSpPr>
                <p:cNvPr id="826" name="Google Shape;826;p25"/>
                <p:cNvSpPr/>
                <p:nvPr/>
              </p:nvSpPr>
              <p:spPr>
                <a:xfrm>
                  <a:off x="2636975" y="3650250"/>
                  <a:ext cx="49850" cy="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4" h="1995" extrusionOk="0">
                      <a:moveTo>
                        <a:pt x="0" y="1"/>
                      </a:moveTo>
                      <a:lnTo>
                        <a:pt x="0" y="1994"/>
                      </a:lnTo>
                      <a:lnTo>
                        <a:pt x="1994" y="1994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7" name="Google Shape;827;p25"/>
                <p:cNvSpPr/>
                <p:nvPr/>
              </p:nvSpPr>
              <p:spPr>
                <a:xfrm>
                  <a:off x="2736650" y="3650250"/>
                  <a:ext cx="50550" cy="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1995" extrusionOk="0">
                      <a:moveTo>
                        <a:pt x="0" y="1"/>
                      </a:moveTo>
                      <a:lnTo>
                        <a:pt x="0" y="1994"/>
                      </a:lnTo>
                      <a:lnTo>
                        <a:pt x="2021" y="1994"/>
                      </a:lnTo>
                      <a:lnTo>
                        <a:pt x="202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8" name="Google Shape;828;p25"/>
                <p:cNvSpPr/>
                <p:nvPr/>
              </p:nvSpPr>
              <p:spPr>
                <a:xfrm>
                  <a:off x="2837000" y="3650250"/>
                  <a:ext cx="49875" cy="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" h="1995" extrusionOk="0">
                      <a:moveTo>
                        <a:pt x="1" y="1"/>
                      </a:moveTo>
                      <a:lnTo>
                        <a:pt x="1" y="1994"/>
                      </a:lnTo>
                      <a:lnTo>
                        <a:pt x="1994" y="1994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9" name="Google Shape;829;p25"/>
                <p:cNvSpPr/>
                <p:nvPr/>
              </p:nvSpPr>
              <p:spPr>
                <a:xfrm>
                  <a:off x="2937350" y="3650250"/>
                  <a:ext cx="49875" cy="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" h="1995" extrusionOk="0">
                      <a:moveTo>
                        <a:pt x="1" y="1"/>
                      </a:moveTo>
                      <a:lnTo>
                        <a:pt x="1" y="1994"/>
                      </a:lnTo>
                      <a:lnTo>
                        <a:pt x="1994" y="1994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0" name="Google Shape;830;p25"/>
                <p:cNvSpPr/>
                <p:nvPr/>
              </p:nvSpPr>
              <p:spPr>
                <a:xfrm>
                  <a:off x="2636975" y="3750600"/>
                  <a:ext cx="49850" cy="5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4" h="2022" extrusionOk="0">
                      <a:moveTo>
                        <a:pt x="0" y="1"/>
                      </a:moveTo>
                      <a:lnTo>
                        <a:pt x="0" y="2022"/>
                      </a:lnTo>
                      <a:lnTo>
                        <a:pt x="1994" y="2022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1" name="Google Shape;831;p25"/>
                <p:cNvSpPr/>
                <p:nvPr/>
              </p:nvSpPr>
              <p:spPr>
                <a:xfrm>
                  <a:off x="2736650" y="3750600"/>
                  <a:ext cx="50550" cy="5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2022" extrusionOk="0">
                      <a:moveTo>
                        <a:pt x="0" y="1"/>
                      </a:moveTo>
                      <a:lnTo>
                        <a:pt x="0" y="2022"/>
                      </a:lnTo>
                      <a:lnTo>
                        <a:pt x="2021" y="2022"/>
                      </a:lnTo>
                      <a:lnTo>
                        <a:pt x="202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2" name="Google Shape;832;p25"/>
                <p:cNvSpPr/>
                <p:nvPr/>
              </p:nvSpPr>
              <p:spPr>
                <a:xfrm>
                  <a:off x="2837000" y="3750600"/>
                  <a:ext cx="49875" cy="5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" h="2022" extrusionOk="0">
                      <a:moveTo>
                        <a:pt x="1" y="1"/>
                      </a:moveTo>
                      <a:lnTo>
                        <a:pt x="1" y="2022"/>
                      </a:lnTo>
                      <a:lnTo>
                        <a:pt x="1994" y="2022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3" name="Google Shape;833;p25"/>
                <p:cNvSpPr/>
                <p:nvPr/>
              </p:nvSpPr>
              <p:spPr>
                <a:xfrm>
                  <a:off x="2937350" y="3750600"/>
                  <a:ext cx="49875" cy="50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5" h="2022" extrusionOk="0">
                      <a:moveTo>
                        <a:pt x="1" y="1"/>
                      </a:moveTo>
                      <a:lnTo>
                        <a:pt x="1" y="2022"/>
                      </a:lnTo>
                      <a:lnTo>
                        <a:pt x="1994" y="2022"/>
                      </a:lnTo>
                      <a:lnTo>
                        <a:pt x="199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34" name="Google Shape;834;p25"/>
              <p:cNvSpPr/>
              <p:nvPr/>
            </p:nvSpPr>
            <p:spPr>
              <a:xfrm>
                <a:off x="-1850350" y="171150"/>
                <a:ext cx="256357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3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5"/>
              <p:cNvSpPr/>
              <p:nvPr/>
            </p:nvSpPr>
            <p:spPr>
              <a:xfrm flipH="1">
                <a:off x="370893" y="-65052"/>
                <a:ext cx="684684" cy="684048"/>
              </a:xfrm>
              <a:custGeom>
                <a:avLst/>
                <a:gdLst/>
                <a:ahLst/>
                <a:cxnLst/>
                <a:rect l="l" t="t" r="r" b="b"/>
                <a:pathLst>
                  <a:path w="30149" h="30121" fill="none" extrusionOk="0">
                    <a:moveTo>
                      <a:pt x="30148" y="15047"/>
                    </a:moveTo>
                    <a:lnTo>
                      <a:pt x="30148" y="15047"/>
                    </a:lnTo>
                    <a:lnTo>
                      <a:pt x="30121" y="14282"/>
                    </a:lnTo>
                    <a:lnTo>
                      <a:pt x="30066" y="13518"/>
                    </a:lnTo>
                    <a:lnTo>
                      <a:pt x="29957" y="12753"/>
                    </a:lnTo>
                    <a:lnTo>
                      <a:pt x="29820" y="12016"/>
                    </a:lnTo>
                    <a:lnTo>
                      <a:pt x="29657" y="11306"/>
                    </a:lnTo>
                    <a:lnTo>
                      <a:pt x="29465" y="10568"/>
                    </a:lnTo>
                    <a:lnTo>
                      <a:pt x="29220" y="9886"/>
                    </a:lnTo>
                    <a:lnTo>
                      <a:pt x="28947" y="9203"/>
                    </a:lnTo>
                    <a:lnTo>
                      <a:pt x="28646" y="8520"/>
                    </a:lnTo>
                    <a:lnTo>
                      <a:pt x="28319" y="7865"/>
                    </a:lnTo>
                    <a:lnTo>
                      <a:pt x="27964" y="7237"/>
                    </a:lnTo>
                    <a:lnTo>
                      <a:pt x="27554" y="6636"/>
                    </a:lnTo>
                    <a:lnTo>
                      <a:pt x="27144" y="6035"/>
                    </a:lnTo>
                    <a:lnTo>
                      <a:pt x="26707" y="5462"/>
                    </a:lnTo>
                    <a:lnTo>
                      <a:pt x="26216" y="4916"/>
                    </a:lnTo>
                    <a:lnTo>
                      <a:pt x="25724" y="4397"/>
                    </a:lnTo>
                    <a:lnTo>
                      <a:pt x="25205" y="3905"/>
                    </a:lnTo>
                    <a:lnTo>
                      <a:pt x="24659" y="3441"/>
                    </a:lnTo>
                    <a:lnTo>
                      <a:pt x="24086" y="2977"/>
                    </a:lnTo>
                    <a:lnTo>
                      <a:pt x="23485" y="2567"/>
                    </a:lnTo>
                    <a:lnTo>
                      <a:pt x="22884" y="2185"/>
                    </a:lnTo>
                    <a:lnTo>
                      <a:pt x="22256" y="1803"/>
                    </a:lnTo>
                    <a:lnTo>
                      <a:pt x="21601" y="1475"/>
                    </a:lnTo>
                    <a:lnTo>
                      <a:pt x="20945" y="1175"/>
                    </a:lnTo>
                    <a:lnTo>
                      <a:pt x="20263" y="902"/>
                    </a:lnTo>
                    <a:lnTo>
                      <a:pt x="19553" y="656"/>
                    </a:lnTo>
                    <a:lnTo>
                      <a:pt x="18843" y="465"/>
                    </a:lnTo>
                    <a:lnTo>
                      <a:pt x="18105" y="301"/>
                    </a:lnTo>
                    <a:lnTo>
                      <a:pt x="17368" y="164"/>
                    </a:lnTo>
                    <a:lnTo>
                      <a:pt x="16603" y="55"/>
                    </a:lnTo>
                    <a:lnTo>
                      <a:pt x="15839" y="0"/>
                    </a:lnTo>
                    <a:lnTo>
                      <a:pt x="15074" y="0"/>
                    </a:lnTo>
                    <a:lnTo>
                      <a:pt x="15074" y="0"/>
                    </a:lnTo>
                    <a:lnTo>
                      <a:pt x="14282" y="0"/>
                    </a:lnTo>
                    <a:lnTo>
                      <a:pt x="13518" y="55"/>
                    </a:lnTo>
                    <a:lnTo>
                      <a:pt x="12780" y="164"/>
                    </a:lnTo>
                    <a:lnTo>
                      <a:pt x="12043" y="301"/>
                    </a:lnTo>
                    <a:lnTo>
                      <a:pt x="11306" y="465"/>
                    </a:lnTo>
                    <a:lnTo>
                      <a:pt x="10596" y="656"/>
                    </a:lnTo>
                    <a:lnTo>
                      <a:pt x="9886" y="902"/>
                    </a:lnTo>
                    <a:lnTo>
                      <a:pt x="9203" y="1175"/>
                    </a:lnTo>
                    <a:lnTo>
                      <a:pt x="8548" y="1475"/>
                    </a:lnTo>
                    <a:lnTo>
                      <a:pt x="7892" y="1803"/>
                    </a:lnTo>
                    <a:lnTo>
                      <a:pt x="7264" y="2185"/>
                    </a:lnTo>
                    <a:lnTo>
                      <a:pt x="6636" y="2567"/>
                    </a:lnTo>
                    <a:lnTo>
                      <a:pt x="6063" y="2977"/>
                    </a:lnTo>
                    <a:lnTo>
                      <a:pt x="5489" y="3441"/>
                    </a:lnTo>
                    <a:lnTo>
                      <a:pt x="4943" y="3905"/>
                    </a:lnTo>
                    <a:lnTo>
                      <a:pt x="4424" y="4397"/>
                    </a:lnTo>
                    <a:lnTo>
                      <a:pt x="3905" y="4916"/>
                    </a:lnTo>
                    <a:lnTo>
                      <a:pt x="3441" y="5462"/>
                    </a:lnTo>
                    <a:lnTo>
                      <a:pt x="3004" y="6035"/>
                    </a:lnTo>
                    <a:lnTo>
                      <a:pt x="2567" y="6636"/>
                    </a:lnTo>
                    <a:lnTo>
                      <a:pt x="2185" y="7237"/>
                    </a:lnTo>
                    <a:lnTo>
                      <a:pt x="1830" y="7865"/>
                    </a:lnTo>
                    <a:lnTo>
                      <a:pt x="1475" y="8520"/>
                    </a:lnTo>
                    <a:lnTo>
                      <a:pt x="1174" y="9203"/>
                    </a:lnTo>
                    <a:lnTo>
                      <a:pt x="901" y="9886"/>
                    </a:lnTo>
                    <a:lnTo>
                      <a:pt x="683" y="10568"/>
                    </a:lnTo>
                    <a:lnTo>
                      <a:pt x="464" y="11306"/>
                    </a:lnTo>
                    <a:lnTo>
                      <a:pt x="301" y="12016"/>
                    </a:lnTo>
                    <a:lnTo>
                      <a:pt x="164" y="12753"/>
                    </a:lnTo>
                    <a:lnTo>
                      <a:pt x="82" y="13518"/>
                    </a:lnTo>
                    <a:lnTo>
                      <a:pt x="28" y="14282"/>
                    </a:lnTo>
                    <a:lnTo>
                      <a:pt x="0" y="15047"/>
                    </a:lnTo>
                    <a:lnTo>
                      <a:pt x="0" y="15047"/>
                    </a:lnTo>
                    <a:lnTo>
                      <a:pt x="28" y="15839"/>
                    </a:lnTo>
                    <a:lnTo>
                      <a:pt x="82" y="16603"/>
                    </a:lnTo>
                    <a:lnTo>
                      <a:pt x="164" y="17341"/>
                    </a:lnTo>
                    <a:lnTo>
                      <a:pt x="301" y="18105"/>
                    </a:lnTo>
                    <a:lnTo>
                      <a:pt x="464" y="18815"/>
                    </a:lnTo>
                    <a:lnTo>
                      <a:pt x="683" y="19553"/>
                    </a:lnTo>
                    <a:lnTo>
                      <a:pt x="901" y="20235"/>
                    </a:lnTo>
                    <a:lnTo>
                      <a:pt x="1174" y="20918"/>
                    </a:lnTo>
                    <a:lnTo>
                      <a:pt x="1475" y="21601"/>
                    </a:lnTo>
                    <a:lnTo>
                      <a:pt x="1830" y="22229"/>
                    </a:lnTo>
                    <a:lnTo>
                      <a:pt x="2185" y="22884"/>
                    </a:lnTo>
                    <a:lnTo>
                      <a:pt x="2567" y="23485"/>
                    </a:lnTo>
                    <a:lnTo>
                      <a:pt x="3004" y="24086"/>
                    </a:lnTo>
                    <a:lnTo>
                      <a:pt x="3441" y="24632"/>
                    </a:lnTo>
                    <a:lnTo>
                      <a:pt x="3905" y="25178"/>
                    </a:lnTo>
                    <a:lnTo>
                      <a:pt x="4424" y="25724"/>
                    </a:lnTo>
                    <a:lnTo>
                      <a:pt x="4943" y="26216"/>
                    </a:lnTo>
                    <a:lnTo>
                      <a:pt x="5489" y="26680"/>
                    </a:lnTo>
                    <a:lnTo>
                      <a:pt x="6063" y="27144"/>
                    </a:lnTo>
                    <a:lnTo>
                      <a:pt x="6636" y="27554"/>
                    </a:lnTo>
                    <a:lnTo>
                      <a:pt x="7264" y="27936"/>
                    </a:lnTo>
                    <a:lnTo>
                      <a:pt x="7892" y="28319"/>
                    </a:lnTo>
                    <a:lnTo>
                      <a:pt x="8548" y="28646"/>
                    </a:lnTo>
                    <a:lnTo>
                      <a:pt x="9203" y="28947"/>
                    </a:lnTo>
                    <a:lnTo>
                      <a:pt x="9886" y="29220"/>
                    </a:lnTo>
                    <a:lnTo>
                      <a:pt x="10596" y="29438"/>
                    </a:lnTo>
                    <a:lnTo>
                      <a:pt x="11306" y="29657"/>
                    </a:lnTo>
                    <a:lnTo>
                      <a:pt x="12043" y="29820"/>
                    </a:lnTo>
                    <a:lnTo>
                      <a:pt x="12780" y="29957"/>
                    </a:lnTo>
                    <a:lnTo>
                      <a:pt x="13518" y="30039"/>
                    </a:lnTo>
                    <a:lnTo>
                      <a:pt x="14282" y="30121"/>
                    </a:lnTo>
                    <a:lnTo>
                      <a:pt x="15074" y="30121"/>
                    </a:lnTo>
                    <a:lnTo>
                      <a:pt x="15074" y="30121"/>
                    </a:lnTo>
                    <a:lnTo>
                      <a:pt x="15839" y="30121"/>
                    </a:lnTo>
                    <a:lnTo>
                      <a:pt x="16603" y="30039"/>
                    </a:lnTo>
                    <a:lnTo>
                      <a:pt x="17368" y="29957"/>
                    </a:lnTo>
                    <a:lnTo>
                      <a:pt x="18105" y="29820"/>
                    </a:lnTo>
                    <a:lnTo>
                      <a:pt x="18843" y="29657"/>
                    </a:lnTo>
                    <a:lnTo>
                      <a:pt x="19553" y="29438"/>
                    </a:lnTo>
                    <a:lnTo>
                      <a:pt x="20263" y="29220"/>
                    </a:lnTo>
                    <a:lnTo>
                      <a:pt x="20945" y="28947"/>
                    </a:lnTo>
                    <a:lnTo>
                      <a:pt x="21601" y="28646"/>
                    </a:lnTo>
                    <a:lnTo>
                      <a:pt x="22256" y="28319"/>
                    </a:lnTo>
                    <a:lnTo>
                      <a:pt x="22884" y="27936"/>
                    </a:lnTo>
                    <a:lnTo>
                      <a:pt x="23485" y="27554"/>
                    </a:lnTo>
                    <a:lnTo>
                      <a:pt x="24086" y="27144"/>
                    </a:lnTo>
                    <a:lnTo>
                      <a:pt x="24659" y="26680"/>
                    </a:lnTo>
                    <a:lnTo>
                      <a:pt x="25205" y="26216"/>
                    </a:lnTo>
                    <a:lnTo>
                      <a:pt x="25724" y="25724"/>
                    </a:lnTo>
                    <a:lnTo>
                      <a:pt x="26216" y="25178"/>
                    </a:lnTo>
                    <a:lnTo>
                      <a:pt x="26707" y="24632"/>
                    </a:lnTo>
                    <a:lnTo>
                      <a:pt x="27144" y="24086"/>
                    </a:lnTo>
                    <a:lnTo>
                      <a:pt x="27554" y="23485"/>
                    </a:lnTo>
                    <a:lnTo>
                      <a:pt x="27964" y="22884"/>
                    </a:lnTo>
                    <a:lnTo>
                      <a:pt x="28319" y="22229"/>
                    </a:lnTo>
                    <a:lnTo>
                      <a:pt x="28646" y="21601"/>
                    </a:lnTo>
                    <a:lnTo>
                      <a:pt x="28947" y="20918"/>
                    </a:lnTo>
                    <a:lnTo>
                      <a:pt x="29220" y="20235"/>
                    </a:lnTo>
                    <a:lnTo>
                      <a:pt x="29465" y="19553"/>
                    </a:lnTo>
                    <a:lnTo>
                      <a:pt x="29657" y="18815"/>
                    </a:lnTo>
                    <a:lnTo>
                      <a:pt x="29820" y="18105"/>
                    </a:lnTo>
                    <a:lnTo>
                      <a:pt x="29957" y="17341"/>
                    </a:lnTo>
                    <a:lnTo>
                      <a:pt x="30066" y="16603"/>
                    </a:lnTo>
                    <a:lnTo>
                      <a:pt x="30121" y="15839"/>
                    </a:lnTo>
                    <a:lnTo>
                      <a:pt x="30148" y="15047"/>
                    </a:lnTo>
                    <a:lnTo>
                      <a:pt x="30148" y="1504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36" name="Google Shape;836;p25"/>
            <p:cNvSpPr/>
            <p:nvPr/>
          </p:nvSpPr>
          <p:spPr>
            <a:xfrm>
              <a:off x="2305049" y="304799"/>
              <a:ext cx="4533896" cy="4533896"/>
            </a:xfrm>
            <a:custGeom>
              <a:avLst/>
              <a:gdLst/>
              <a:ahLst/>
              <a:cxnLst/>
              <a:rect l="l" t="t" r="r" b="b"/>
              <a:pathLst>
                <a:path w="72285" h="72285" fill="none" extrusionOk="0">
                  <a:moveTo>
                    <a:pt x="72285" y="36129"/>
                  </a:moveTo>
                  <a:lnTo>
                    <a:pt x="72285" y="36129"/>
                  </a:lnTo>
                  <a:lnTo>
                    <a:pt x="72285" y="35200"/>
                  </a:lnTo>
                  <a:lnTo>
                    <a:pt x="72257" y="34272"/>
                  </a:lnTo>
                  <a:lnTo>
                    <a:pt x="72203" y="33371"/>
                  </a:lnTo>
                  <a:lnTo>
                    <a:pt x="72121" y="32442"/>
                  </a:lnTo>
                  <a:lnTo>
                    <a:pt x="72012" y="31541"/>
                  </a:lnTo>
                  <a:lnTo>
                    <a:pt x="71875" y="30640"/>
                  </a:lnTo>
                  <a:lnTo>
                    <a:pt x="71738" y="29739"/>
                  </a:lnTo>
                  <a:lnTo>
                    <a:pt x="71575" y="28865"/>
                  </a:lnTo>
                  <a:lnTo>
                    <a:pt x="71383" y="27991"/>
                  </a:lnTo>
                  <a:lnTo>
                    <a:pt x="71165" y="27117"/>
                  </a:lnTo>
                  <a:lnTo>
                    <a:pt x="70919" y="26244"/>
                  </a:lnTo>
                  <a:lnTo>
                    <a:pt x="70673" y="25397"/>
                  </a:lnTo>
                  <a:lnTo>
                    <a:pt x="70400" y="24550"/>
                  </a:lnTo>
                  <a:lnTo>
                    <a:pt x="70100" y="23704"/>
                  </a:lnTo>
                  <a:lnTo>
                    <a:pt x="69800" y="22885"/>
                  </a:lnTo>
                  <a:lnTo>
                    <a:pt x="69445" y="22065"/>
                  </a:lnTo>
                  <a:lnTo>
                    <a:pt x="69117" y="21274"/>
                  </a:lnTo>
                  <a:lnTo>
                    <a:pt x="68735" y="20482"/>
                  </a:lnTo>
                  <a:lnTo>
                    <a:pt x="68352" y="19690"/>
                  </a:lnTo>
                  <a:lnTo>
                    <a:pt x="67943" y="18925"/>
                  </a:lnTo>
                  <a:lnTo>
                    <a:pt x="67506" y="18160"/>
                  </a:lnTo>
                  <a:lnTo>
                    <a:pt x="67069" y="17396"/>
                  </a:lnTo>
                  <a:lnTo>
                    <a:pt x="66605" y="16658"/>
                  </a:lnTo>
                  <a:lnTo>
                    <a:pt x="66113" y="15921"/>
                  </a:lnTo>
                  <a:lnTo>
                    <a:pt x="65621" y="15211"/>
                  </a:lnTo>
                  <a:lnTo>
                    <a:pt x="65103" y="14501"/>
                  </a:lnTo>
                  <a:lnTo>
                    <a:pt x="64584" y="13818"/>
                  </a:lnTo>
                  <a:lnTo>
                    <a:pt x="64038" y="13136"/>
                  </a:lnTo>
                  <a:lnTo>
                    <a:pt x="63491" y="12480"/>
                  </a:lnTo>
                  <a:lnTo>
                    <a:pt x="62918" y="11825"/>
                  </a:lnTo>
                  <a:lnTo>
                    <a:pt x="62317" y="11197"/>
                  </a:lnTo>
                  <a:lnTo>
                    <a:pt x="61716" y="10569"/>
                  </a:lnTo>
                  <a:lnTo>
                    <a:pt x="61088" y="9968"/>
                  </a:lnTo>
                  <a:lnTo>
                    <a:pt x="60460" y="9395"/>
                  </a:lnTo>
                  <a:lnTo>
                    <a:pt x="59805" y="8821"/>
                  </a:lnTo>
                  <a:lnTo>
                    <a:pt x="59149" y="8248"/>
                  </a:lnTo>
                  <a:lnTo>
                    <a:pt x="58467" y="7702"/>
                  </a:lnTo>
                  <a:lnTo>
                    <a:pt x="57784" y="7183"/>
                  </a:lnTo>
                  <a:lnTo>
                    <a:pt x="57074" y="6664"/>
                  </a:lnTo>
                  <a:lnTo>
                    <a:pt x="56364" y="6172"/>
                  </a:lnTo>
                  <a:lnTo>
                    <a:pt x="55627" y="5681"/>
                  </a:lnTo>
                  <a:lnTo>
                    <a:pt x="54889" y="5217"/>
                  </a:lnTo>
                  <a:lnTo>
                    <a:pt x="54152" y="4780"/>
                  </a:lnTo>
                  <a:lnTo>
                    <a:pt x="53388" y="4370"/>
                  </a:lnTo>
                  <a:lnTo>
                    <a:pt x="52596" y="3960"/>
                  </a:lnTo>
                  <a:lnTo>
                    <a:pt x="51831" y="3551"/>
                  </a:lnTo>
                  <a:lnTo>
                    <a:pt x="51039" y="3196"/>
                  </a:lnTo>
                  <a:lnTo>
                    <a:pt x="50220" y="2841"/>
                  </a:lnTo>
                  <a:lnTo>
                    <a:pt x="49401" y="2513"/>
                  </a:lnTo>
                  <a:lnTo>
                    <a:pt x="48581" y="2185"/>
                  </a:lnTo>
                  <a:lnTo>
                    <a:pt x="47735" y="1885"/>
                  </a:lnTo>
                  <a:lnTo>
                    <a:pt x="46888" y="1612"/>
                  </a:lnTo>
                  <a:lnTo>
                    <a:pt x="46042" y="1366"/>
                  </a:lnTo>
                  <a:lnTo>
                    <a:pt x="45195" y="1120"/>
                  </a:lnTo>
                  <a:lnTo>
                    <a:pt x="44321" y="929"/>
                  </a:lnTo>
                  <a:lnTo>
                    <a:pt x="43447" y="738"/>
                  </a:lnTo>
                  <a:lnTo>
                    <a:pt x="42546" y="547"/>
                  </a:lnTo>
                  <a:lnTo>
                    <a:pt x="41645" y="410"/>
                  </a:lnTo>
                  <a:lnTo>
                    <a:pt x="40744" y="274"/>
                  </a:lnTo>
                  <a:lnTo>
                    <a:pt x="39843" y="192"/>
                  </a:lnTo>
                  <a:lnTo>
                    <a:pt x="38942" y="110"/>
                  </a:lnTo>
                  <a:lnTo>
                    <a:pt x="38013" y="55"/>
                  </a:lnTo>
                  <a:lnTo>
                    <a:pt x="37085" y="1"/>
                  </a:lnTo>
                  <a:lnTo>
                    <a:pt x="36156" y="1"/>
                  </a:lnTo>
                  <a:lnTo>
                    <a:pt x="36156" y="1"/>
                  </a:lnTo>
                  <a:lnTo>
                    <a:pt x="35228" y="1"/>
                  </a:lnTo>
                  <a:lnTo>
                    <a:pt x="34299" y="55"/>
                  </a:lnTo>
                  <a:lnTo>
                    <a:pt x="33371" y="110"/>
                  </a:lnTo>
                  <a:lnTo>
                    <a:pt x="32442" y="192"/>
                  </a:lnTo>
                  <a:lnTo>
                    <a:pt x="31541" y="274"/>
                  </a:lnTo>
                  <a:lnTo>
                    <a:pt x="30640" y="410"/>
                  </a:lnTo>
                  <a:lnTo>
                    <a:pt x="29766" y="547"/>
                  </a:lnTo>
                  <a:lnTo>
                    <a:pt x="28865" y="738"/>
                  </a:lnTo>
                  <a:lnTo>
                    <a:pt x="27991" y="929"/>
                  </a:lnTo>
                  <a:lnTo>
                    <a:pt x="27117" y="1120"/>
                  </a:lnTo>
                  <a:lnTo>
                    <a:pt x="26243" y="1366"/>
                  </a:lnTo>
                  <a:lnTo>
                    <a:pt x="25397" y="1612"/>
                  </a:lnTo>
                  <a:lnTo>
                    <a:pt x="24550" y="1885"/>
                  </a:lnTo>
                  <a:lnTo>
                    <a:pt x="23731" y="2185"/>
                  </a:lnTo>
                  <a:lnTo>
                    <a:pt x="22885" y="2513"/>
                  </a:lnTo>
                  <a:lnTo>
                    <a:pt x="22093" y="2841"/>
                  </a:lnTo>
                  <a:lnTo>
                    <a:pt x="21273" y="3196"/>
                  </a:lnTo>
                  <a:lnTo>
                    <a:pt x="20481" y="3551"/>
                  </a:lnTo>
                  <a:lnTo>
                    <a:pt x="19690" y="3960"/>
                  </a:lnTo>
                  <a:lnTo>
                    <a:pt x="18925" y="4370"/>
                  </a:lnTo>
                  <a:lnTo>
                    <a:pt x="18160" y="4780"/>
                  </a:lnTo>
                  <a:lnTo>
                    <a:pt x="17396" y="5217"/>
                  </a:lnTo>
                  <a:lnTo>
                    <a:pt x="16658" y="5681"/>
                  </a:lnTo>
                  <a:lnTo>
                    <a:pt x="15948" y="6172"/>
                  </a:lnTo>
                  <a:lnTo>
                    <a:pt x="15238" y="6664"/>
                  </a:lnTo>
                  <a:lnTo>
                    <a:pt x="14528" y="7183"/>
                  </a:lnTo>
                  <a:lnTo>
                    <a:pt x="13846" y="7702"/>
                  </a:lnTo>
                  <a:lnTo>
                    <a:pt x="13163" y="8248"/>
                  </a:lnTo>
                  <a:lnTo>
                    <a:pt x="12508" y="8821"/>
                  </a:lnTo>
                  <a:lnTo>
                    <a:pt x="11852" y="9395"/>
                  </a:lnTo>
                  <a:lnTo>
                    <a:pt x="11224" y="9968"/>
                  </a:lnTo>
                  <a:lnTo>
                    <a:pt x="10596" y="10569"/>
                  </a:lnTo>
                  <a:lnTo>
                    <a:pt x="9995" y="11197"/>
                  </a:lnTo>
                  <a:lnTo>
                    <a:pt x="9394" y="11825"/>
                  </a:lnTo>
                  <a:lnTo>
                    <a:pt x="8821" y="12480"/>
                  </a:lnTo>
                  <a:lnTo>
                    <a:pt x="8248" y="13136"/>
                  </a:lnTo>
                  <a:lnTo>
                    <a:pt x="7701" y="13818"/>
                  </a:lnTo>
                  <a:lnTo>
                    <a:pt x="7183" y="14501"/>
                  </a:lnTo>
                  <a:lnTo>
                    <a:pt x="6664" y="15211"/>
                  </a:lnTo>
                  <a:lnTo>
                    <a:pt x="6172" y="15921"/>
                  </a:lnTo>
                  <a:lnTo>
                    <a:pt x="5708" y="16658"/>
                  </a:lnTo>
                  <a:lnTo>
                    <a:pt x="5244" y="17396"/>
                  </a:lnTo>
                  <a:lnTo>
                    <a:pt x="4807" y="18160"/>
                  </a:lnTo>
                  <a:lnTo>
                    <a:pt x="4370" y="18925"/>
                  </a:lnTo>
                  <a:lnTo>
                    <a:pt x="3960" y="19690"/>
                  </a:lnTo>
                  <a:lnTo>
                    <a:pt x="3578" y="20482"/>
                  </a:lnTo>
                  <a:lnTo>
                    <a:pt x="3196" y="21274"/>
                  </a:lnTo>
                  <a:lnTo>
                    <a:pt x="2841" y="22065"/>
                  </a:lnTo>
                  <a:lnTo>
                    <a:pt x="2513" y="22885"/>
                  </a:lnTo>
                  <a:lnTo>
                    <a:pt x="2185" y="23704"/>
                  </a:lnTo>
                  <a:lnTo>
                    <a:pt x="1912" y="24550"/>
                  </a:lnTo>
                  <a:lnTo>
                    <a:pt x="1639" y="25397"/>
                  </a:lnTo>
                  <a:lnTo>
                    <a:pt x="1366" y="26244"/>
                  </a:lnTo>
                  <a:lnTo>
                    <a:pt x="1147" y="27117"/>
                  </a:lnTo>
                  <a:lnTo>
                    <a:pt x="929" y="27991"/>
                  </a:lnTo>
                  <a:lnTo>
                    <a:pt x="738" y="28865"/>
                  </a:lnTo>
                  <a:lnTo>
                    <a:pt x="574" y="29739"/>
                  </a:lnTo>
                  <a:lnTo>
                    <a:pt x="410" y="30640"/>
                  </a:lnTo>
                  <a:lnTo>
                    <a:pt x="301" y="31541"/>
                  </a:lnTo>
                  <a:lnTo>
                    <a:pt x="192" y="32442"/>
                  </a:lnTo>
                  <a:lnTo>
                    <a:pt x="110" y="33371"/>
                  </a:lnTo>
                  <a:lnTo>
                    <a:pt x="55" y="34272"/>
                  </a:lnTo>
                  <a:lnTo>
                    <a:pt x="28" y="35200"/>
                  </a:lnTo>
                  <a:lnTo>
                    <a:pt x="1" y="36129"/>
                  </a:lnTo>
                  <a:lnTo>
                    <a:pt x="1" y="36129"/>
                  </a:lnTo>
                  <a:lnTo>
                    <a:pt x="28" y="37085"/>
                  </a:lnTo>
                  <a:lnTo>
                    <a:pt x="55" y="38013"/>
                  </a:lnTo>
                  <a:lnTo>
                    <a:pt x="110" y="38914"/>
                  </a:lnTo>
                  <a:lnTo>
                    <a:pt x="192" y="39843"/>
                  </a:lnTo>
                  <a:lnTo>
                    <a:pt x="301" y="40744"/>
                  </a:lnTo>
                  <a:lnTo>
                    <a:pt x="410" y="41645"/>
                  </a:lnTo>
                  <a:lnTo>
                    <a:pt x="574" y="42546"/>
                  </a:lnTo>
                  <a:lnTo>
                    <a:pt x="738" y="43420"/>
                  </a:lnTo>
                  <a:lnTo>
                    <a:pt x="929" y="44294"/>
                  </a:lnTo>
                  <a:lnTo>
                    <a:pt x="1147" y="45168"/>
                  </a:lnTo>
                  <a:lnTo>
                    <a:pt x="1366" y="46042"/>
                  </a:lnTo>
                  <a:lnTo>
                    <a:pt x="1639" y="46888"/>
                  </a:lnTo>
                  <a:lnTo>
                    <a:pt x="1912" y="47735"/>
                  </a:lnTo>
                  <a:lnTo>
                    <a:pt x="2185" y="48581"/>
                  </a:lnTo>
                  <a:lnTo>
                    <a:pt x="2513" y="49401"/>
                  </a:lnTo>
                  <a:lnTo>
                    <a:pt x="2841" y="50220"/>
                  </a:lnTo>
                  <a:lnTo>
                    <a:pt x="3196" y="51012"/>
                  </a:lnTo>
                  <a:lnTo>
                    <a:pt x="3578" y="51804"/>
                  </a:lnTo>
                  <a:lnTo>
                    <a:pt x="3960" y="52596"/>
                  </a:lnTo>
                  <a:lnTo>
                    <a:pt x="4370" y="53360"/>
                  </a:lnTo>
                  <a:lnTo>
                    <a:pt x="4807" y="54125"/>
                  </a:lnTo>
                  <a:lnTo>
                    <a:pt x="5244" y="54889"/>
                  </a:lnTo>
                  <a:lnTo>
                    <a:pt x="5708" y="55627"/>
                  </a:lnTo>
                  <a:lnTo>
                    <a:pt x="6172" y="56337"/>
                  </a:lnTo>
                  <a:lnTo>
                    <a:pt x="6664" y="57074"/>
                  </a:lnTo>
                  <a:lnTo>
                    <a:pt x="7183" y="57757"/>
                  </a:lnTo>
                  <a:lnTo>
                    <a:pt x="7701" y="58467"/>
                  </a:lnTo>
                  <a:lnTo>
                    <a:pt x="8248" y="59122"/>
                  </a:lnTo>
                  <a:lnTo>
                    <a:pt x="8821" y="59805"/>
                  </a:lnTo>
                  <a:lnTo>
                    <a:pt x="9394" y="60433"/>
                  </a:lnTo>
                  <a:lnTo>
                    <a:pt x="9995" y="61088"/>
                  </a:lnTo>
                  <a:lnTo>
                    <a:pt x="10596" y="61689"/>
                  </a:lnTo>
                  <a:lnTo>
                    <a:pt x="11224" y="62317"/>
                  </a:lnTo>
                  <a:lnTo>
                    <a:pt x="11852" y="62891"/>
                  </a:lnTo>
                  <a:lnTo>
                    <a:pt x="12508" y="63464"/>
                  </a:lnTo>
                  <a:lnTo>
                    <a:pt x="13163" y="64038"/>
                  </a:lnTo>
                  <a:lnTo>
                    <a:pt x="13846" y="64584"/>
                  </a:lnTo>
                  <a:lnTo>
                    <a:pt x="14528" y="65103"/>
                  </a:lnTo>
                  <a:lnTo>
                    <a:pt x="15238" y="65621"/>
                  </a:lnTo>
                  <a:lnTo>
                    <a:pt x="15948" y="66113"/>
                  </a:lnTo>
                  <a:lnTo>
                    <a:pt x="16658" y="66604"/>
                  </a:lnTo>
                  <a:lnTo>
                    <a:pt x="17396" y="67041"/>
                  </a:lnTo>
                  <a:lnTo>
                    <a:pt x="18160" y="67506"/>
                  </a:lnTo>
                  <a:lnTo>
                    <a:pt x="18925" y="67915"/>
                  </a:lnTo>
                  <a:lnTo>
                    <a:pt x="19690" y="68325"/>
                  </a:lnTo>
                  <a:lnTo>
                    <a:pt x="20481" y="68734"/>
                  </a:lnTo>
                  <a:lnTo>
                    <a:pt x="21273" y="69089"/>
                  </a:lnTo>
                  <a:lnTo>
                    <a:pt x="22093" y="69444"/>
                  </a:lnTo>
                  <a:lnTo>
                    <a:pt x="22885" y="69772"/>
                  </a:lnTo>
                  <a:lnTo>
                    <a:pt x="23731" y="70100"/>
                  </a:lnTo>
                  <a:lnTo>
                    <a:pt x="24550" y="70400"/>
                  </a:lnTo>
                  <a:lnTo>
                    <a:pt x="25397" y="70673"/>
                  </a:lnTo>
                  <a:lnTo>
                    <a:pt x="26243" y="70919"/>
                  </a:lnTo>
                  <a:lnTo>
                    <a:pt x="27117" y="71138"/>
                  </a:lnTo>
                  <a:lnTo>
                    <a:pt x="27991" y="71356"/>
                  </a:lnTo>
                  <a:lnTo>
                    <a:pt x="28865" y="71547"/>
                  </a:lnTo>
                  <a:lnTo>
                    <a:pt x="29766" y="71711"/>
                  </a:lnTo>
                  <a:lnTo>
                    <a:pt x="30640" y="71875"/>
                  </a:lnTo>
                  <a:lnTo>
                    <a:pt x="31541" y="71984"/>
                  </a:lnTo>
                  <a:lnTo>
                    <a:pt x="32442" y="72093"/>
                  </a:lnTo>
                  <a:lnTo>
                    <a:pt x="33371" y="72175"/>
                  </a:lnTo>
                  <a:lnTo>
                    <a:pt x="34299" y="72230"/>
                  </a:lnTo>
                  <a:lnTo>
                    <a:pt x="35228" y="72284"/>
                  </a:lnTo>
                  <a:lnTo>
                    <a:pt x="36156" y="72284"/>
                  </a:lnTo>
                  <a:lnTo>
                    <a:pt x="36156" y="72284"/>
                  </a:lnTo>
                  <a:lnTo>
                    <a:pt x="37085" y="72284"/>
                  </a:lnTo>
                  <a:lnTo>
                    <a:pt x="38013" y="72230"/>
                  </a:lnTo>
                  <a:lnTo>
                    <a:pt x="38942" y="72175"/>
                  </a:lnTo>
                  <a:lnTo>
                    <a:pt x="39843" y="72093"/>
                  </a:lnTo>
                  <a:lnTo>
                    <a:pt x="40744" y="71984"/>
                  </a:lnTo>
                  <a:lnTo>
                    <a:pt x="41645" y="71875"/>
                  </a:lnTo>
                  <a:lnTo>
                    <a:pt x="42546" y="71711"/>
                  </a:lnTo>
                  <a:lnTo>
                    <a:pt x="43447" y="71547"/>
                  </a:lnTo>
                  <a:lnTo>
                    <a:pt x="44321" y="71356"/>
                  </a:lnTo>
                  <a:lnTo>
                    <a:pt x="45195" y="71138"/>
                  </a:lnTo>
                  <a:lnTo>
                    <a:pt x="46042" y="70919"/>
                  </a:lnTo>
                  <a:lnTo>
                    <a:pt x="46888" y="70673"/>
                  </a:lnTo>
                  <a:lnTo>
                    <a:pt x="47735" y="70400"/>
                  </a:lnTo>
                  <a:lnTo>
                    <a:pt x="48581" y="70100"/>
                  </a:lnTo>
                  <a:lnTo>
                    <a:pt x="49401" y="69772"/>
                  </a:lnTo>
                  <a:lnTo>
                    <a:pt x="50220" y="69444"/>
                  </a:lnTo>
                  <a:lnTo>
                    <a:pt x="51039" y="69089"/>
                  </a:lnTo>
                  <a:lnTo>
                    <a:pt x="51831" y="68734"/>
                  </a:lnTo>
                  <a:lnTo>
                    <a:pt x="52596" y="68325"/>
                  </a:lnTo>
                  <a:lnTo>
                    <a:pt x="53388" y="67915"/>
                  </a:lnTo>
                  <a:lnTo>
                    <a:pt x="54152" y="67506"/>
                  </a:lnTo>
                  <a:lnTo>
                    <a:pt x="54889" y="67041"/>
                  </a:lnTo>
                  <a:lnTo>
                    <a:pt x="55627" y="66604"/>
                  </a:lnTo>
                  <a:lnTo>
                    <a:pt x="56364" y="66113"/>
                  </a:lnTo>
                  <a:lnTo>
                    <a:pt x="57074" y="65621"/>
                  </a:lnTo>
                  <a:lnTo>
                    <a:pt x="57784" y="65103"/>
                  </a:lnTo>
                  <a:lnTo>
                    <a:pt x="58467" y="64584"/>
                  </a:lnTo>
                  <a:lnTo>
                    <a:pt x="59149" y="64038"/>
                  </a:lnTo>
                  <a:lnTo>
                    <a:pt x="59805" y="63464"/>
                  </a:lnTo>
                  <a:lnTo>
                    <a:pt x="60460" y="62891"/>
                  </a:lnTo>
                  <a:lnTo>
                    <a:pt x="61088" y="62317"/>
                  </a:lnTo>
                  <a:lnTo>
                    <a:pt x="61716" y="61689"/>
                  </a:lnTo>
                  <a:lnTo>
                    <a:pt x="62317" y="61088"/>
                  </a:lnTo>
                  <a:lnTo>
                    <a:pt x="62918" y="60433"/>
                  </a:lnTo>
                  <a:lnTo>
                    <a:pt x="63491" y="59805"/>
                  </a:lnTo>
                  <a:lnTo>
                    <a:pt x="64038" y="59122"/>
                  </a:lnTo>
                  <a:lnTo>
                    <a:pt x="64584" y="58467"/>
                  </a:lnTo>
                  <a:lnTo>
                    <a:pt x="65103" y="57757"/>
                  </a:lnTo>
                  <a:lnTo>
                    <a:pt x="65621" y="57074"/>
                  </a:lnTo>
                  <a:lnTo>
                    <a:pt x="66113" y="56337"/>
                  </a:lnTo>
                  <a:lnTo>
                    <a:pt x="66605" y="55627"/>
                  </a:lnTo>
                  <a:lnTo>
                    <a:pt x="67069" y="54889"/>
                  </a:lnTo>
                  <a:lnTo>
                    <a:pt x="67506" y="54125"/>
                  </a:lnTo>
                  <a:lnTo>
                    <a:pt x="67943" y="53360"/>
                  </a:lnTo>
                  <a:lnTo>
                    <a:pt x="68352" y="52596"/>
                  </a:lnTo>
                  <a:lnTo>
                    <a:pt x="68735" y="51804"/>
                  </a:lnTo>
                  <a:lnTo>
                    <a:pt x="69117" y="51012"/>
                  </a:lnTo>
                  <a:lnTo>
                    <a:pt x="69445" y="50220"/>
                  </a:lnTo>
                  <a:lnTo>
                    <a:pt x="69800" y="49401"/>
                  </a:lnTo>
                  <a:lnTo>
                    <a:pt x="70100" y="48581"/>
                  </a:lnTo>
                  <a:lnTo>
                    <a:pt x="70400" y="47735"/>
                  </a:lnTo>
                  <a:lnTo>
                    <a:pt x="70673" y="46888"/>
                  </a:lnTo>
                  <a:lnTo>
                    <a:pt x="70919" y="46042"/>
                  </a:lnTo>
                  <a:lnTo>
                    <a:pt x="71165" y="45168"/>
                  </a:lnTo>
                  <a:lnTo>
                    <a:pt x="71383" y="44294"/>
                  </a:lnTo>
                  <a:lnTo>
                    <a:pt x="71575" y="43420"/>
                  </a:lnTo>
                  <a:lnTo>
                    <a:pt x="71738" y="42546"/>
                  </a:lnTo>
                  <a:lnTo>
                    <a:pt x="71875" y="41645"/>
                  </a:lnTo>
                  <a:lnTo>
                    <a:pt x="72012" y="40744"/>
                  </a:lnTo>
                  <a:lnTo>
                    <a:pt x="72121" y="39843"/>
                  </a:lnTo>
                  <a:lnTo>
                    <a:pt x="72203" y="38914"/>
                  </a:lnTo>
                  <a:lnTo>
                    <a:pt x="72257" y="38013"/>
                  </a:lnTo>
                  <a:lnTo>
                    <a:pt x="72285" y="37085"/>
                  </a:lnTo>
                  <a:lnTo>
                    <a:pt x="72285" y="36129"/>
                  </a:lnTo>
                  <a:lnTo>
                    <a:pt x="72285" y="36129"/>
                  </a:lnTo>
                  <a:close/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5"/>
          <p:cNvSpPr txBox="1">
            <a:spLocks noGrp="1"/>
          </p:cNvSpPr>
          <p:nvPr>
            <p:ph type="title"/>
          </p:nvPr>
        </p:nvSpPr>
        <p:spPr>
          <a:xfrm>
            <a:off x="4322625" y="1872975"/>
            <a:ext cx="4124400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BA68C8"/>
              </a:buClr>
              <a:buSzPts val="3600"/>
              <a:buFont typeface="Montserrat ExtraBold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Montserrat ExtraBold"/>
              <a:buNone/>
              <a:defRPr sz="3600"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endParaRPr/>
          </a:p>
        </p:txBody>
      </p:sp>
      <p:sp>
        <p:nvSpPr>
          <p:cNvPr id="398" name="Google Shape;398;p15"/>
          <p:cNvSpPr txBox="1">
            <a:spLocks noGrp="1"/>
          </p:cNvSpPr>
          <p:nvPr>
            <p:ph type="subTitle" idx="1"/>
          </p:nvPr>
        </p:nvSpPr>
        <p:spPr>
          <a:xfrm>
            <a:off x="4742525" y="2764500"/>
            <a:ext cx="37044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Roboto"/>
              <a:buNone/>
              <a:defRPr sz="1400"/>
            </a:lvl1pPr>
            <a:lvl2pPr lvl="1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15"/>
          <p:cNvSpPr txBox="1">
            <a:spLocks noGrp="1"/>
          </p:cNvSpPr>
          <p:nvPr>
            <p:ph type="title" idx="2" hasCustomPrompt="1"/>
          </p:nvPr>
        </p:nvSpPr>
        <p:spPr>
          <a:xfrm>
            <a:off x="7518125" y="1068175"/>
            <a:ext cx="9288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Montserrat ExtraBold"/>
              <a:buNone/>
              <a:defRPr sz="3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Montserrat ExtraBold"/>
              <a:buNone/>
              <a:defRPr sz="60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t>xx%</a:t>
            </a:r>
          </a:p>
        </p:txBody>
      </p:sp>
      <p:grpSp>
        <p:nvGrpSpPr>
          <p:cNvPr id="400" name="Google Shape;400;p15"/>
          <p:cNvGrpSpPr/>
          <p:nvPr/>
        </p:nvGrpSpPr>
        <p:grpSpPr>
          <a:xfrm>
            <a:off x="-230944" y="-563604"/>
            <a:ext cx="9321031" cy="6547863"/>
            <a:chOff x="-230944" y="-563604"/>
            <a:chExt cx="9321031" cy="6547863"/>
          </a:xfrm>
        </p:grpSpPr>
        <p:grpSp>
          <p:nvGrpSpPr>
            <p:cNvPr id="401" name="Google Shape;401;p15"/>
            <p:cNvGrpSpPr/>
            <p:nvPr/>
          </p:nvGrpSpPr>
          <p:grpSpPr>
            <a:xfrm rot="10800000">
              <a:off x="3470306" y="3420033"/>
              <a:ext cx="2564225" cy="2564225"/>
              <a:chOff x="6656000" y="-739687"/>
              <a:chExt cx="2564225" cy="2564225"/>
            </a:xfrm>
          </p:grpSpPr>
          <p:sp>
            <p:nvSpPr>
              <p:cNvPr id="402" name="Google Shape;402;p15"/>
              <p:cNvSpPr/>
              <p:nvPr/>
            </p:nvSpPr>
            <p:spPr>
              <a:xfrm>
                <a:off x="6656000" y="-739687"/>
                <a:ext cx="2564225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69" h="102569" fill="none" extrusionOk="0">
                    <a:moveTo>
                      <a:pt x="0" y="102569"/>
                    </a:moveTo>
                    <a:lnTo>
                      <a:pt x="102569" y="1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5"/>
              <p:cNvSpPr/>
              <p:nvPr/>
            </p:nvSpPr>
            <p:spPr>
              <a:xfrm>
                <a:off x="8023450" y="-54937"/>
                <a:ext cx="944175" cy="944200"/>
              </a:xfrm>
              <a:custGeom>
                <a:avLst/>
                <a:gdLst/>
                <a:ahLst/>
                <a:cxnLst/>
                <a:rect l="l" t="t" r="r" b="b"/>
                <a:pathLst>
                  <a:path w="37767" h="37768" fill="none" extrusionOk="0">
                    <a:moveTo>
                      <a:pt x="37767" y="1"/>
                    </a:moveTo>
                    <a:lnTo>
                      <a:pt x="0" y="37767"/>
                    </a:lnTo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4" name="Google Shape;404;p15"/>
            <p:cNvGrpSpPr/>
            <p:nvPr/>
          </p:nvGrpSpPr>
          <p:grpSpPr>
            <a:xfrm>
              <a:off x="7211694" y="542433"/>
              <a:ext cx="1770250" cy="40300"/>
              <a:chOff x="6406844" y="542433"/>
              <a:chExt cx="1770250" cy="40300"/>
            </a:xfrm>
          </p:grpSpPr>
          <p:sp>
            <p:nvSpPr>
              <p:cNvPr id="405" name="Google Shape;405;p15"/>
              <p:cNvSpPr/>
              <p:nvPr/>
            </p:nvSpPr>
            <p:spPr>
              <a:xfrm rot="10800000">
                <a:off x="6406844" y="54243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0" y="656"/>
                    </a:lnTo>
                    <a:lnTo>
                      <a:pt x="0" y="820"/>
                    </a:lnTo>
                    <a:lnTo>
                      <a:pt x="0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612" y="984"/>
                    </a:lnTo>
                    <a:lnTo>
                      <a:pt x="1612" y="820"/>
                    </a:lnTo>
                    <a:lnTo>
                      <a:pt x="1612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5"/>
              <p:cNvSpPr/>
              <p:nvPr/>
            </p:nvSpPr>
            <p:spPr>
              <a:xfrm rot="10800000">
                <a:off x="6481944" y="54243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4" y="984"/>
                    </a:lnTo>
                    <a:lnTo>
                      <a:pt x="1612" y="820"/>
                    </a:lnTo>
                    <a:lnTo>
                      <a:pt x="1584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15"/>
              <p:cNvSpPr/>
              <p:nvPr/>
            </p:nvSpPr>
            <p:spPr>
              <a:xfrm rot="10800000">
                <a:off x="6854019" y="54243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3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7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5" y="984"/>
                    </a:lnTo>
                    <a:lnTo>
                      <a:pt x="1612" y="820"/>
                    </a:lnTo>
                    <a:lnTo>
                      <a:pt x="1585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7" y="28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15"/>
              <p:cNvSpPr/>
              <p:nvPr/>
            </p:nvSpPr>
            <p:spPr>
              <a:xfrm rot="10800000">
                <a:off x="8136119" y="54243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6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56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5"/>
              <p:cNvSpPr/>
              <p:nvPr/>
            </p:nvSpPr>
            <p:spPr>
              <a:xfrm rot="10800000">
                <a:off x="8061019" y="54243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5" y="28"/>
                    </a:lnTo>
                    <a:lnTo>
                      <a:pt x="519" y="55"/>
                    </a:lnTo>
                    <a:lnTo>
                      <a:pt x="382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82" y="1475"/>
                    </a:lnTo>
                    <a:lnTo>
                      <a:pt x="519" y="1557"/>
                    </a:lnTo>
                    <a:lnTo>
                      <a:pt x="655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0" name="Google Shape;410;p15"/>
            <p:cNvGrpSpPr/>
            <p:nvPr/>
          </p:nvGrpSpPr>
          <p:grpSpPr>
            <a:xfrm rot="10800000">
              <a:off x="394219" y="4012833"/>
              <a:ext cx="266275" cy="167950"/>
              <a:chOff x="3924250" y="4741138"/>
              <a:chExt cx="266275" cy="167950"/>
            </a:xfrm>
          </p:grpSpPr>
          <p:sp>
            <p:nvSpPr>
              <p:cNvPr id="411" name="Google Shape;411;p15"/>
              <p:cNvSpPr/>
              <p:nvPr/>
            </p:nvSpPr>
            <p:spPr>
              <a:xfrm>
                <a:off x="3924250" y="4741138"/>
                <a:ext cx="167300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64" y="3714"/>
                    </a:lnTo>
                    <a:lnTo>
                      <a:pt x="6609" y="4042"/>
                    </a:lnTo>
                    <a:lnTo>
                      <a:pt x="6527" y="4342"/>
                    </a:lnTo>
                    <a:lnTo>
                      <a:pt x="6418" y="4670"/>
                    </a:lnTo>
                    <a:lnTo>
                      <a:pt x="6282" y="4943"/>
                    </a:lnTo>
                    <a:lnTo>
                      <a:pt x="6118" y="5243"/>
                    </a:lnTo>
                    <a:lnTo>
                      <a:pt x="5927" y="5489"/>
                    </a:lnTo>
                    <a:lnTo>
                      <a:pt x="5708" y="5735"/>
                    </a:lnTo>
                    <a:lnTo>
                      <a:pt x="5462" y="5953"/>
                    </a:lnTo>
                    <a:lnTo>
                      <a:pt x="5217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3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32" y="6718"/>
                    </a:lnTo>
                    <a:lnTo>
                      <a:pt x="3332" y="6718"/>
                    </a:lnTo>
                    <a:lnTo>
                      <a:pt x="3005" y="6690"/>
                    </a:lnTo>
                    <a:lnTo>
                      <a:pt x="2650" y="6636"/>
                    </a:lnTo>
                    <a:lnTo>
                      <a:pt x="2349" y="6554"/>
                    </a:lnTo>
                    <a:lnTo>
                      <a:pt x="2022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02" y="5953"/>
                    </a:lnTo>
                    <a:lnTo>
                      <a:pt x="957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383" y="4943"/>
                    </a:lnTo>
                    <a:lnTo>
                      <a:pt x="247" y="4670"/>
                    </a:lnTo>
                    <a:lnTo>
                      <a:pt x="137" y="4342"/>
                    </a:lnTo>
                    <a:lnTo>
                      <a:pt x="55" y="4042"/>
                    </a:lnTo>
                    <a:lnTo>
                      <a:pt x="1" y="3714"/>
                    </a:lnTo>
                    <a:lnTo>
                      <a:pt x="1" y="3359"/>
                    </a:lnTo>
                    <a:lnTo>
                      <a:pt x="1" y="3359"/>
                    </a:lnTo>
                    <a:lnTo>
                      <a:pt x="1" y="3004"/>
                    </a:lnTo>
                    <a:lnTo>
                      <a:pt x="55" y="2676"/>
                    </a:lnTo>
                    <a:lnTo>
                      <a:pt x="137" y="2348"/>
                    </a:lnTo>
                    <a:lnTo>
                      <a:pt x="247" y="2048"/>
                    </a:lnTo>
                    <a:lnTo>
                      <a:pt x="383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57" y="983"/>
                    </a:lnTo>
                    <a:lnTo>
                      <a:pt x="1202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22" y="273"/>
                    </a:lnTo>
                    <a:lnTo>
                      <a:pt x="2349" y="164"/>
                    </a:lnTo>
                    <a:lnTo>
                      <a:pt x="2650" y="82"/>
                    </a:lnTo>
                    <a:lnTo>
                      <a:pt x="3005" y="27"/>
                    </a:lnTo>
                    <a:lnTo>
                      <a:pt x="3332" y="0"/>
                    </a:lnTo>
                    <a:lnTo>
                      <a:pt x="3332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3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7" y="573"/>
                    </a:lnTo>
                    <a:lnTo>
                      <a:pt x="5462" y="765"/>
                    </a:lnTo>
                    <a:lnTo>
                      <a:pt x="5708" y="983"/>
                    </a:lnTo>
                    <a:lnTo>
                      <a:pt x="5927" y="1229"/>
                    </a:lnTo>
                    <a:lnTo>
                      <a:pt x="6118" y="1475"/>
                    </a:lnTo>
                    <a:lnTo>
                      <a:pt x="6282" y="1775"/>
                    </a:lnTo>
                    <a:lnTo>
                      <a:pt x="6418" y="2048"/>
                    </a:lnTo>
                    <a:lnTo>
                      <a:pt x="6527" y="2348"/>
                    </a:lnTo>
                    <a:lnTo>
                      <a:pt x="6609" y="2676"/>
                    </a:lnTo>
                    <a:lnTo>
                      <a:pt x="6664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15"/>
              <p:cNvSpPr/>
              <p:nvPr/>
            </p:nvSpPr>
            <p:spPr>
              <a:xfrm>
                <a:off x="4023250" y="4741138"/>
                <a:ext cx="167275" cy="167950"/>
              </a:xfrm>
              <a:custGeom>
                <a:avLst/>
                <a:gdLst/>
                <a:ahLst/>
                <a:cxnLst/>
                <a:rect l="l" t="t" r="r" b="b"/>
                <a:pathLst>
                  <a:path w="6691" h="6718" fill="none" extrusionOk="0">
                    <a:moveTo>
                      <a:pt x="6691" y="3359"/>
                    </a:moveTo>
                    <a:lnTo>
                      <a:pt x="6691" y="3359"/>
                    </a:lnTo>
                    <a:lnTo>
                      <a:pt x="6691" y="3714"/>
                    </a:lnTo>
                    <a:lnTo>
                      <a:pt x="6636" y="4042"/>
                    </a:lnTo>
                    <a:lnTo>
                      <a:pt x="6554" y="4342"/>
                    </a:lnTo>
                    <a:lnTo>
                      <a:pt x="6445" y="4670"/>
                    </a:lnTo>
                    <a:lnTo>
                      <a:pt x="6309" y="4943"/>
                    </a:lnTo>
                    <a:lnTo>
                      <a:pt x="6117" y="5243"/>
                    </a:lnTo>
                    <a:lnTo>
                      <a:pt x="5926" y="5489"/>
                    </a:lnTo>
                    <a:lnTo>
                      <a:pt x="5708" y="5735"/>
                    </a:lnTo>
                    <a:lnTo>
                      <a:pt x="5489" y="5953"/>
                    </a:lnTo>
                    <a:lnTo>
                      <a:pt x="5216" y="6144"/>
                    </a:lnTo>
                    <a:lnTo>
                      <a:pt x="4943" y="6308"/>
                    </a:lnTo>
                    <a:lnTo>
                      <a:pt x="4643" y="6445"/>
                    </a:lnTo>
                    <a:lnTo>
                      <a:pt x="4342" y="6554"/>
                    </a:lnTo>
                    <a:lnTo>
                      <a:pt x="4015" y="6636"/>
                    </a:lnTo>
                    <a:lnTo>
                      <a:pt x="3687" y="6690"/>
                    </a:lnTo>
                    <a:lnTo>
                      <a:pt x="3359" y="6718"/>
                    </a:lnTo>
                    <a:lnTo>
                      <a:pt x="3359" y="6718"/>
                    </a:lnTo>
                    <a:lnTo>
                      <a:pt x="3004" y="6690"/>
                    </a:lnTo>
                    <a:lnTo>
                      <a:pt x="2677" y="6636"/>
                    </a:lnTo>
                    <a:lnTo>
                      <a:pt x="2349" y="6554"/>
                    </a:lnTo>
                    <a:lnTo>
                      <a:pt x="2048" y="6445"/>
                    </a:lnTo>
                    <a:lnTo>
                      <a:pt x="1748" y="6308"/>
                    </a:lnTo>
                    <a:lnTo>
                      <a:pt x="1475" y="6144"/>
                    </a:lnTo>
                    <a:lnTo>
                      <a:pt x="1229" y="5953"/>
                    </a:lnTo>
                    <a:lnTo>
                      <a:pt x="983" y="5735"/>
                    </a:lnTo>
                    <a:lnTo>
                      <a:pt x="765" y="5489"/>
                    </a:lnTo>
                    <a:lnTo>
                      <a:pt x="574" y="5243"/>
                    </a:lnTo>
                    <a:lnTo>
                      <a:pt x="410" y="4943"/>
                    </a:lnTo>
                    <a:lnTo>
                      <a:pt x="273" y="4670"/>
                    </a:lnTo>
                    <a:lnTo>
                      <a:pt x="164" y="4342"/>
                    </a:lnTo>
                    <a:lnTo>
                      <a:pt x="82" y="4042"/>
                    </a:lnTo>
                    <a:lnTo>
                      <a:pt x="28" y="3714"/>
                    </a:lnTo>
                    <a:lnTo>
                      <a:pt x="0" y="3359"/>
                    </a:lnTo>
                    <a:lnTo>
                      <a:pt x="0" y="3359"/>
                    </a:lnTo>
                    <a:lnTo>
                      <a:pt x="28" y="3004"/>
                    </a:lnTo>
                    <a:lnTo>
                      <a:pt x="82" y="2676"/>
                    </a:lnTo>
                    <a:lnTo>
                      <a:pt x="164" y="2348"/>
                    </a:lnTo>
                    <a:lnTo>
                      <a:pt x="273" y="2048"/>
                    </a:lnTo>
                    <a:lnTo>
                      <a:pt x="410" y="1775"/>
                    </a:lnTo>
                    <a:lnTo>
                      <a:pt x="574" y="1475"/>
                    </a:lnTo>
                    <a:lnTo>
                      <a:pt x="765" y="1229"/>
                    </a:lnTo>
                    <a:lnTo>
                      <a:pt x="983" y="983"/>
                    </a:lnTo>
                    <a:lnTo>
                      <a:pt x="1229" y="765"/>
                    </a:lnTo>
                    <a:lnTo>
                      <a:pt x="1475" y="573"/>
                    </a:lnTo>
                    <a:lnTo>
                      <a:pt x="1748" y="410"/>
                    </a:lnTo>
                    <a:lnTo>
                      <a:pt x="2048" y="273"/>
                    </a:lnTo>
                    <a:lnTo>
                      <a:pt x="2349" y="164"/>
                    </a:lnTo>
                    <a:lnTo>
                      <a:pt x="2677" y="82"/>
                    </a:lnTo>
                    <a:lnTo>
                      <a:pt x="3004" y="27"/>
                    </a:lnTo>
                    <a:lnTo>
                      <a:pt x="3359" y="0"/>
                    </a:lnTo>
                    <a:lnTo>
                      <a:pt x="3359" y="0"/>
                    </a:lnTo>
                    <a:lnTo>
                      <a:pt x="3687" y="27"/>
                    </a:lnTo>
                    <a:lnTo>
                      <a:pt x="4015" y="82"/>
                    </a:lnTo>
                    <a:lnTo>
                      <a:pt x="4342" y="164"/>
                    </a:lnTo>
                    <a:lnTo>
                      <a:pt x="4643" y="273"/>
                    </a:lnTo>
                    <a:lnTo>
                      <a:pt x="4943" y="410"/>
                    </a:lnTo>
                    <a:lnTo>
                      <a:pt x="5216" y="573"/>
                    </a:lnTo>
                    <a:lnTo>
                      <a:pt x="5489" y="765"/>
                    </a:lnTo>
                    <a:lnTo>
                      <a:pt x="5708" y="983"/>
                    </a:lnTo>
                    <a:lnTo>
                      <a:pt x="5926" y="1229"/>
                    </a:lnTo>
                    <a:lnTo>
                      <a:pt x="6117" y="1475"/>
                    </a:lnTo>
                    <a:lnTo>
                      <a:pt x="6309" y="1775"/>
                    </a:lnTo>
                    <a:lnTo>
                      <a:pt x="6445" y="2048"/>
                    </a:lnTo>
                    <a:lnTo>
                      <a:pt x="6554" y="2348"/>
                    </a:lnTo>
                    <a:lnTo>
                      <a:pt x="6636" y="2676"/>
                    </a:lnTo>
                    <a:lnTo>
                      <a:pt x="6691" y="3004"/>
                    </a:lnTo>
                    <a:lnTo>
                      <a:pt x="6691" y="3359"/>
                    </a:lnTo>
                    <a:lnTo>
                      <a:pt x="6691" y="335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" name="Google Shape;413;p15"/>
            <p:cNvGrpSpPr/>
            <p:nvPr/>
          </p:nvGrpSpPr>
          <p:grpSpPr>
            <a:xfrm rot="10800000">
              <a:off x="4160531" y="-563604"/>
              <a:ext cx="2563550" cy="2564225"/>
              <a:chOff x="1626975" y="2500225"/>
              <a:chExt cx="2563550" cy="2564225"/>
            </a:xfrm>
          </p:grpSpPr>
          <p:sp>
            <p:nvSpPr>
              <p:cNvPr id="414" name="Google Shape;414;p15"/>
              <p:cNvSpPr/>
              <p:nvPr/>
            </p:nvSpPr>
            <p:spPr>
              <a:xfrm>
                <a:off x="1626975" y="2500225"/>
                <a:ext cx="2563550" cy="2564225"/>
              </a:xfrm>
              <a:custGeom>
                <a:avLst/>
                <a:gdLst/>
                <a:ahLst/>
                <a:cxnLst/>
                <a:rect l="l" t="t" r="r" b="b"/>
                <a:pathLst>
                  <a:path w="102542" h="102569" fill="none" extrusionOk="0">
                    <a:moveTo>
                      <a:pt x="1" y="102568"/>
                    </a:moveTo>
                    <a:lnTo>
                      <a:pt x="102542" y="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15"/>
              <p:cNvSpPr/>
              <p:nvPr/>
            </p:nvSpPr>
            <p:spPr>
              <a:xfrm>
                <a:off x="1947850" y="3683325"/>
                <a:ext cx="944200" cy="943500"/>
              </a:xfrm>
              <a:custGeom>
                <a:avLst/>
                <a:gdLst/>
                <a:ahLst/>
                <a:cxnLst/>
                <a:rect l="l" t="t" r="r" b="b"/>
                <a:pathLst>
                  <a:path w="37768" h="37740" fill="none" extrusionOk="0">
                    <a:moveTo>
                      <a:pt x="37767" y="1"/>
                    </a:moveTo>
                    <a:lnTo>
                      <a:pt x="0" y="37740"/>
                    </a:lnTo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15"/>
              <p:cNvSpPr/>
              <p:nvPr/>
            </p:nvSpPr>
            <p:spPr>
              <a:xfrm>
                <a:off x="2653075" y="3579550"/>
                <a:ext cx="456750" cy="456750"/>
              </a:xfrm>
              <a:custGeom>
                <a:avLst/>
                <a:gdLst/>
                <a:ahLst/>
                <a:cxnLst/>
                <a:rect l="l" t="t" r="r" b="b"/>
                <a:pathLst>
                  <a:path w="18270" h="18270" fill="none" extrusionOk="0">
                    <a:moveTo>
                      <a:pt x="18269" y="9122"/>
                    </a:moveTo>
                    <a:lnTo>
                      <a:pt x="18269" y="9122"/>
                    </a:lnTo>
                    <a:lnTo>
                      <a:pt x="18269" y="9586"/>
                    </a:lnTo>
                    <a:lnTo>
                      <a:pt x="18242" y="10050"/>
                    </a:lnTo>
                    <a:lnTo>
                      <a:pt x="18188" y="10514"/>
                    </a:lnTo>
                    <a:lnTo>
                      <a:pt x="18106" y="10951"/>
                    </a:lnTo>
                    <a:lnTo>
                      <a:pt x="17996" y="11415"/>
                    </a:lnTo>
                    <a:lnTo>
                      <a:pt x="17860" y="11852"/>
                    </a:lnTo>
                    <a:lnTo>
                      <a:pt x="17723" y="12262"/>
                    </a:lnTo>
                    <a:lnTo>
                      <a:pt x="17559" y="12672"/>
                    </a:lnTo>
                    <a:lnTo>
                      <a:pt x="17368" y="13081"/>
                    </a:lnTo>
                    <a:lnTo>
                      <a:pt x="17177" y="13463"/>
                    </a:lnTo>
                    <a:lnTo>
                      <a:pt x="16959" y="13846"/>
                    </a:lnTo>
                    <a:lnTo>
                      <a:pt x="16713" y="14228"/>
                    </a:lnTo>
                    <a:lnTo>
                      <a:pt x="16467" y="14583"/>
                    </a:lnTo>
                    <a:lnTo>
                      <a:pt x="16194" y="14938"/>
                    </a:lnTo>
                    <a:lnTo>
                      <a:pt x="15894" y="15266"/>
                    </a:lnTo>
                    <a:lnTo>
                      <a:pt x="15593" y="15593"/>
                    </a:lnTo>
                    <a:lnTo>
                      <a:pt x="15293" y="15894"/>
                    </a:lnTo>
                    <a:lnTo>
                      <a:pt x="14965" y="16167"/>
                    </a:lnTo>
                    <a:lnTo>
                      <a:pt x="14610" y="16440"/>
                    </a:lnTo>
                    <a:lnTo>
                      <a:pt x="14255" y="16686"/>
                    </a:lnTo>
                    <a:lnTo>
                      <a:pt x="13873" y="16932"/>
                    </a:lnTo>
                    <a:lnTo>
                      <a:pt x="13491" y="17150"/>
                    </a:lnTo>
                    <a:lnTo>
                      <a:pt x="13108" y="17368"/>
                    </a:lnTo>
                    <a:lnTo>
                      <a:pt x="12699" y="17532"/>
                    </a:lnTo>
                    <a:lnTo>
                      <a:pt x="12289" y="17696"/>
                    </a:lnTo>
                    <a:lnTo>
                      <a:pt x="11852" y="17833"/>
                    </a:lnTo>
                    <a:lnTo>
                      <a:pt x="11415" y="17969"/>
                    </a:lnTo>
                    <a:lnTo>
                      <a:pt x="10978" y="18078"/>
                    </a:lnTo>
                    <a:lnTo>
                      <a:pt x="10541" y="18160"/>
                    </a:lnTo>
                    <a:lnTo>
                      <a:pt x="10077" y="18215"/>
                    </a:lnTo>
                    <a:lnTo>
                      <a:pt x="9613" y="18242"/>
                    </a:lnTo>
                    <a:lnTo>
                      <a:pt x="9149" y="18270"/>
                    </a:lnTo>
                    <a:lnTo>
                      <a:pt x="9149" y="18270"/>
                    </a:lnTo>
                    <a:lnTo>
                      <a:pt x="8684" y="18242"/>
                    </a:lnTo>
                    <a:lnTo>
                      <a:pt x="8220" y="18215"/>
                    </a:lnTo>
                    <a:lnTo>
                      <a:pt x="7756" y="18160"/>
                    </a:lnTo>
                    <a:lnTo>
                      <a:pt x="7319" y="18078"/>
                    </a:lnTo>
                    <a:lnTo>
                      <a:pt x="6855" y="17969"/>
                    </a:lnTo>
                    <a:lnTo>
                      <a:pt x="6418" y="17833"/>
                    </a:lnTo>
                    <a:lnTo>
                      <a:pt x="6008" y="17696"/>
                    </a:lnTo>
                    <a:lnTo>
                      <a:pt x="5599" y="17532"/>
                    </a:lnTo>
                    <a:lnTo>
                      <a:pt x="5189" y="17368"/>
                    </a:lnTo>
                    <a:lnTo>
                      <a:pt x="4779" y="17150"/>
                    </a:lnTo>
                    <a:lnTo>
                      <a:pt x="4397" y="16932"/>
                    </a:lnTo>
                    <a:lnTo>
                      <a:pt x="4042" y="16686"/>
                    </a:lnTo>
                    <a:lnTo>
                      <a:pt x="3687" y="16440"/>
                    </a:lnTo>
                    <a:lnTo>
                      <a:pt x="3332" y="16167"/>
                    </a:lnTo>
                    <a:lnTo>
                      <a:pt x="3004" y="15894"/>
                    </a:lnTo>
                    <a:lnTo>
                      <a:pt x="2677" y="15593"/>
                    </a:lnTo>
                    <a:lnTo>
                      <a:pt x="2376" y="15266"/>
                    </a:lnTo>
                    <a:lnTo>
                      <a:pt x="2103" y="14938"/>
                    </a:lnTo>
                    <a:lnTo>
                      <a:pt x="1830" y="14583"/>
                    </a:lnTo>
                    <a:lnTo>
                      <a:pt x="1584" y="14228"/>
                    </a:lnTo>
                    <a:lnTo>
                      <a:pt x="1339" y="13846"/>
                    </a:lnTo>
                    <a:lnTo>
                      <a:pt x="1120" y="13463"/>
                    </a:lnTo>
                    <a:lnTo>
                      <a:pt x="902" y="13081"/>
                    </a:lnTo>
                    <a:lnTo>
                      <a:pt x="738" y="12672"/>
                    </a:lnTo>
                    <a:lnTo>
                      <a:pt x="574" y="12262"/>
                    </a:lnTo>
                    <a:lnTo>
                      <a:pt x="410" y="11852"/>
                    </a:lnTo>
                    <a:lnTo>
                      <a:pt x="301" y="11415"/>
                    </a:lnTo>
                    <a:lnTo>
                      <a:pt x="192" y="10951"/>
                    </a:lnTo>
                    <a:lnTo>
                      <a:pt x="110" y="10514"/>
                    </a:lnTo>
                    <a:lnTo>
                      <a:pt x="55" y="10050"/>
                    </a:lnTo>
                    <a:lnTo>
                      <a:pt x="28" y="9586"/>
                    </a:lnTo>
                    <a:lnTo>
                      <a:pt x="0" y="9122"/>
                    </a:lnTo>
                    <a:lnTo>
                      <a:pt x="0" y="9122"/>
                    </a:lnTo>
                    <a:lnTo>
                      <a:pt x="28" y="8657"/>
                    </a:lnTo>
                    <a:lnTo>
                      <a:pt x="55" y="8193"/>
                    </a:lnTo>
                    <a:lnTo>
                      <a:pt x="110" y="7729"/>
                    </a:lnTo>
                    <a:lnTo>
                      <a:pt x="192" y="7292"/>
                    </a:lnTo>
                    <a:lnTo>
                      <a:pt x="301" y="6828"/>
                    </a:lnTo>
                    <a:lnTo>
                      <a:pt x="410" y="6418"/>
                    </a:lnTo>
                    <a:lnTo>
                      <a:pt x="574" y="5981"/>
                    </a:lnTo>
                    <a:lnTo>
                      <a:pt x="738" y="5572"/>
                    </a:lnTo>
                    <a:lnTo>
                      <a:pt x="902" y="5162"/>
                    </a:lnTo>
                    <a:lnTo>
                      <a:pt x="1120" y="4780"/>
                    </a:lnTo>
                    <a:lnTo>
                      <a:pt x="1339" y="4397"/>
                    </a:lnTo>
                    <a:lnTo>
                      <a:pt x="1584" y="4015"/>
                    </a:lnTo>
                    <a:lnTo>
                      <a:pt x="1830" y="3660"/>
                    </a:lnTo>
                    <a:lnTo>
                      <a:pt x="2103" y="3305"/>
                    </a:lnTo>
                    <a:lnTo>
                      <a:pt x="2376" y="2977"/>
                    </a:lnTo>
                    <a:lnTo>
                      <a:pt x="2677" y="2677"/>
                    </a:lnTo>
                    <a:lnTo>
                      <a:pt x="3004" y="2349"/>
                    </a:lnTo>
                    <a:lnTo>
                      <a:pt x="3332" y="2076"/>
                    </a:lnTo>
                    <a:lnTo>
                      <a:pt x="3687" y="1803"/>
                    </a:lnTo>
                    <a:lnTo>
                      <a:pt x="4042" y="1557"/>
                    </a:lnTo>
                    <a:lnTo>
                      <a:pt x="4397" y="1312"/>
                    </a:lnTo>
                    <a:lnTo>
                      <a:pt x="4779" y="1093"/>
                    </a:lnTo>
                    <a:lnTo>
                      <a:pt x="5189" y="902"/>
                    </a:lnTo>
                    <a:lnTo>
                      <a:pt x="5599" y="711"/>
                    </a:lnTo>
                    <a:lnTo>
                      <a:pt x="6008" y="547"/>
                    </a:lnTo>
                    <a:lnTo>
                      <a:pt x="6418" y="410"/>
                    </a:lnTo>
                    <a:lnTo>
                      <a:pt x="6855" y="274"/>
                    </a:lnTo>
                    <a:lnTo>
                      <a:pt x="7319" y="165"/>
                    </a:lnTo>
                    <a:lnTo>
                      <a:pt x="7756" y="83"/>
                    </a:lnTo>
                    <a:lnTo>
                      <a:pt x="8220" y="28"/>
                    </a:lnTo>
                    <a:lnTo>
                      <a:pt x="8684" y="1"/>
                    </a:lnTo>
                    <a:lnTo>
                      <a:pt x="9149" y="1"/>
                    </a:lnTo>
                    <a:lnTo>
                      <a:pt x="9149" y="1"/>
                    </a:lnTo>
                    <a:lnTo>
                      <a:pt x="9613" y="1"/>
                    </a:lnTo>
                    <a:lnTo>
                      <a:pt x="10077" y="28"/>
                    </a:lnTo>
                    <a:lnTo>
                      <a:pt x="10541" y="83"/>
                    </a:lnTo>
                    <a:lnTo>
                      <a:pt x="10978" y="165"/>
                    </a:lnTo>
                    <a:lnTo>
                      <a:pt x="11415" y="274"/>
                    </a:lnTo>
                    <a:lnTo>
                      <a:pt x="11852" y="410"/>
                    </a:lnTo>
                    <a:lnTo>
                      <a:pt x="12289" y="547"/>
                    </a:lnTo>
                    <a:lnTo>
                      <a:pt x="12699" y="711"/>
                    </a:lnTo>
                    <a:lnTo>
                      <a:pt x="13108" y="902"/>
                    </a:lnTo>
                    <a:lnTo>
                      <a:pt x="13491" y="1093"/>
                    </a:lnTo>
                    <a:lnTo>
                      <a:pt x="13873" y="1312"/>
                    </a:lnTo>
                    <a:lnTo>
                      <a:pt x="14255" y="1557"/>
                    </a:lnTo>
                    <a:lnTo>
                      <a:pt x="14610" y="1803"/>
                    </a:lnTo>
                    <a:lnTo>
                      <a:pt x="14965" y="2076"/>
                    </a:lnTo>
                    <a:lnTo>
                      <a:pt x="15293" y="2349"/>
                    </a:lnTo>
                    <a:lnTo>
                      <a:pt x="15593" y="2677"/>
                    </a:lnTo>
                    <a:lnTo>
                      <a:pt x="15894" y="2977"/>
                    </a:lnTo>
                    <a:lnTo>
                      <a:pt x="16194" y="3305"/>
                    </a:lnTo>
                    <a:lnTo>
                      <a:pt x="16467" y="3660"/>
                    </a:lnTo>
                    <a:lnTo>
                      <a:pt x="16713" y="4015"/>
                    </a:lnTo>
                    <a:lnTo>
                      <a:pt x="16959" y="4397"/>
                    </a:lnTo>
                    <a:lnTo>
                      <a:pt x="17177" y="4780"/>
                    </a:lnTo>
                    <a:lnTo>
                      <a:pt x="17368" y="5162"/>
                    </a:lnTo>
                    <a:lnTo>
                      <a:pt x="17559" y="5572"/>
                    </a:lnTo>
                    <a:lnTo>
                      <a:pt x="17723" y="5981"/>
                    </a:lnTo>
                    <a:lnTo>
                      <a:pt x="17860" y="6418"/>
                    </a:lnTo>
                    <a:lnTo>
                      <a:pt x="17996" y="6828"/>
                    </a:lnTo>
                    <a:lnTo>
                      <a:pt x="18106" y="7292"/>
                    </a:lnTo>
                    <a:lnTo>
                      <a:pt x="18188" y="7729"/>
                    </a:lnTo>
                    <a:lnTo>
                      <a:pt x="18242" y="8193"/>
                    </a:lnTo>
                    <a:lnTo>
                      <a:pt x="18269" y="8657"/>
                    </a:lnTo>
                    <a:lnTo>
                      <a:pt x="18269" y="9122"/>
                    </a:lnTo>
                    <a:lnTo>
                      <a:pt x="18269" y="9122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15"/>
              <p:cNvSpPr/>
              <p:nvPr/>
            </p:nvSpPr>
            <p:spPr>
              <a:xfrm>
                <a:off x="2530875" y="3456675"/>
                <a:ext cx="701825" cy="701825"/>
              </a:xfrm>
              <a:custGeom>
                <a:avLst/>
                <a:gdLst/>
                <a:ahLst/>
                <a:cxnLst/>
                <a:rect l="l" t="t" r="r" b="b"/>
                <a:pathLst>
                  <a:path w="28073" h="28073" fill="none" extrusionOk="0">
                    <a:moveTo>
                      <a:pt x="28073" y="14037"/>
                    </a:moveTo>
                    <a:lnTo>
                      <a:pt x="28073" y="14037"/>
                    </a:lnTo>
                    <a:lnTo>
                      <a:pt x="28073" y="14774"/>
                    </a:lnTo>
                    <a:lnTo>
                      <a:pt x="28018" y="15484"/>
                    </a:lnTo>
                    <a:lnTo>
                      <a:pt x="27909" y="16167"/>
                    </a:lnTo>
                    <a:lnTo>
                      <a:pt x="27800" y="16877"/>
                    </a:lnTo>
                    <a:lnTo>
                      <a:pt x="27636" y="17559"/>
                    </a:lnTo>
                    <a:lnTo>
                      <a:pt x="27445" y="18215"/>
                    </a:lnTo>
                    <a:lnTo>
                      <a:pt x="27226" y="18870"/>
                    </a:lnTo>
                    <a:lnTo>
                      <a:pt x="26981" y="19498"/>
                    </a:lnTo>
                    <a:lnTo>
                      <a:pt x="26708" y="20126"/>
                    </a:lnTo>
                    <a:lnTo>
                      <a:pt x="26380" y="20727"/>
                    </a:lnTo>
                    <a:lnTo>
                      <a:pt x="26052" y="21328"/>
                    </a:lnTo>
                    <a:lnTo>
                      <a:pt x="25670" y="21901"/>
                    </a:lnTo>
                    <a:lnTo>
                      <a:pt x="25287" y="22447"/>
                    </a:lnTo>
                    <a:lnTo>
                      <a:pt x="24878" y="22966"/>
                    </a:lnTo>
                    <a:lnTo>
                      <a:pt x="24441" y="23485"/>
                    </a:lnTo>
                    <a:lnTo>
                      <a:pt x="23977" y="23977"/>
                    </a:lnTo>
                    <a:lnTo>
                      <a:pt x="23485" y="24441"/>
                    </a:lnTo>
                    <a:lnTo>
                      <a:pt x="22966" y="24878"/>
                    </a:lnTo>
                    <a:lnTo>
                      <a:pt x="22447" y="25287"/>
                    </a:lnTo>
                    <a:lnTo>
                      <a:pt x="21874" y="25697"/>
                    </a:lnTo>
                    <a:lnTo>
                      <a:pt x="21328" y="26052"/>
                    </a:lnTo>
                    <a:lnTo>
                      <a:pt x="20727" y="26380"/>
                    </a:lnTo>
                    <a:lnTo>
                      <a:pt x="20126" y="26707"/>
                    </a:lnTo>
                    <a:lnTo>
                      <a:pt x="19498" y="26980"/>
                    </a:lnTo>
                    <a:lnTo>
                      <a:pt x="18870" y="27226"/>
                    </a:lnTo>
                    <a:lnTo>
                      <a:pt x="18215" y="27445"/>
                    </a:lnTo>
                    <a:lnTo>
                      <a:pt x="17532" y="27636"/>
                    </a:lnTo>
                    <a:lnTo>
                      <a:pt x="16877" y="27800"/>
                    </a:lnTo>
                    <a:lnTo>
                      <a:pt x="16167" y="27909"/>
                    </a:lnTo>
                    <a:lnTo>
                      <a:pt x="15457" y="28018"/>
                    </a:lnTo>
                    <a:lnTo>
                      <a:pt x="14747" y="28073"/>
                    </a:lnTo>
                    <a:lnTo>
                      <a:pt x="14037" y="28073"/>
                    </a:lnTo>
                    <a:lnTo>
                      <a:pt x="14037" y="28073"/>
                    </a:lnTo>
                    <a:lnTo>
                      <a:pt x="13299" y="28073"/>
                    </a:lnTo>
                    <a:lnTo>
                      <a:pt x="12589" y="28018"/>
                    </a:lnTo>
                    <a:lnTo>
                      <a:pt x="11907" y="27909"/>
                    </a:lnTo>
                    <a:lnTo>
                      <a:pt x="11197" y="27800"/>
                    </a:lnTo>
                    <a:lnTo>
                      <a:pt x="10514" y="27636"/>
                    </a:lnTo>
                    <a:lnTo>
                      <a:pt x="9859" y="27445"/>
                    </a:lnTo>
                    <a:lnTo>
                      <a:pt x="9203" y="27226"/>
                    </a:lnTo>
                    <a:lnTo>
                      <a:pt x="8575" y="26980"/>
                    </a:lnTo>
                    <a:lnTo>
                      <a:pt x="7947" y="26707"/>
                    </a:lnTo>
                    <a:lnTo>
                      <a:pt x="7346" y="26380"/>
                    </a:lnTo>
                    <a:lnTo>
                      <a:pt x="6745" y="26052"/>
                    </a:lnTo>
                    <a:lnTo>
                      <a:pt x="6172" y="25697"/>
                    </a:lnTo>
                    <a:lnTo>
                      <a:pt x="5626" y="25287"/>
                    </a:lnTo>
                    <a:lnTo>
                      <a:pt x="5107" y="24878"/>
                    </a:lnTo>
                    <a:lnTo>
                      <a:pt x="4588" y="24441"/>
                    </a:lnTo>
                    <a:lnTo>
                      <a:pt x="4097" y="23977"/>
                    </a:lnTo>
                    <a:lnTo>
                      <a:pt x="3632" y="23485"/>
                    </a:lnTo>
                    <a:lnTo>
                      <a:pt x="3195" y="22966"/>
                    </a:lnTo>
                    <a:lnTo>
                      <a:pt x="2786" y="22447"/>
                    </a:lnTo>
                    <a:lnTo>
                      <a:pt x="2376" y="21901"/>
                    </a:lnTo>
                    <a:lnTo>
                      <a:pt x="2021" y="21328"/>
                    </a:lnTo>
                    <a:lnTo>
                      <a:pt x="1693" y="20727"/>
                    </a:lnTo>
                    <a:lnTo>
                      <a:pt x="1366" y="20126"/>
                    </a:lnTo>
                    <a:lnTo>
                      <a:pt x="1093" y="19498"/>
                    </a:lnTo>
                    <a:lnTo>
                      <a:pt x="847" y="18870"/>
                    </a:lnTo>
                    <a:lnTo>
                      <a:pt x="628" y="18215"/>
                    </a:lnTo>
                    <a:lnTo>
                      <a:pt x="437" y="17559"/>
                    </a:lnTo>
                    <a:lnTo>
                      <a:pt x="273" y="16877"/>
                    </a:lnTo>
                    <a:lnTo>
                      <a:pt x="137" y="16167"/>
                    </a:lnTo>
                    <a:lnTo>
                      <a:pt x="55" y="15484"/>
                    </a:lnTo>
                    <a:lnTo>
                      <a:pt x="0" y="14774"/>
                    </a:lnTo>
                    <a:lnTo>
                      <a:pt x="0" y="14037"/>
                    </a:lnTo>
                    <a:lnTo>
                      <a:pt x="0" y="14037"/>
                    </a:lnTo>
                    <a:lnTo>
                      <a:pt x="0" y="13327"/>
                    </a:lnTo>
                    <a:lnTo>
                      <a:pt x="55" y="12589"/>
                    </a:lnTo>
                    <a:lnTo>
                      <a:pt x="137" y="11907"/>
                    </a:lnTo>
                    <a:lnTo>
                      <a:pt x="273" y="11197"/>
                    </a:lnTo>
                    <a:lnTo>
                      <a:pt x="437" y="10541"/>
                    </a:lnTo>
                    <a:lnTo>
                      <a:pt x="628" y="9858"/>
                    </a:lnTo>
                    <a:lnTo>
                      <a:pt x="847" y="9203"/>
                    </a:lnTo>
                    <a:lnTo>
                      <a:pt x="1093" y="8575"/>
                    </a:lnTo>
                    <a:lnTo>
                      <a:pt x="1366" y="7947"/>
                    </a:lnTo>
                    <a:lnTo>
                      <a:pt x="1693" y="7346"/>
                    </a:lnTo>
                    <a:lnTo>
                      <a:pt x="2021" y="6745"/>
                    </a:lnTo>
                    <a:lnTo>
                      <a:pt x="2376" y="6172"/>
                    </a:lnTo>
                    <a:lnTo>
                      <a:pt x="2786" y="5626"/>
                    </a:lnTo>
                    <a:lnTo>
                      <a:pt x="3195" y="5107"/>
                    </a:lnTo>
                    <a:lnTo>
                      <a:pt x="3632" y="4588"/>
                    </a:lnTo>
                    <a:lnTo>
                      <a:pt x="4097" y="4096"/>
                    </a:lnTo>
                    <a:lnTo>
                      <a:pt x="4588" y="3632"/>
                    </a:lnTo>
                    <a:lnTo>
                      <a:pt x="5107" y="3195"/>
                    </a:lnTo>
                    <a:lnTo>
                      <a:pt x="5626" y="2786"/>
                    </a:lnTo>
                    <a:lnTo>
                      <a:pt x="6172" y="2403"/>
                    </a:lnTo>
                    <a:lnTo>
                      <a:pt x="6745" y="2021"/>
                    </a:lnTo>
                    <a:lnTo>
                      <a:pt x="7346" y="1693"/>
                    </a:lnTo>
                    <a:lnTo>
                      <a:pt x="7947" y="1366"/>
                    </a:lnTo>
                    <a:lnTo>
                      <a:pt x="8575" y="1093"/>
                    </a:lnTo>
                    <a:lnTo>
                      <a:pt x="9203" y="847"/>
                    </a:lnTo>
                    <a:lnTo>
                      <a:pt x="9859" y="628"/>
                    </a:lnTo>
                    <a:lnTo>
                      <a:pt x="10514" y="437"/>
                    </a:lnTo>
                    <a:lnTo>
                      <a:pt x="11197" y="273"/>
                    </a:lnTo>
                    <a:lnTo>
                      <a:pt x="11907" y="164"/>
                    </a:lnTo>
                    <a:lnTo>
                      <a:pt x="12589" y="55"/>
                    </a:lnTo>
                    <a:lnTo>
                      <a:pt x="13299" y="0"/>
                    </a:lnTo>
                    <a:lnTo>
                      <a:pt x="14037" y="0"/>
                    </a:lnTo>
                    <a:lnTo>
                      <a:pt x="14037" y="0"/>
                    </a:lnTo>
                    <a:lnTo>
                      <a:pt x="14747" y="0"/>
                    </a:lnTo>
                    <a:lnTo>
                      <a:pt x="15457" y="55"/>
                    </a:lnTo>
                    <a:lnTo>
                      <a:pt x="16167" y="164"/>
                    </a:lnTo>
                    <a:lnTo>
                      <a:pt x="16877" y="273"/>
                    </a:lnTo>
                    <a:lnTo>
                      <a:pt x="17532" y="437"/>
                    </a:lnTo>
                    <a:lnTo>
                      <a:pt x="18215" y="628"/>
                    </a:lnTo>
                    <a:lnTo>
                      <a:pt x="18870" y="847"/>
                    </a:lnTo>
                    <a:lnTo>
                      <a:pt x="19498" y="1093"/>
                    </a:lnTo>
                    <a:lnTo>
                      <a:pt x="20126" y="1366"/>
                    </a:lnTo>
                    <a:lnTo>
                      <a:pt x="20727" y="1693"/>
                    </a:lnTo>
                    <a:lnTo>
                      <a:pt x="21328" y="2021"/>
                    </a:lnTo>
                    <a:lnTo>
                      <a:pt x="21874" y="2403"/>
                    </a:lnTo>
                    <a:lnTo>
                      <a:pt x="22447" y="2786"/>
                    </a:lnTo>
                    <a:lnTo>
                      <a:pt x="22966" y="3195"/>
                    </a:lnTo>
                    <a:lnTo>
                      <a:pt x="23485" y="3632"/>
                    </a:lnTo>
                    <a:lnTo>
                      <a:pt x="23977" y="4096"/>
                    </a:lnTo>
                    <a:lnTo>
                      <a:pt x="24441" y="4588"/>
                    </a:lnTo>
                    <a:lnTo>
                      <a:pt x="24878" y="5107"/>
                    </a:lnTo>
                    <a:lnTo>
                      <a:pt x="25287" y="5626"/>
                    </a:lnTo>
                    <a:lnTo>
                      <a:pt x="25670" y="6172"/>
                    </a:lnTo>
                    <a:lnTo>
                      <a:pt x="26052" y="6745"/>
                    </a:lnTo>
                    <a:lnTo>
                      <a:pt x="26380" y="7346"/>
                    </a:lnTo>
                    <a:lnTo>
                      <a:pt x="26708" y="7947"/>
                    </a:lnTo>
                    <a:lnTo>
                      <a:pt x="26981" y="8575"/>
                    </a:lnTo>
                    <a:lnTo>
                      <a:pt x="27226" y="9203"/>
                    </a:lnTo>
                    <a:lnTo>
                      <a:pt x="27445" y="9858"/>
                    </a:lnTo>
                    <a:lnTo>
                      <a:pt x="27636" y="10541"/>
                    </a:lnTo>
                    <a:lnTo>
                      <a:pt x="27800" y="11197"/>
                    </a:lnTo>
                    <a:lnTo>
                      <a:pt x="27909" y="11907"/>
                    </a:lnTo>
                    <a:lnTo>
                      <a:pt x="28018" y="12589"/>
                    </a:lnTo>
                    <a:lnTo>
                      <a:pt x="28073" y="13327"/>
                    </a:lnTo>
                    <a:lnTo>
                      <a:pt x="28073" y="14037"/>
                    </a:lnTo>
                    <a:lnTo>
                      <a:pt x="28073" y="1403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8" name="Google Shape;418;p15"/>
            <p:cNvGrpSpPr/>
            <p:nvPr/>
          </p:nvGrpSpPr>
          <p:grpSpPr>
            <a:xfrm rot="10800000">
              <a:off x="6874957" y="3719837"/>
              <a:ext cx="2215131" cy="2215131"/>
              <a:chOff x="-371675" y="3067700"/>
              <a:chExt cx="2629548" cy="2629548"/>
            </a:xfrm>
          </p:grpSpPr>
          <p:sp>
            <p:nvSpPr>
              <p:cNvPr id="419" name="Google Shape;419;p15"/>
              <p:cNvSpPr/>
              <p:nvPr/>
            </p:nvSpPr>
            <p:spPr>
              <a:xfrm>
                <a:off x="395236" y="3834611"/>
                <a:ext cx="1096745" cy="1095727"/>
              </a:xfrm>
              <a:custGeom>
                <a:avLst/>
                <a:gdLst/>
                <a:ahLst/>
                <a:cxnLst/>
                <a:rect l="l" t="t" r="r" b="b"/>
                <a:pathLst>
                  <a:path w="30149" h="30121" fill="none" extrusionOk="0">
                    <a:moveTo>
                      <a:pt x="30148" y="15047"/>
                    </a:moveTo>
                    <a:lnTo>
                      <a:pt x="30148" y="15047"/>
                    </a:lnTo>
                    <a:lnTo>
                      <a:pt x="30121" y="14282"/>
                    </a:lnTo>
                    <a:lnTo>
                      <a:pt x="30066" y="13518"/>
                    </a:lnTo>
                    <a:lnTo>
                      <a:pt x="29957" y="12753"/>
                    </a:lnTo>
                    <a:lnTo>
                      <a:pt x="29820" y="12016"/>
                    </a:lnTo>
                    <a:lnTo>
                      <a:pt x="29657" y="11306"/>
                    </a:lnTo>
                    <a:lnTo>
                      <a:pt x="29465" y="10568"/>
                    </a:lnTo>
                    <a:lnTo>
                      <a:pt x="29220" y="9886"/>
                    </a:lnTo>
                    <a:lnTo>
                      <a:pt x="28947" y="9203"/>
                    </a:lnTo>
                    <a:lnTo>
                      <a:pt x="28646" y="8520"/>
                    </a:lnTo>
                    <a:lnTo>
                      <a:pt x="28319" y="7865"/>
                    </a:lnTo>
                    <a:lnTo>
                      <a:pt x="27964" y="7237"/>
                    </a:lnTo>
                    <a:lnTo>
                      <a:pt x="27554" y="6636"/>
                    </a:lnTo>
                    <a:lnTo>
                      <a:pt x="27144" y="6035"/>
                    </a:lnTo>
                    <a:lnTo>
                      <a:pt x="26707" y="5462"/>
                    </a:lnTo>
                    <a:lnTo>
                      <a:pt x="26216" y="4916"/>
                    </a:lnTo>
                    <a:lnTo>
                      <a:pt x="25724" y="4397"/>
                    </a:lnTo>
                    <a:lnTo>
                      <a:pt x="25205" y="3905"/>
                    </a:lnTo>
                    <a:lnTo>
                      <a:pt x="24659" y="3441"/>
                    </a:lnTo>
                    <a:lnTo>
                      <a:pt x="24086" y="2977"/>
                    </a:lnTo>
                    <a:lnTo>
                      <a:pt x="23485" y="2567"/>
                    </a:lnTo>
                    <a:lnTo>
                      <a:pt x="22884" y="2185"/>
                    </a:lnTo>
                    <a:lnTo>
                      <a:pt x="22256" y="1803"/>
                    </a:lnTo>
                    <a:lnTo>
                      <a:pt x="21601" y="1475"/>
                    </a:lnTo>
                    <a:lnTo>
                      <a:pt x="20945" y="1175"/>
                    </a:lnTo>
                    <a:lnTo>
                      <a:pt x="20263" y="902"/>
                    </a:lnTo>
                    <a:lnTo>
                      <a:pt x="19553" y="656"/>
                    </a:lnTo>
                    <a:lnTo>
                      <a:pt x="18843" y="465"/>
                    </a:lnTo>
                    <a:lnTo>
                      <a:pt x="18105" y="301"/>
                    </a:lnTo>
                    <a:lnTo>
                      <a:pt x="17368" y="164"/>
                    </a:lnTo>
                    <a:lnTo>
                      <a:pt x="16603" y="55"/>
                    </a:lnTo>
                    <a:lnTo>
                      <a:pt x="15839" y="0"/>
                    </a:lnTo>
                    <a:lnTo>
                      <a:pt x="15074" y="0"/>
                    </a:lnTo>
                    <a:lnTo>
                      <a:pt x="15074" y="0"/>
                    </a:lnTo>
                    <a:lnTo>
                      <a:pt x="14282" y="0"/>
                    </a:lnTo>
                    <a:lnTo>
                      <a:pt x="13518" y="55"/>
                    </a:lnTo>
                    <a:lnTo>
                      <a:pt x="12780" y="164"/>
                    </a:lnTo>
                    <a:lnTo>
                      <a:pt x="12043" y="301"/>
                    </a:lnTo>
                    <a:lnTo>
                      <a:pt x="11306" y="465"/>
                    </a:lnTo>
                    <a:lnTo>
                      <a:pt x="10596" y="656"/>
                    </a:lnTo>
                    <a:lnTo>
                      <a:pt x="9886" y="902"/>
                    </a:lnTo>
                    <a:lnTo>
                      <a:pt x="9203" y="1175"/>
                    </a:lnTo>
                    <a:lnTo>
                      <a:pt x="8548" y="1475"/>
                    </a:lnTo>
                    <a:lnTo>
                      <a:pt x="7892" y="1803"/>
                    </a:lnTo>
                    <a:lnTo>
                      <a:pt x="7264" y="2185"/>
                    </a:lnTo>
                    <a:lnTo>
                      <a:pt x="6636" y="2567"/>
                    </a:lnTo>
                    <a:lnTo>
                      <a:pt x="6063" y="2977"/>
                    </a:lnTo>
                    <a:lnTo>
                      <a:pt x="5489" y="3441"/>
                    </a:lnTo>
                    <a:lnTo>
                      <a:pt x="4943" y="3905"/>
                    </a:lnTo>
                    <a:lnTo>
                      <a:pt x="4424" y="4397"/>
                    </a:lnTo>
                    <a:lnTo>
                      <a:pt x="3905" y="4916"/>
                    </a:lnTo>
                    <a:lnTo>
                      <a:pt x="3441" y="5462"/>
                    </a:lnTo>
                    <a:lnTo>
                      <a:pt x="3004" y="6035"/>
                    </a:lnTo>
                    <a:lnTo>
                      <a:pt x="2567" y="6636"/>
                    </a:lnTo>
                    <a:lnTo>
                      <a:pt x="2185" y="7237"/>
                    </a:lnTo>
                    <a:lnTo>
                      <a:pt x="1830" y="7865"/>
                    </a:lnTo>
                    <a:lnTo>
                      <a:pt x="1475" y="8520"/>
                    </a:lnTo>
                    <a:lnTo>
                      <a:pt x="1174" y="9203"/>
                    </a:lnTo>
                    <a:lnTo>
                      <a:pt x="901" y="9886"/>
                    </a:lnTo>
                    <a:lnTo>
                      <a:pt x="683" y="10568"/>
                    </a:lnTo>
                    <a:lnTo>
                      <a:pt x="464" y="11306"/>
                    </a:lnTo>
                    <a:lnTo>
                      <a:pt x="301" y="12016"/>
                    </a:lnTo>
                    <a:lnTo>
                      <a:pt x="164" y="12753"/>
                    </a:lnTo>
                    <a:lnTo>
                      <a:pt x="82" y="13518"/>
                    </a:lnTo>
                    <a:lnTo>
                      <a:pt x="28" y="14282"/>
                    </a:lnTo>
                    <a:lnTo>
                      <a:pt x="0" y="15047"/>
                    </a:lnTo>
                    <a:lnTo>
                      <a:pt x="0" y="15047"/>
                    </a:lnTo>
                    <a:lnTo>
                      <a:pt x="28" y="15839"/>
                    </a:lnTo>
                    <a:lnTo>
                      <a:pt x="82" y="16603"/>
                    </a:lnTo>
                    <a:lnTo>
                      <a:pt x="164" y="17341"/>
                    </a:lnTo>
                    <a:lnTo>
                      <a:pt x="301" y="18105"/>
                    </a:lnTo>
                    <a:lnTo>
                      <a:pt x="464" y="18815"/>
                    </a:lnTo>
                    <a:lnTo>
                      <a:pt x="683" y="19553"/>
                    </a:lnTo>
                    <a:lnTo>
                      <a:pt x="901" y="20235"/>
                    </a:lnTo>
                    <a:lnTo>
                      <a:pt x="1174" y="20918"/>
                    </a:lnTo>
                    <a:lnTo>
                      <a:pt x="1475" y="21601"/>
                    </a:lnTo>
                    <a:lnTo>
                      <a:pt x="1830" y="22229"/>
                    </a:lnTo>
                    <a:lnTo>
                      <a:pt x="2185" y="22884"/>
                    </a:lnTo>
                    <a:lnTo>
                      <a:pt x="2567" y="23485"/>
                    </a:lnTo>
                    <a:lnTo>
                      <a:pt x="3004" y="24086"/>
                    </a:lnTo>
                    <a:lnTo>
                      <a:pt x="3441" y="24632"/>
                    </a:lnTo>
                    <a:lnTo>
                      <a:pt x="3905" y="25178"/>
                    </a:lnTo>
                    <a:lnTo>
                      <a:pt x="4424" y="25724"/>
                    </a:lnTo>
                    <a:lnTo>
                      <a:pt x="4943" y="26216"/>
                    </a:lnTo>
                    <a:lnTo>
                      <a:pt x="5489" y="26680"/>
                    </a:lnTo>
                    <a:lnTo>
                      <a:pt x="6063" y="27144"/>
                    </a:lnTo>
                    <a:lnTo>
                      <a:pt x="6636" y="27554"/>
                    </a:lnTo>
                    <a:lnTo>
                      <a:pt x="7264" y="27936"/>
                    </a:lnTo>
                    <a:lnTo>
                      <a:pt x="7892" y="28319"/>
                    </a:lnTo>
                    <a:lnTo>
                      <a:pt x="8548" y="28646"/>
                    </a:lnTo>
                    <a:lnTo>
                      <a:pt x="9203" y="28947"/>
                    </a:lnTo>
                    <a:lnTo>
                      <a:pt x="9886" y="29220"/>
                    </a:lnTo>
                    <a:lnTo>
                      <a:pt x="10596" y="29438"/>
                    </a:lnTo>
                    <a:lnTo>
                      <a:pt x="11306" y="29657"/>
                    </a:lnTo>
                    <a:lnTo>
                      <a:pt x="12043" y="29820"/>
                    </a:lnTo>
                    <a:lnTo>
                      <a:pt x="12780" y="29957"/>
                    </a:lnTo>
                    <a:lnTo>
                      <a:pt x="13518" y="30039"/>
                    </a:lnTo>
                    <a:lnTo>
                      <a:pt x="14282" y="30121"/>
                    </a:lnTo>
                    <a:lnTo>
                      <a:pt x="15074" y="30121"/>
                    </a:lnTo>
                    <a:lnTo>
                      <a:pt x="15074" y="30121"/>
                    </a:lnTo>
                    <a:lnTo>
                      <a:pt x="15839" y="30121"/>
                    </a:lnTo>
                    <a:lnTo>
                      <a:pt x="16603" y="30039"/>
                    </a:lnTo>
                    <a:lnTo>
                      <a:pt x="17368" y="29957"/>
                    </a:lnTo>
                    <a:lnTo>
                      <a:pt x="18105" y="29820"/>
                    </a:lnTo>
                    <a:lnTo>
                      <a:pt x="18843" y="29657"/>
                    </a:lnTo>
                    <a:lnTo>
                      <a:pt x="19553" y="29438"/>
                    </a:lnTo>
                    <a:lnTo>
                      <a:pt x="20263" y="29220"/>
                    </a:lnTo>
                    <a:lnTo>
                      <a:pt x="20945" y="28947"/>
                    </a:lnTo>
                    <a:lnTo>
                      <a:pt x="21601" y="28646"/>
                    </a:lnTo>
                    <a:lnTo>
                      <a:pt x="22256" y="28319"/>
                    </a:lnTo>
                    <a:lnTo>
                      <a:pt x="22884" y="27936"/>
                    </a:lnTo>
                    <a:lnTo>
                      <a:pt x="23485" y="27554"/>
                    </a:lnTo>
                    <a:lnTo>
                      <a:pt x="24086" y="27144"/>
                    </a:lnTo>
                    <a:lnTo>
                      <a:pt x="24659" y="26680"/>
                    </a:lnTo>
                    <a:lnTo>
                      <a:pt x="25205" y="26216"/>
                    </a:lnTo>
                    <a:lnTo>
                      <a:pt x="25724" y="25724"/>
                    </a:lnTo>
                    <a:lnTo>
                      <a:pt x="26216" y="25178"/>
                    </a:lnTo>
                    <a:lnTo>
                      <a:pt x="26707" y="24632"/>
                    </a:lnTo>
                    <a:lnTo>
                      <a:pt x="27144" y="24086"/>
                    </a:lnTo>
                    <a:lnTo>
                      <a:pt x="27554" y="23485"/>
                    </a:lnTo>
                    <a:lnTo>
                      <a:pt x="27964" y="22884"/>
                    </a:lnTo>
                    <a:lnTo>
                      <a:pt x="28319" y="22229"/>
                    </a:lnTo>
                    <a:lnTo>
                      <a:pt x="28646" y="21601"/>
                    </a:lnTo>
                    <a:lnTo>
                      <a:pt x="28947" y="20918"/>
                    </a:lnTo>
                    <a:lnTo>
                      <a:pt x="29220" y="20235"/>
                    </a:lnTo>
                    <a:lnTo>
                      <a:pt x="29465" y="19553"/>
                    </a:lnTo>
                    <a:lnTo>
                      <a:pt x="29657" y="18815"/>
                    </a:lnTo>
                    <a:lnTo>
                      <a:pt x="29820" y="18105"/>
                    </a:lnTo>
                    <a:lnTo>
                      <a:pt x="29957" y="17341"/>
                    </a:lnTo>
                    <a:lnTo>
                      <a:pt x="30066" y="16603"/>
                    </a:lnTo>
                    <a:lnTo>
                      <a:pt x="30121" y="15839"/>
                    </a:lnTo>
                    <a:lnTo>
                      <a:pt x="30148" y="15047"/>
                    </a:lnTo>
                    <a:lnTo>
                      <a:pt x="30148" y="15047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15"/>
              <p:cNvSpPr/>
              <p:nvPr/>
            </p:nvSpPr>
            <p:spPr>
              <a:xfrm>
                <a:off x="-371675" y="3067700"/>
                <a:ext cx="2629548" cy="2629548"/>
              </a:xfrm>
              <a:custGeom>
                <a:avLst/>
                <a:gdLst/>
                <a:ahLst/>
                <a:cxnLst/>
                <a:rect l="l" t="t" r="r" b="b"/>
                <a:pathLst>
                  <a:path w="72285" h="72285" fill="none" extrusionOk="0">
                    <a:moveTo>
                      <a:pt x="72285" y="36129"/>
                    </a:moveTo>
                    <a:lnTo>
                      <a:pt x="72285" y="36129"/>
                    </a:lnTo>
                    <a:lnTo>
                      <a:pt x="72285" y="35200"/>
                    </a:lnTo>
                    <a:lnTo>
                      <a:pt x="72257" y="34272"/>
                    </a:lnTo>
                    <a:lnTo>
                      <a:pt x="72203" y="33371"/>
                    </a:lnTo>
                    <a:lnTo>
                      <a:pt x="72121" y="32442"/>
                    </a:lnTo>
                    <a:lnTo>
                      <a:pt x="72012" y="31541"/>
                    </a:lnTo>
                    <a:lnTo>
                      <a:pt x="71875" y="30640"/>
                    </a:lnTo>
                    <a:lnTo>
                      <a:pt x="71738" y="29739"/>
                    </a:lnTo>
                    <a:lnTo>
                      <a:pt x="71575" y="28865"/>
                    </a:lnTo>
                    <a:lnTo>
                      <a:pt x="71383" y="27991"/>
                    </a:lnTo>
                    <a:lnTo>
                      <a:pt x="71165" y="27117"/>
                    </a:lnTo>
                    <a:lnTo>
                      <a:pt x="70919" y="26244"/>
                    </a:lnTo>
                    <a:lnTo>
                      <a:pt x="70673" y="25397"/>
                    </a:lnTo>
                    <a:lnTo>
                      <a:pt x="70400" y="24550"/>
                    </a:lnTo>
                    <a:lnTo>
                      <a:pt x="70100" y="23704"/>
                    </a:lnTo>
                    <a:lnTo>
                      <a:pt x="69800" y="22885"/>
                    </a:lnTo>
                    <a:lnTo>
                      <a:pt x="69445" y="22065"/>
                    </a:lnTo>
                    <a:lnTo>
                      <a:pt x="69117" y="21274"/>
                    </a:lnTo>
                    <a:lnTo>
                      <a:pt x="68735" y="20482"/>
                    </a:lnTo>
                    <a:lnTo>
                      <a:pt x="68352" y="19690"/>
                    </a:lnTo>
                    <a:lnTo>
                      <a:pt x="67943" y="18925"/>
                    </a:lnTo>
                    <a:lnTo>
                      <a:pt x="67506" y="18160"/>
                    </a:lnTo>
                    <a:lnTo>
                      <a:pt x="67069" y="17396"/>
                    </a:lnTo>
                    <a:lnTo>
                      <a:pt x="66605" y="16658"/>
                    </a:lnTo>
                    <a:lnTo>
                      <a:pt x="66113" y="15921"/>
                    </a:lnTo>
                    <a:lnTo>
                      <a:pt x="65621" y="15211"/>
                    </a:lnTo>
                    <a:lnTo>
                      <a:pt x="65103" y="14501"/>
                    </a:lnTo>
                    <a:lnTo>
                      <a:pt x="64584" y="13818"/>
                    </a:lnTo>
                    <a:lnTo>
                      <a:pt x="64038" y="13136"/>
                    </a:lnTo>
                    <a:lnTo>
                      <a:pt x="63491" y="12480"/>
                    </a:lnTo>
                    <a:lnTo>
                      <a:pt x="62918" y="11825"/>
                    </a:lnTo>
                    <a:lnTo>
                      <a:pt x="62317" y="11197"/>
                    </a:lnTo>
                    <a:lnTo>
                      <a:pt x="61716" y="10569"/>
                    </a:lnTo>
                    <a:lnTo>
                      <a:pt x="61088" y="9968"/>
                    </a:lnTo>
                    <a:lnTo>
                      <a:pt x="60460" y="9395"/>
                    </a:lnTo>
                    <a:lnTo>
                      <a:pt x="59805" y="8821"/>
                    </a:lnTo>
                    <a:lnTo>
                      <a:pt x="59149" y="8248"/>
                    </a:lnTo>
                    <a:lnTo>
                      <a:pt x="58467" y="7702"/>
                    </a:lnTo>
                    <a:lnTo>
                      <a:pt x="57784" y="7183"/>
                    </a:lnTo>
                    <a:lnTo>
                      <a:pt x="57074" y="6664"/>
                    </a:lnTo>
                    <a:lnTo>
                      <a:pt x="56364" y="6172"/>
                    </a:lnTo>
                    <a:lnTo>
                      <a:pt x="55627" y="5681"/>
                    </a:lnTo>
                    <a:lnTo>
                      <a:pt x="54889" y="5217"/>
                    </a:lnTo>
                    <a:lnTo>
                      <a:pt x="54152" y="4780"/>
                    </a:lnTo>
                    <a:lnTo>
                      <a:pt x="53388" y="4370"/>
                    </a:lnTo>
                    <a:lnTo>
                      <a:pt x="52596" y="3960"/>
                    </a:lnTo>
                    <a:lnTo>
                      <a:pt x="51831" y="3551"/>
                    </a:lnTo>
                    <a:lnTo>
                      <a:pt x="51039" y="3196"/>
                    </a:lnTo>
                    <a:lnTo>
                      <a:pt x="50220" y="2841"/>
                    </a:lnTo>
                    <a:lnTo>
                      <a:pt x="49401" y="2513"/>
                    </a:lnTo>
                    <a:lnTo>
                      <a:pt x="48581" y="2185"/>
                    </a:lnTo>
                    <a:lnTo>
                      <a:pt x="47735" y="1885"/>
                    </a:lnTo>
                    <a:lnTo>
                      <a:pt x="46888" y="1612"/>
                    </a:lnTo>
                    <a:lnTo>
                      <a:pt x="46042" y="1366"/>
                    </a:lnTo>
                    <a:lnTo>
                      <a:pt x="45195" y="1120"/>
                    </a:lnTo>
                    <a:lnTo>
                      <a:pt x="44321" y="929"/>
                    </a:lnTo>
                    <a:lnTo>
                      <a:pt x="43447" y="738"/>
                    </a:lnTo>
                    <a:lnTo>
                      <a:pt x="42546" y="547"/>
                    </a:lnTo>
                    <a:lnTo>
                      <a:pt x="41645" y="410"/>
                    </a:lnTo>
                    <a:lnTo>
                      <a:pt x="40744" y="274"/>
                    </a:lnTo>
                    <a:lnTo>
                      <a:pt x="39843" y="192"/>
                    </a:lnTo>
                    <a:lnTo>
                      <a:pt x="38942" y="110"/>
                    </a:lnTo>
                    <a:lnTo>
                      <a:pt x="38013" y="55"/>
                    </a:lnTo>
                    <a:lnTo>
                      <a:pt x="37085" y="1"/>
                    </a:lnTo>
                    <a:lnTo>
                      <a:pt x="36156" y="1"/>
                    </a:lnTo>
                    <a:lnTo>
                      <a:pt x="36156" y="1"/>
                    </a:lnTo>
                    <a:lnTo>
                      <a:pt x="35228" y="1"/>
                    </a:lnTo>
                    <a:lnTo>
                      <a:pt x="34299" y="55"/>
                    </a:lnTo>
                    <a:lnTo>
                      <a:pt x="33371" y="110"/>
                    </a:lnTo>
                    <a:lnTo>
                      <a:pt x="32442" y="192"/>
                    </a:lnTo>
                    <a:lnTo>
                      <a:pt x="31541" y="274"/>
                    </a:lnTo>
                    <a:lnTo>
                      <a:pt x="30640" y="410"/>
                    </a:lnTo>
                    <a:lnTo>
                      <a:pt x="29766" y="547"/>
                    </a:lnTo>
                    <a:lnTo>
                      <a:pt x="28865" y="738"/>
                    </a:lnTo>
                    <a:lnTo>
                      <a:pt x="27991" y="929"/>
                    </a:lnTo>
                    <a:lnTo>
                      <a:pt x="27117" y="1120"/>
                    </a:lnTo>
                    <a:lnTo>
                      <a:pt x="26243" y="1366"/>
                    </a:lnTo>
                    <a:lnTo>
                      <a:pt x="25397" y="1612"/>
                    </a:lnTo>
                    <a:lnTo>
                      <a:pt x="24550" y="1885"/>
                    </a:lnTo>
                    <a:lnTo>
                      <a:pt x="23731" y="2185"/>
                    </a:lnTo>
                    <a:lnTo>
                      <a:pt x="22885" y="2513"/>
                    </a:lnTo>
                    <a:lnTo>
                      <a:pt x="22093" y="2841"/>
                    </a:lnTo>
                    <a:lnTo>
                      <a:pt x="21273" y="3196"/>
                    </a:lnTo>
                    <a:lnTo>
                      <a:pt x="20481" y="3551"/>
                    </a:lnTo>
                    <a:lnTo>
                      <a:pt x="19690" y="3960"/>
                    </a:lnTo>
                    <a:lnTo>
                      <a:pt x="18925" y="4370"/>
                    </a:lnTo>
                    <a:lnTo>
                      <a:pt x="18160" y="4780"/>
                    </a:lnTo>
                    <a:lnTo>
                      <a:pt x="17396" y="5217"/>
                    </a:lnTo>
                    <a:lnTo>
                      <a:pt x="16658" y="5681"/>
                    </a:lnTo>
                    <a:lnTo>
                      <a:pt x="15948" y="6172"/>
                    </a:lnTo>
                    <a:lnTo>
                      <a:pt x="15238" y="6664"/>
                    </a:lnTo>
                    <a:lnTo>
                      <a:pt x="14528" y="7183"/>
                    </a:lnTo>
                    <a:lnTo>
                      <a:pt x="13846" y="7702"/>
                    </a:lnTo>
                    <a:lnTo>
                      <a:pt x="13163" y="8248"/>
                    </a:lnTo>
                    <a:lnTo>
                      <a:pt x="12508" y="8821"/>
                    </a:lnTo>
                    <a:lnTo>
                      <a:pt x="11852" y="9395"/>
                    </a:lnTo>
                    <a:lnTo>
                      <a:pt x="11224" y="9968"/>
                    </a:lnTo>
                    <a:lnTo>
                      <a:pt x="10596" y="10569"/>
                    </a:lnTo>
                    <a:lnTo>
                      <a:pt x="9995" y="11197"/>
                    </a:lnTo>
                    <a:lnTo>
                      <a:pt x="9394" y="11825"/>
                    </a:lnTo>
                    <a:lnTo>
                      <a:pt x="8821" y="12480"/>
                    </a:lnTo>
                    <a:lnTo>
                      <a:pt x="8248" y="13136"/>
                    </a:lnTo>
                    <a:lnTo>
                      <a:pt x="7701" y="13818"/>
                    </a:lnTo>
                    <a:lnTo>
                      <a:pt x="7183" y="14501"/>
                    </a:lnTo>
                    <a:lnTo>
                      <a:pt x="6664" y="15211"/>
                    </a:lnTo>
                    <a:lnTo>
                      <a:pt x="6172" y="15921"/>
                    </a:lnTo>
                    <a:lnTo>
                      <a:pt x="5708" y="16658"/>
                    </a:lnTo>
                    <a:lnTo>
                      <a:pt x="5244" y="17396"/>
                    </a:lnTo>
                    <a:lnTo>
                      <a:pt x="4807" y="18160"/>
                    </a:lnTo>
                    <a:lnTo>
                      <a:pt x="4370" y="18925"/>
                    </a:lnTo>
                    <a:lnTo>
                      <a:pt x="3960" y="19690"/>
                    </a:lnTo>
                    <a:lnTo>
                      <a:pt x="3578" y="20482"/>
                    </a:lnTo>
                    <a:lnTo>
                      <a:pt x="3196" y="21274"/>
                    </a:lnTo>
                    <a:lnTo>
                      <a:pt x="2841" y="22065"/>
                    </a:lnTo>
                    <a:lnTo>
                      <a:pt x="2513" y="22885"/>
                    </a:lnTo>
                    <a:lnTo>
                      <a:pt x="2185" y="23704"/>
                    </a:lnTo>
                    <a:lnTo>
                      <a:pt x="1912" y="24550"/>
                    </a:lnTo>
                    <a:lnTo>
                      <a:pt x="1639" y="25397"/>
                    </a:lnTo>
                    <a:lnTo>
                      <a:pt x="1366" y="26244"/>
                    </a:lnTo>
                    <a:lnTo>
                      <a:pt x="1147" y="27117"/>
                    </a:lnTo>
                    <a:lnTo>
                      <a:pt x="929" y="27991"/>
                    </a:lnTo>
                    <a:lnTo>
                      <a:pt x="738" y="28865"/>
                    </a:lnTo>
                    <a:lnTo>
                      <a:pt x="574" y="29739"/>
                    </a:lnTo>
                    <a:lnTo>
                      <a:pt x="410" y="30640"/>
                    </a:lnTo>
                    <a:lnTo>
                      <a:pt x="301" y="31541"/>
                    </a:lnTo>
                    <a:lnTo>
                      <a:pt x="192" y="32442"/>
                    </a:lnTo>
                    <a:lnTo>
                      <a:pt x="110" y="33371"/>
                    </a:lnTo>
                    <a:lnTo>
                      <a:pt x="55" y="34272"/>
                    </a:lnTo>
                    <a:lnTo>
                      <a:pt x="28" y="35200"/>
                    </a:lnTo>
                    <a:lnTo>
                      <a:pt x="1" y="36129"/>
                    </a:lnTo>
                    <a:lnTo>
                      <a:pt x="1" y="36129"/>
                    </a:lnTo>
                    <a:lnTo>
                      <a:pt x="28" y="37085"/>
                    </a:lnTo>
                    <a:lnTo>
                      <a:pt x="55" y="38013"/>
                    </a:lnTo>
                    <a:lnTo>
                      <a:pt x="110" y="38914"/>
                    </a:lnTo>
                    <a:lnTo>
                      <a:pt x="192" y="39843"/>
                    </a:lnTo>
                    <a:lnTo>
                      <a:pt x="301" y="40744"/>
                    </a:lnTo>
                    <a:lnTo>
                      <a:pt x="410" y="41645"/>
                    </a:lnTo>
                    <a:lnTo>
                      <a:pt x="574" y="42546"/>
                    </a:lnTo>
                    <a:lnTo>
                      <a:pt x="738" y="43420"/>
                    </a:lnTo>
                    <a:lnTo>
                      <a:pt x="929" y="44294"/>
                    </a:lnTo>
                    <a:lnTo>
                      <a:pt x="1147" y="45168"/>
                    </a:lnTo>
                    <a:lnTo>
                      <a:pt x="1366" y="46042"/>
                    </a:lnTo>
                    <a:lnTo>
                      <a:pt x="1639" y="46888"/>
                    </a:lnTo>
                    <a:lnTo>
                      <a:pt x="1912" y="47735"/>
                    </a:lnTo>
                    <a:lnTo>
                      <a:pt x="2185" y="48581"/>
                    </a:lnTo>
                    <a:lnTo>
                      <a:pt x="2513" y="49401"/>
                    </a:lnTo>
                    <a:lnTo>
                      <a:pt x="2841" y="50220"/>
                    </a:lnTo>
                    <a:lnTo>
                      <a:pt x="3196" y="51012"/>
                    </a:lnTo>
                    <a:lnTo>
                      <a:pt x="3578" y="51804"/>
                    </a:lnTo>
                    <a:lnTo>
                      <a:pt x="3960" y="52596"/>
                    </a:lnTo>
                    <a:lnTo>
                      <a:pt x="4370" y="53360"/>
                    </a:lnTo>
                    <a:lnTo>
                      <a:pt x="4807" y="54125"/>
                    </a:lnTo>
                    <a:lnTo>
                      <a:pt x="5244" y="54889"/>
                    </a:lnTo>
                    <a:lnTo>
                      <a:pt x="5708" y="55627"/>
                    </a:lnTo>
                    <a:lnTo>
                      <a:pt x="6172" y="56337"/>
                    </a:lnTo>
                    <a:lnTo>
                      <a:pt x="6664" y="57074"/>
                    </a:lnTo>
                    <a:lnTo>
                      <a:pt x="7183" y="57757"/>
                    </a:lnTo>
                    <a:lnTo>
                      <a:pt x="7701" y="58467"/>
                    </a:lnTo>
                    <a:lnTo>
                      <a:pt x="8248" y="59122"/>
                    </a:lnTo>
                    <a:lnTo>
                      <a:pt x="8821" y="59805"/>
                    </a:lnTo>
                    <a:lnTo>
                      <a:pt x="9394" y="60433"/>
                    </a:lnTo>
                    <a:lnTo>
                      <a:pt x="9995" y="61088"/>
                    </a:lnTo>
                    <a:lnTo>
                      <a:pt x="10596" y="61689"/>
                    </a:lnTo>
                    <a:lnTo>
                      <a:pt x="11224" y="62317"/>
                    </a:lnTo>
                    <a:lnTo>
                      <a:pt x="11852" y="62891"/>
                    </a:lnTo>
                    <a:lnTo>
                      <a:pt x="12508" y="63464"/>
                    </a:lnTo>
                    <a:lnTo>
                      <a:pt x="13163" y="64038"/>
                    </a:lnTo>
                    <a:lnTo>
                      <a:pt x="13846" y="64584"/>
                    </a:lnTo>
                    <a:lnTo>
                      <a:pt x="14528" y="65103"/>
                    </a:lnTo>
                    <a:lnTo>
                      <a:pt x="15238" y="65621"/>
                    </a:lnTo>
                    <a:lnTo>
                      <a:pt x="15948" y="66113"/>
                    </a:lnTo>
                    <a:lnTo>
                      <a:pt x="16658" y="66604"/>
                    </a:lnTo>
                    <a:lnTo>
                      <a:pt x="17396" y="67041"/>
                    </a:lnTo>
                    <a:lnTo>
                      <a:pt x="18160" y="67506"/>
                    </a:lnTo>
                    <a:lnTo>
                      <a:pt x="18925" y="67915"/>
                    </a:lnTo>
                    <a:lnTo>
                      <a:pt x="19690" y="68325"/>
                    </a:lnTo>
                    <a:lnTo>
                      <a:pt x="20481" y="68734"/>
                    </a:lnTo>
                    <a:lnTo>
                      <a:pt x="21273" y="69089"/>
                    </a:lnTo>
                    <a:lnTo>
                      <a:pt x="22093" y="69444"/>
                    </a:lnTo>
                    <a:lnTo>
                      <a:pt x="22885" y="69772"/>
                    </a:lnTo>
                    <a:lnTo>
                      <a:pt x="23731" y="70100"/>
                    </a:lnTo>
                    <a:lnTo>
                      <a:pt x="24550" y="70400"/>
                    </a:lnTo>
                    <a:lnTo>
                      <a:pt x="25397" y="70673"/>
                    </a:lnTo>
                    <a:lnTo>
                      <a:pt x="26243" y="70919"/>
                    </a:lnTo>
                    <a:lnTo>
                      <a:pt x="27117" y="71138"/>
                    </a:lnTo>
                    <a:lnTo>
                      <a:pt x="27991" y="71356"/>
                    </a:lnTo>
                    <a:lnTo>
                      <a:pt x="28865" y="71547"/>
                    </a:lnTo>
                    <a:lnTo>
                      <a:pt x="29766" y="71711"/>
                    </a:lnTo>
                    <a:lnTo>
                      <a:pt x="30640" y="71875"/>
                    </a:lnTo>
                    <a:lnTo>
                      <a:pt x="31541" y="71984"/>
                    </a:lnTo>
                    <a:lnTo>
                      <a:pt x="32442" y="72093"/>
                    </a:lnTo>
                    <a:lnTo>
                      <a:pt x="33371" y="72175"/>
                    </a:lnTo>
                    <a:lnTo>
                      <a:pt x="34299" y="72230"/>
                    </a:lnTo>
                    <a:lnTo>
                      <a:pt x="35228" y="72284"/>
                    </a:lnTo>
                    <a:lnTo>
                      <a:pt x="36156" y="72284"/>
                    </a:lnTo>
                    <a:lnTo>
                      <a:pt x="36156" y="72284"/>
                    </a:lnTo>
                    <a:lnTo>
                      <a:pt x="37085" y="72284"/>
                    </a:lnTo>
                    <a:lnTo>
                      <a:pt x="38013" y="72230"/>
                    </a:lnTo>
                    <a:lnTo>
                      <a:pt x="38942" y="72175"/>
                    </a:lnTo>
                    <a:lnTo>
                      <a:pt x="39843" y="72093"/>
                    </a:lnTo>
                    <a:lnTo>
                      <a:pt x="40744" y="71984"/>
                    </a:lnTo>
                    <a:lnTo>
                      <a:pt x="41645" y="71875"/>
                    </a:lnTo>
                    <a:lnTo>
                      <a:pt x="42546" y="71711"/>
                    </a:lnTo>
                    <a:lnTo>
                      <a:pt x="43447" y="71547"/>
                    </a:lnTo>
                    <a:lnTo>
                      <a:pt x="44321" y="71356"/>
                    </a:lnTo>
                    <a:lnTo>
                      <a:pt x="45195" y="71138"/>
                    </a:lnTo>
                    <a:lnTo>
                      <a:pt x="46042" y="70919"/>
                    </a:lnTo>
                    <a:lnTo>
                      <a:pt x="46888" y="70673"/>
                    </a:lnTo>
                    <a:lnTo>
                      <a:pt x="47735" y="70400"/>
                    </a:lnTo>
                    <a:lnTo>
                      <a:pt x="48581" y="70100"/>
                    </a:lnTo>
                    <a:lnTo>
                      <a:pt x="49401" y="69772"/>
                    </a:lnTo>
                    <a:lnTo>
                      <a:pt x="50220" y="69444"/>
                    </a:lnTo>
                    <a:lnTo>
                      <a:pt x="51039" y="69089"/>
                    </a:lnTo>
                    <a:lnTo>
                      <a:pt x="51831" y="68734"/>
                    </a:lnTo>
                    <a:lnTo>
                      <a:pt x="52596" y="68325"/>
                    </a:lnTo>
                    <a:lnTo>
                      <a:pt x="53388" y="67915"/>
                    </a:lnTo>
                    <a:lnTo>
                      <a:pt x="54152" y="67506"/>
                    </a:lnTo>
                    <a:lnTo>
                      <a:pt x="54889" y="67041"/>
                    </a:lnTo>
                    <a:lnTo>
                      <a:pt x="55627" y="66604"/>
                    </a:lnTo>
                    <a:lnTo>
                      <a:pt x="56364" y="66113"/>
                    </a:lnTo>
                    <a:lnTo>
                      <a:pt x="57074" y="65621"/>
                    </a:lnTo>
                    <a:lnTo>
                      <a:pt x="57784" y="65103"/>
                    </a:lnTo>
                    <a:lnTo>
                      <a:pt x="58467" y="64584"/>
                    </a:lnTo>
                    <a:lnTo>
                      <a:pt x="59149" y="64038"/>
                    </a:lnTo>
                    <a:lnTo>
                      <a:pt x="59805" y="63464"/>
                    </a:lnTo>
                    <a:lnTo>
                      <a:pt x="60460" y="62891"/>
                    </a:lnTo>
                    <a:lnTo>
                      <a:pt x="61088" y="62317"/>
                    </a:lnTo>
                    <a:lnTo>
                      <a:pt x="61716" y="61689"/>
                    </a:lnTo>
                    <a:lnTo>
                      <a:pt x="62317" y="61088"/>
                    </a:lnTo>
                    <a:lnTo>
                      <a:pt x="62918" y="60433"/>
                    </a:lnTo>
                    <a:lnTo>
                      <a:pt x="63491" y="59805"/>
                    </a:lnTo>
                    <a:lnTo>
                      <a:pt x="64038" y="59122"/>
                    </a:lnTo>
                    <a:lnTo>
                      <a:pt x="64584" y="58467"/>
                    </a:lnTo>
                    <a:lnTo>
                      <a:pt x="65103" y="57757"/>
                    </a:lnTo>
                    <a:lnTo>
                      <a:pt x="65621" y="57074"/>
                    </a:lnTo>
                    <a:lnTo>
                      <a:pt x="66113" y="56337"/>
                    </a:lnTo>
                    <a:lnTo>
                      <a:pt x="66605" y="55627"/>
                    </a:lnTo>
                    <a:lnTo>
                      <a:pt x="67069" y="54889"/>
                    </a:lnTo>
                    <a:lnTo>
                      <a:pt x="67506" y="54125"/>
                    </a:lnTo>
                    <a:lnTo>
                      <a:pt x="67943" y="53360"/>
                    </a:lnTo>
                    <a:lnTo>
                      <a:pt x="68352" y="52596"/>
                    </a:lnTo>
                    <a:lnTo>
                      <a:pt x="68735" y="51804"/>
                    </a:lnTo>
                    <a:lnTo>
                      <a:pt x="69117" y="51012"/>
                    </a:lnTo>
                    <a:lnTo>
                      <a:pt x="69445" y="50220"/>
                    </a:lnTo>
                    <a:lnTo>
                      <a:pt x="69800" y="49401"/>
                    </a:lnTo>
                    <a:lnTo>
                      <a:pt x="70100" y="48581"/>
                    </a:lnTo>
                    <a:lnTo>
                      <a:pt x="70400" y="47735"/>
                    </a:lnTo>
                    <a:lnTo>
                      <a:pt x="70673" y="46888"/>
                    </a:lnTo>
                    <a:lnTo>
                      <a:pt x="70919" y="46042"/>
                    </a:lnTo>
                    <a:lnTo>
                      <a:pt x="71165" y="45168"/>
                    </a:lnTo>
                    <a:lnTo>
                      <a:pt x="71383" y="44294"/>
                    </a:lnTo>
                    <a:lnTo>
                      <a:pt x="71575" y="43420"/>
                    </a:lnTo>
                    <a:lnTo>
                      <a:pt x="71738" y="42546"/>
                    </a:lnTo>
                    <a:lnTo>
                      <a:pt x="71875" y="41645"/>
                    </a:lnTo>
                    <a:lnTo>
                      <a:pt x="72012" y="40744"/>
                    </a:lnTo>
                    <a:lnTo>
                      <a:pt x="72121" y="39843"/>
                    </a:lnTo>
                    <a:lnTo>
                      <a:pt x="72203" y="38914"/>
                    </a:lnTo>
                    <a:lnTo>
                      <a:pt x="72257" y="38013"/>
                    </a:lnTo>
                    <a:lnTo>
                      <a:pt x="72285" y="37085"/>
                    </a:lnTo>
                    <a:lnTo>
                      <a:pt x="72285" y="36129"/>
                    </a:lnTo>
                    <a:lnTo>
                      <a:pt x="72285" y="36129"/>
                    </a:lnTo>
                    <a:close/>
                  </a:path>
                </a:pathLst>
              </a:custGeom>
              <a:noFill/>
              <a:ln w="68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1" name="Google Shape;421;p15"/>
            <p:cNvGrpSpPr/>
            <p:nvPr/>
          </p:nvGrpSpPr>
          <p:grpSpPr>
            <a:xfrm rot="10800000">
              <a:off x="5478481" y="4529746"/>
              <a:ext cx="1770250" cy="40300"/>
              <a:chOff x="2257875" y="5824913"/>
              <a:chExt cx="1770250" cy="40300"/>
            </a:xfrm>
          </p:grpSpPr>
          <p:sp>
            <p:nvSpPr>
              <p:cNvPr id="422" name="Google Shape;422;p15"/>
              <p:cNvSpPr/>
              <p:nvPr/>
            </p:nvSpPr>
            <p:spPr>
              <a:xfrm>
                <a:off x="3987825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0" y="656"/>
                    </a:lnTo>
                    <a:lnTo>
                      <a:pt x="0" y="820"/>
                    </a:lnTo>
                    <a:lnTo>
                      <a:pt x="0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612" y="984"/>
                    </a:lnTo>
                    <a:lnTo>
                      <a:pt x="1612" y="820"/>
                    </a:lnTo>
                    <a:lnTo>
                      <a:pt x="1612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15"/>
              <p:cNvSpPr/>
              <p:nvPr/>
            </p:nvSpPr>
            <p:spPr>
              <a:xfrm>
                <a:off x="3912725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2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6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4" y="984"/>
                    </a:lnTo>
                    <a:lnTo>
                      <a:pt x="1612" y="820"/>
                    </a:lnTo>
                    <a:lnTo>
                      <a:pt x="1584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6" y="28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15"/>
              <p:cNvSpPr/>
              <p:nvPr/>
            </p:nvSpPr>
            <p:spPr>
              <a:xfrm>
                <a:off x="3540650" y="5824913"/>
                <a:ext cx="40300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12" h="1612" extrusionOk="0">
                    <a:moveTo>
                      <a:pt x="793" y="0"/>
                    </a:moveTo>
                    <a:lnTo>
                      <a:pt x="629" y="28"/>
                    </a:lnTo>
                    <a:lnTo>
                      <a:pt x="492" y="55"/>
                    </a:lnTo>
                    <a:lnTo>
                      <a:pt x="356" y="137"/>
                    </a:lnTo>
                    <a:lnTo>
                      <a:pt x="219" y="246"/>
                    </a:lnTo>
                    <a:lnTo>
                      <a:pt x="137" y="355"/>
                    </a:lnTo>
                    <a:lnTo>
                      <a:pt x="55" y="492"/>
                    </a:lnTo>
                    <a:lnTo>
                      <a:pt x="1" y="656"/>
                    </a:lnTo>
                    <a:lnTo>
                      <a:pt x="1" y="820"/>
                    </a:lnTo>
                    <a:lnTo>
                      <a:pt x="1" y="984"/>
                    </a:lnTo>
                    <a:lnTo>
                      <a:pt x="55" y="1120"/>
                    </a:lnTo>
                    <a:lnTo>
                      <a:pt x="137" y="1257"/>
                    </a:lnTo>
                    <a:lnTo>
                      <a:pt x="219" y="1393"/>
                    </a:lnTo>
                    <a:lnTo>
                      <a:pt x="356" y="1475"/>
                    </a:lnTo>
                    <a:lnTo>
                      <a:pt x="492" y="1557"/>
                    </a:lnTo>
                    <a:lnTo>
                      <a:pt x="629" y="1612"/>
                    </a:lnTo>
                    <a:lnTo>
                      <a:pt x="957" y="1612"/>
                    </a:lnTo>
                    <a:lnTo>
                      <a:pt x="1120" y="1557"/>
                    </a:lnTo>
                    <a:lnTo>
                      <a:pt x="1257" y="1475"/>
                    </a:lnTo>
                    <a:lnTo>
                      <a:pt x="1366" y="1393"/>
                    </a:lnTo>
                    <a:lnTo>
                      <a:pt x="1475" y="1257"/>
                    </a:lnTo>
                    <a:lnTo>
                      <a:pt x="1557" y="1120"/>
                    </a:lnTo>
                    <a:lnTo>
                      <a:pt x="1585" y="984"/>
                    </a:lnTo>
                    <a:lnTo>
                      <a:pt x="1612" y="820"/>
                    </a:lnTo>
                    <a:lnTo>
                      <a:pt x="1585" y="656"/>
                    </a:lnTo>
                    <a:lnTo>
                      <a:pt x="1557" y="492"/>
                    </a:lnTo>
                    <a:lnTo>
                      <a:pt x="1475" y="355"/>
                    </a:lnTo>
                    <a:lnTo>
                      <a:pt x="1366" y="246"/>
                    </a:lnTo>
                    <a:lnTo>
                      <a:pt x="1257" y="137"/>
                    </a:lnTo>
                    <a:lnTo>
                      <a:pt x="1120" y="55"/>
                    </a:lnTo>
                    <a:lnTo>
                      <a:pt x="957" y="28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15"/>
              <p:cNvSpPr/>
              <p:nvPr/>
            </p:nvSpPr>
            <p:spPr>
              <a:xfrm>
                <a:off x="2257875" y="58249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6" y="28"/>
                    </a:lnTo>
                    <a:lnTo>
                      <a:pt x="492" y="55"/>
                    </a:lnTo>
                    <a:lnTo>
                      <a:pt x="355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55" y="1475"/>
                    </a:lnTo>
                    <a:lnTo>
                      <a:pt x="492" y="1557"/>
                    </a:lnTo>
                    <a:lnTo>
                      <a:pt x="656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15"/>
              <p:cNvSpPr/>
              <p:nvPr/>
            </p:nvSpPr>
            <p:spPr>
              <a:xfrm>
                <a:off x="2332975" y="5824913"/>
                <a:ext cx="40975" cy="4030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612" extrusionOk="0">
                    <a:moveTo>
                      <a:pt x="819" y="0"/>
                    </a:moveTo>
                    <a:lnTo>
                      <a:pt x="655" y="28"/>
                    </a:lnTo>
                    <a:lnTo>
                      <a:pt x="519" y="55"/>
                    </a:lnTo>
                    <a:lnTo>
                      <a:pt x="382" y="137"/>
                    </a:lnTo>
                    <a:lnTo>
                      <a:pt x="246" y="246"/>
                    </a:lnTo>
                    <a:lnTo>
                      <a:pt x="137" y="355"/>
                    </a:lnTo>
                    <a:lnTo>
                      <a:pt x="82" y="492"/>
                    </a:lnTo>
                    <a:lnTo>
                      <a:pt x="27" y="656"/>
                    </a:lnTo>
                    <a:lnTo>
                      <a:pt x="0" y="820"/>
                    </a:lnTo>
                    <a:lnTo>
                      <a:pt x="27" y="984"/>
                    </a:lnTo>
                    <a:lnTo>
                      <a:pt x="82" y="1120"/>
                    </a:lnTo>
                    <a:lnTo>
                      <a:pt x="137" y="1257"/>
                    </a:lnTo>
                    <a:lnTo>
                      <a:pt x="246" y="1393"/>
                    </a:lnTo>
                    <a:lnTo>
                      <a:pt x="382" y="1475"/>
                    </a:lnTo>
                    <a:lnTo>
                      <a:pt x="519" y="1557"/>
                    </a:lnTo>
                    <a:lnTo>
                      <a:pt x="655" y="1612"/>
                    </a:lnTo>
                    <a:lnTo>
                      <a:pt x="983" y="1612"/>
                    </a:lnTo>
                    <a:lnTo>
                      <a:pt x="1147" y="1557"/>
                    </a:lnTo>
                    <a:lnTo>
                      <a:pt x="1284" y="1475"/>
                    </a:lnTo>
                    <a:lnTo>
                      <a:pt x="1393" y="1393"/>
                    </a:lnTo>
                    <a:lnTo>
                      <a:pt x="1502" y="1257"/>
                    </a:lnTo>
                    <a:lnTo>
                      <a:pt x="1557" y="1120"/>
                    </a:lnTo>
                    <a:lnTo>
                      <a:pt x="1611" y="984"/>
                    </a:lnTo>
                    <a:lnTo>
                      <a:pt x="1639" y="820"/>
                    </a:lnTo>
                    <a:lnTo>
                      <a:pt x="1611" y="656"/>
                    </a:lnTo>
                    <a:lnTo>
                      <a:pt x="1557" y="492"/>
                    </a:lnTo>
                    <a:lnTo>
                      <a:pt x="1502" y="355"/>
                    </a:lnTo>
                    <a:lnTo>
                      <a:pt x="1393" y="246"/>
                    </a:lnTo>
                    <a:lnTo>
                      <a:pt x="1284" y="137"/>
                    </a:lnTo>
                    <a:lnTo>
                      <a:pt x="1147" y="55"/>
                    </a:lnTo>
                    <a:lnTo>
                      <a:pt x="983" y="28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27" name="Google Shape;427;p15"/>
            <p:cNvSpPr/>
            <p:nvPr/>
          </p:nvSpPr>
          <p:spPr>
            <a:xfrm rot="10800000">
              <a:off x="-230944" y="4355308"/>
              <a:ext cx="944175" cy="944200"/>
            </a:xfrm>
            <a:custGeom>
              <a:avLst/>
              <a:gdLst/>
              <a:ahLst/>
              <a:cxnLst/>
              <a:rect l="l" t="t" r="r" b="b"/>
              <a:pathLst>
                <a:path w="37767" h="37768" fill="none" extrusionOk="0">
                  <a:moveTo>
                    <a:pt x="37767" y="1"/>
                  </a:moveTo>
                  <a:lnTo>
                    <a:pt x="0" y="37767"/>
                  </a:lnTo>
                </a:path>
              </a:pathLst>
            </a:custGeom>
            <a:noFill/>
            <a:ln w="6825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48412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Mono"/>
              <a:buNone/>
              <a:defRPr sz="28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3" r:id="rId3"/>
    <p:sldLayoutId id="2147483670" r:id="rId4"/>
    <p:sldLayoutId id="2147483671" r:id="rId5"/>
    <p:sldLayoutId id="214748367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28"/>
          <p:cNvSpPr txBox="1">
            <a:spLocks noGrp="1"/>
          </p:cNvSpPr>
          <p:nvPr>
            <p:ph type="ctrTitle"/>
          </p:nvPr>
        </p:nvSpPr>
        <p:spPr>
          <a:xfrm>
            <a:off x="713224" y="542425"/>
            <a:ext cx="4152973" cy="158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Spam Filter: </a:t>
            </a:r>
            <a:r>
              <a:rPr lang="en" b="0" dirty="0">
                <a:solidFill>
                  <a:schemeClr val="accent3"/>
                </a:solidFill>
              </a:rPr>
              <a:t>Classification Algorithm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846" name="Google Shape;846;p28"/>
          <p:cNvSpPr txBox="1">
            <a:spLocks noGrp="1"/>
          </p:cNvSpPr>
          <p:nvPr>
            <p:ph type="subTitle" idx="1"/>
          </p:nvPr>
        </p:nvSpPr>
        <p:spPr>
          <a:xfrm>
            <a:off x="713225" y="2129725"/>
            <a:ext cx="3858900" cy="4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Using an Artificial Neural Network</a:t>
            </a:r>
            <a:endParaRPr dirty="0"/>
          </a:p>
        </p:txBody>
      </p:sp>
      <p:pic>
        <p:nvPicPr>
          <p:cNvPr id="7174" name="Picture 6" descr="SpamSieve: Easy-to-use Mac spam filter for Apple Mail, Outlook, Airmail,  MailMate, and more">
            <a:extLst>
              <a:ext uri="{FF2B5EF4-FFF2-40B4-BE49-F238E27FC236}">
                <a16:creationId xmlns:a16="http://schemas.microsoft.com/office/drawing/2014/main" id="{AB437C69-9F47-3440-B4A4-DDE6054C8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384871">
            <a:off x="5511205" y="2331882"/>
            <a:ext cx="2188894" cy="218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35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Backward Propagation</a:t>
            </a:r>
            <a:endParaRPr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E10981-25A2-8E4A-AB5E-07B7E1FBA538}"/>
              </a:ext>
            </a:extLst>
          </p:cNvPr>
          <p:cNvSpPr/>
          <p:nvPr/>
        </p:nvSpPr>
        <p:spPr>
          <a:xfrm>
            <a:off x="257109" y="1473086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397DD6-CCE9-4C41-8274-804234B492E1}"/>
              </a:ext>
            </a:extLst>
          </p:cNvPr>
          <p:cNvSpPr/>
          <p:nvPr/>
        </p:nvSpPr>
        <p:spPr>
          <a:xfrm>
            <a:off x="257109" y="1734892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27B882-1E76-864C-BF67-15CFBAC319FD}"/>
              </a:ext>
            </a:extLst>
          </p:cNvPr>
          <p:cNvSpPr/>
          <p:nvPr/>
        </p:nvSpPr>
        <p:spPr>
          <a:xfrm>
            <a:off x="257109" y="1996699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445C45-F7FF-D045-9461-3EA5B6C4CA0A}"/>
              </a:ext>
            </a:extLst>
          </p:cNvPr>
          <p:cNvSpPr/>
          <p:nvPr/>
        </p:nvSpPr>
        <p:spPr>
          <a:xfrm>
            <a:off x="2511553" y="2404758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AE2919-624E-A54E-8783-6BEC1BA60389}"/>
              </a:ext>
            </a:extLst>
          </p:cNvPr>
          <p:cNvSpPr/>
          <p:nvPr/>
        </p:nvSpPr>
        <p:spPr>
          <a:xfrm>
            <a:off x="2511553" y="2666564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234655-2A2A-4E4F-A733-1F49BDE50693}"/>
              </a:ext>
            </a:extLst>
          </p:cNvPr>
          <p:cNvSpPr/>
          <p:nvPr/>
        </p:nvSpPr>
        <p:spPr>
          <a:xfrm>
            <a:off x="2511553" y="2928371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3301A2-CADA-1D46-A75A-4AA682CF4DF5}"/>
              </a:ext>
            </a:extLst>
          </p:cNvPr>
          <p:cNvSpPr/>
          <p:nvPr/>
        </p:nvSpPr>
        <p:spPr>
          <a:xfrm>
            <a:off x="4715090" y="2681724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1A57C7-A984-CD4F-A40C-C0D59F4DE249}"/>
              </a:ext>
            </a:extLst>
          </p:cNvPr>
          <p:cNvSpPr/>
          <p:nvPr/>
        </p:nvSpPr>
        <p:spPr>
          <a:xfrm>
            <a:off x="257109" y="2287594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015220-0C53-4D4D-AD7A-DF8F58E58334}"/>
              </a:ext>
            </a:extLst>
          </p:cNvPr>
          <p:cNvSpPr/>
          <p:nvPr/>
        </p:nvSpPr>
        <p:spPr>
          <a:xfrm>
            <a:off x="257109" y="2549400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8F66B1-A00E-C241-820D-E342A0E26E4D}"/>
              </a:ext>
            </a:extLst>
          </p:cNvPr>
          <p:cNvSpPr/>
          <p:nvPr/>
        </p:nvSpPr>
        <p:spPr>
          <a:xfrm>
            <a:off x="257109" y="2811207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66FF18-A97A-E248-8560-727CE2DBCDB0}"/>
              </a:ext>
            </a:extLst>
          </p:cNvPr>
          <p:cNvSpPr/>
          <p:nvPr/>
        </p:nvSpPr>
        <p:spPr>
          <a:xfrm>
            <a:off x="257109" y="3974791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FEB2C6-3549-874D-947B-AE084617CC7F}"/>
              </a:ext>
            </a:extLst>
          </p:cNvPr>
          <p:cNvSpPr/>
          <p:nvPr/>
        </p:nvSpPr>
        <p:spPr>
          <a:xfrm>
            <a:off x="257109" y="4236597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01DF2C-954D-E74A-B294-98C9D4BCC719}"/>
              </a:ext>
            </a:extLst>
          </p:cNvPr>
          <p:cNvSpPr/>
          <p:nvPr/>
        </p:nvSpPr>
        <p:spPr>
          <a:xfrm>
            <a:off x="315288" y="3192611"/>
            <a:ext cx="50907" cy="509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3E14F6-A6B9-284E-9545-7B68FDE6678E}"/>
              </a:ext>
            </a:extLst>
          </p:cNvPr>
          <p:cNvSpPr/>
          <p:nvPr/>
        </p:nvSpPr>
        <p:spPr>
          <a:xfrm>
            <a:off x="315288" y="3358318"/>
            <a:ext cx="50907" cy="509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4D5743-C5A3-3944-AEE2-56ECF3E15FF7}"/>
              </a:ext>
            </a:extLst>
          </p:cNvPr>
          <p:cNvSpPr/>
          <p:nvPr/>
        </p:nvSpPr>
        <p:spPr>
          <a:xfrm>
            <a:off x="315288" y="3517999"/>
            <a:ext cx="50907" cy="509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73F1D-A0E9-6B4A-935A-3F2E69D70D19}"/>
              </a:ext>
            </a:extLst>
          </p:cNvPr>
          <p:cNvSpPr/>
          <p:nvPr/>
        </p:nvSpPr>
        <p:spPr>
          <a:xfrm>
            <a:off x="315288" y="3701783"/>
            <a:ext cx="50907" cy="509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0E10DC-0488-FC4A-8043-0ED507DB3079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2678818" y="2488391"/>
            <a:ext cx="2036272" cy="27696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3EAD5D-0EE6-504C-8AD0-D7125012EF42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2678818" y="2750197"/>
            <a:ext cx="2036272" cy="1516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583803-8F19-7C4F-A715-73D03B757826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2678818" y="2765357"/>
            <a:ext cx="2036272" cy="246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5B2EAE-0CBB-584A-8103-8EC4CFCA7C0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24374" y="1556718"/>
            <a:ext cx="2087179" cy="93167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0DC127B-94AB-1C4B-A792-5CCD92CA17BE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424374" y="1556718"/>
            <a:ext cx="2087179" cy="1193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C36434F-7C4C-9C43-92DF-6F8690328EB4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424374" y="1556718"/>
            <a:ext cx="2087179" cy="1455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F62EBC-A336-794F-B7FB-9C3913D1521A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24374" y="1818524"/>
            <a:ext cx="2087179" cy="66986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F57AC8-E31D-EC40-87F1-8B69DBEA7025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24374" y="1818524"/>
            <a:ext cx="2087179" cy="93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96D936-CEED-4C4E-8DF8-FEF86F4BDC3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424374" y="1818524"/>
            <a:ext cx="2087179" cy="1193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52F7E1-7790-3842-A14F-BD50D5D5688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424374" y="2080331"/>
            <a:ext cx="2087179" cy="408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371AA5-7C12-2F4D-B30D-6C0EC89F803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24374" y="2080331"/>
            <a:ext cx="2087179" cy="669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1EBF18A-2280-424F-A6CF-BD239ABC7D43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>
          <a:xfrm>
            <a:off x="424374" y="2371227"/>
            <a:ext cx="2087179" cy="11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58287A-FE06-594A-8E93-2D2316DB0B8D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424374" y="2080331"/>
            <a:ext cx="2087179" cy="93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6744DBD-C904-F14A-9533-AE27780FE54C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>
            <a:off x="424374" y="2371227"/>
            <a:ext cx="2087179" cy="378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333F56-A770-3E42-90AA-4A667C2756EB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>
            <a:off x="424374" y="2371227"/>
            <a:ext cx="2087179" cy="640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9B038F-FA3B-A64A-A5FA-30E43AAE5B19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 flipV="1">
            <a:off x="424374" y="2488391"/>
            <a:ext cx="2087179" cy="144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C4BAB8-61C1-E444-B559-A122B6A9A987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>
            <a:off x="424374" y="2633033"/>
            <a:ext cx="2087179" cy="11716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E221360-FA68-7F40-B620-348B282EA1F6}"/>
              </a:ext>
            </a:extLst>
          </p:cNvPr>
          <p:cNvCxnSpPr>
            <a:cxnSpLocks/>
            <a:stCxn id="14" idx="6"/>
            <a:endCxn id="11" idx="2"/>
          </p:cNvCxnSpPr>
          <p:nvPr/>
        </p:nvCxnSpPr>
        <p:spPr>
          <a:xfrm>
            <a:off x="424374" y="2633033"/>
            <a:ext cx="2087179" cy="378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151402-993B-8A48-BF21-64AAC20A614F}"/>
              </a:ext>
            </a:extLst>
          </p:cNvPr>
          <p:cNvCxnSpPr>
            <a:cxnSpLocks/>
            <a:stCxn id="15" idx="6"/>
            <a:endCxn id="9" idx="2"/>
          </p:cNvCxnSpPr>
          <p:nvPr/>
        </p:nvCxnSpPr>
        <p:spPr>
          <a:xfrm flipV="1">
            <a:off x="424374" y="2488391"/>
            <a:ext cx="2087179" cy="406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34C839-8429-4447-911C-3ABBE9AB5A6F}"/>
              </a:ext>
            </a:extLst>
          </p:cNvPr>
          <p:cNvCxnSpPr>
            <a:cxnSpLocks/>
            <a:stCxn id="15" idx="6"/>
            <a:endCxn id="10" idx="2"/>
          </p:cNvCxnSpPr>
          <p:nvPr/>
        </p:nvCxnSpPr>
        <p:spPr>
          <a:xfrm flipV="1">
            <a:off x="424374" y="2750197"/>
            <a:ext cx="2087179" cy="144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9AE1CE-C606-1646-94FB-0B9927D15260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424374" y="2894840"/>
            <a:ext cx="2087179" cy="11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6866B72-D95A-F74A-966D-A3F082B8AB00}"/>
              </a:ext>
            </a:extLst>
          </p:cNvPr>
          <p:cNvCxnSpPr>
            <a:cxnSpLocks/>
            <a:stCxn id="16" idx="6"/>
            <a:endCxn id="9" idx="2"/>
          </p:cNvCxnSpPr>
          <p:nvPr/>
        </p:nvCxnSpPr>
        <p:spPr>
          <a:xfrm flipV="1">
            <a:off x="424374" y="2488391"/>
            <a:ext cx="2087179" cy="15700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48C68D-06CF-C34F-A868-87807A02D15C}"/>
              </a:ext>
            </a:extLst>
          </p:cNvPr>
          <p:cNvCxnSpPr>
            <a:cxnSpLocks/>
            <a:stCxn id="16" idx="6"/>
            <a:endCxn id="10" idx="2"/>
          </p:cNvCxnSpPr>
          <p:nvPr/>
        </p:nvCxnSpPr>
        <p:spPr>
          <a:xfrm flipV="1">
            <a:off x="424374" y="2750197"/>
            <a:ext cx="2087179" cy="1308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7C7D16-0F30-A04B-A8B5-E6A24B6DCB56}"/>
              </a:ext>
            </a:extLst>
          </p:cNvPr>
          <p:cNvCxnSpPr>
            <a:cxnSpLocks/>
            <a:stCxn id="16" idx="6"/>
            <a:endCxn id="11" idx="2"/>
          </p:cNvCxnSpPr>
          <p:nvPr/>
        </p:nvCxnSpPr>
        <p:spPr>
          <a:xfrm flipV="1">
            <a:off x="424374" y="3012004"/>
            <a:ext cx="2087179" cy="1046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5A0650-248A-A94C-A7FE-6733CBCB99E9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>
          <a:xfrm flipV="1">
            <a:off x="424374" y="2488391"/>
            <a:ext cx="2087179" cy="18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E1019D0-732B-5D4F-AE54-03DEE8199E19}"/>
              </a:ext>
            </a:extLst>
          </p:cNvPr>
          <p:cNvCxnSpPr>
            <a:cxnSpLocks/>
            <a:stCxn id="17" idx="6"/>
            <a:endCxn id="10" idx="2"/>
          </p:cNvCxnSpPr>
          <p:nvPr/>
        </p:nvCxnSpPr>
        <p:spPr>
          <a:xfrm flipV="1">
            <a:off x="424374" y="2750197"/>
            <a:ext cx="2087179" cy="15700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E2F3C57-1B94-0D4A-BB7C-F4E18D01632C}"/>
              </a:ext>
            </a:extLst>
          </p:cNvPr>
          <p:cNvCxnSpPr>
            <a:cxnSpLocks/>
            <a:stCxn id="17" idx="6"/>
            <a:endCxn id="11" idx="2"/>
          </p:cNvCxnSpPr>
          <p:nvPr/>
        </p:nvCxnSpPr>
        <p:spPr>
          <a:xfrm flipV="1">
            <a:off x="424374" y="3012004"/>
            <a:ext cx="2087179" cy="130822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86583B06-E1A1-7F47-8A04-50A38DE92D1E}"/>
              </a:ext>
            </a:extLst>
          </p:cNvPr>
          <p:cNvSpPr/>
          <p:nvPr/>
        </p:nvSpPr>
        <p:spPr>
          <a:xfrm>
            <a:off x="1602264" y="1304405"/>
            <a:ext cx="167265" cy="16726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E38E2A8-BDF3-F74A-92E6-25ADAD720400}"/>
              </a:ext>
            </a:extLst>
          </p:cNvPr>
          <p:cNvSpPr/>
          <p:nvPr/>
        </p:nvSpPr>
        <p:spPr>
          <a:xfrm>
            <a:off x="1602264" y="1566211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885068A-CC8D-7A40-B769-2CA8502A6749}"/>
              </a:ext>
            </a:extLst>
          </p:cNvPr>
          <p:cNvSpPr/>
          <p:nvPr/>
        </p:nvSpPr>
        <p:spPr>
          <a:xfrm>
            <a:off x="1602264" y="1828018"/>
            <a:ext cx="167265" cy="16726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AAB0C4A-E66C-A541-8080-EA4E69DFAE84}"/>
              </a:ext>
            </a:extLst>
          </p:cNvPr>
          <p:cNvSpPr/>
          <p:nvPr/>
        </p:nvSpPr>
        <p:spPr>
          <a:xfrm>
            <a:off x="3842805" y="2274885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29DA92BE-2FFB-BF4C-86AB-66DD0F6A62AD}"/>
              </a:ext>
            </a:extLst>
          </p:cNvPr>
          <p:cNvCxnSpPr>
            <a:cxnSpLocks/>
            <a:stCxn id="64" idx="6"/>
            <a:endCxn id="11" idx="2"/>
          </p:cNvCxnSpPr>
          <p:nvPr/>
        </p:nvCxnSpPr>
        <p:spPr>
          <a:xfrm>
            <a:off x="1769529" y="1911651"/>
            <a:ext cx="742024" cy="1100353"/>
          </a:xfrm>
          <a:prstGeom prst="curvedConnector3">
            <a:avLst>
              <a:gd name="adj1" fmla="val 18718"/>
            </a:avLst>
          </a:prstGeom>
          <a:ln w="381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A2CB74E6-F2E6-5345-85BC-EDA212863A9D}"/>
              </a:ext>
            </a:extLst>
          </p:cNvPr>
          <p:cNvCxnSpPr>
            <a:cxnSpLocks/>
            <a:stCxn id="63" idx="6"/>
            <a:endCxn id="10" idx="2"/>
          </p:cNvCxnSpPr>
          <p:nvPr/>
        </p:nvCxnSpPr>
        <p:spPr>
          <a:xfrm>
            <a:off x="1769529" y="1649844"/>
            <a:ext cx="742024" cy="1100353"/>
          </a:xfrm>
          <a:prstGeom prst="curvedConnector3">
            <a:avLst>
              <a:gd name="adj1" fmla="val 36729"/>
            </a:avLst>
          </a:prstGeom>
          <a:ln w="381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8C98E002-8CB1-0440-A92B-9B4514DF2800}"/>
              </a:ext>
            </a:extLst>
          </p:cNvPr>
          <p:cNvCxnSpPr>
            <a:cxnSpLocks/>
            <a:stCxn id="62" idx="6"/>
            <a:endCxn id="9" idx="2"/>
          </p:cNvCxnSpPr>
          <p:nvPr/>
        </p:nvCxnSpPr>
        <p:spPr>
          <a:xfrm>
            <a:off x="1769529" y="1388038"/>
            <a:ext cx="742024" cy="1100353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4314E468-F944-4A4D-8AAB-248C9753500C}"/>
              </a:ext>
            </a:extLst>
          </p:cNvPr>
          <p:cNvCxnSpPr>
            <a:cxnSpLocks/>
            <a:stCxn id="68" idx="6"/>
            <a:endCxn id="12" idx="2"/>
          </p:cNvCxnSpPr>
          <p:nvPr/>
        </p:nvCxnSpPr>
        <p:spPr>
          <a:xfrm>
            <a:off x="4010070" y="2358518"/>
            <a:ext cx="705020" cy="406839"/>
          </a:xfrm>
          <a:prstGeom prst="curvedConnector3">
            <a:avLst>
              <a:gd name="adj1" fmla="val 50000"/>
            </a:avLst>
          </a:prstGeom>
          <a:ln w="38100">
            <a:solidFill>
              <a:schemeClr val="bg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31E7541-CB5E-D545-A5B0-C16C5B6E237A}"/>
                  </a:ext>
                </a:extLst>
              </p:cNvPr>
              <p:cNvSpPr txBox="1"/>
              <p:nvPr/>
            </p:nvSpPr>
            <p:spPr>
              <a:xfrm>
                <a:off x="3114684" y="1449412"/>
                <a:ext cx="2504124" cy="409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=2(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𝐿𝑎𝑏𝑒𝑙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𝑃𝑟𝑒𝑑𝑖𝑐𝑡𝑖𝑜𝑛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31E7541-CB5E-D545-A5B0-C16C5B6E23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84" y="1449412"/>
                <a:ext cx="2504124" cy="409664"/>
              </a:xfrm>
              <a:prstGeom prst="rect">
                <a:avLst/>
              </a:prstGeom>
              <a:blipFill>
                <a:blip r:embed="rId3"/>
                <a:stretch>
                  <a:fillRect l="-1010" t="-6061" r="-1515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DE03620-A391-A444-9E98-76CB7EAC2FC5}"/>
                  </a:ext>
                </a:extLst>
              </p:cNvPr>
              <p:cNvSpPr txBox="1"/>
              <p:nvPr/>
            </p:nvSpPr>
            <p:spPr>
              <a:xfrm>
                <a:off x="3120568" y="3348204"/>
                <a:ext cx="2808215" cy="432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DE03620-A391-A444-9E98-76CB7EAC2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568" y="3348204"/>
                <a:ext cx="2808215" cy="432234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5CFCA6-2503-A54B-8D12-04EF3AA96EFD}"/>
                  </a:ext>
                </a:extLst>
              </p:cNvPr>
              <p:cNvSpPr txBox="1"/>
              <p:nvPr/>
            </p:nvSpPr>
            <p:spPr>
              <a:xfrm>
                <a:off x="5546820" y="3355290"/>
                <a:ext cx="2808215" cy="432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65CFCA6-2503-A54B-8D12-04EF3AA96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820" y="3355290"/>
                <a:ext cx="2808215" cy="432234"/>
              </a:xfrm>
              <a:prstGeom prst="rect">
                <a:avLst/>
              </a:prstGeom>
              <a:blipFill>
                <a:blip r:embed="rId5"/>
                <a:stretch>
                  <a:fillRect t="-2857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69FC56D-9E3D-2F4E-A5C0-24D178D39149}"/>
                  </a:ext>
                </a:extLst>
              </p:cNvPr>
              <p:cNvSpPr txBox="1"/>
              <p:nvPr/>
            </p:nvSpPr>
            <p:spPr>
              <a:xfrm>
                <a:off x="3114684" y="4167186"/>
                <a:ext cx="2808215" cy="5557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69FC56D-9E3D-2F4E-A5C0-24D178D39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84" y="4167186"/>
                <a:ext cx="2808215" cy="555793"/>
              </a:xfrm>
              <a:prstGeom prst="rect">
                <a:avLst/>
              </a:prstGeom>
              <a:blipFill>
                <a:blip r:embed="rId6"/>
                <a:stretch>
                  <a:fillRect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FA475D2-51B3-F942-A14B-7DA5AD4416F3}"/>
                  </a:ext>
                </a:extLst>
              </p:cNvPr>
              <p:cNvSpPr txBox="1"/>
              <p:nvPr/>
            </p:nvSpPr>
            <p:spPr>
              <a:xfrm>
                <a:off x="5546820" y="4167185"/>
                <a:ext cx="2808215" cy="5557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FA475D2-51B3-F942-A14B-7DA5AD441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820" y="4167185"/>
                <a:ext cx="2808215" cy="555793"/>
              </a:xfrm>
              <a:prstGeom prst="rect">
                <a:avLst/>
              </a:prstGeom>
              <a:blipFill>
                <a:blip r:embed="rId7"/>
                <a:stretch>
                  <a:fillRect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E58B6F0-D10F-DE48-8DC7-8E9EC88C65AD}"/>
                  </a:ext>
                </a:extLst>
              </p:cNvPr>
              <p:cNvSpPr txBox="1"/>
              <p:nvPr/>
            </p:nvSpPr>
            <p:spPr>
              <a:xfrm>
                <a:off x="5618808" y="1410747"/>
                <a:ext cx="2942896" cy="432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𝐶𝑜𝑠𝑡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E58B6F0-D10F-DE48-8DC7-8E9EC88C6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808" y="1410747"/>
                <a:ext cx="2942896" cy="432234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67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35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Backward Propagation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9348DC-1059-C048-B9A8-E714111F2EDE}"/>
                  </a:ext>
                </a:extLst>
              </p:cNvPr>
              <p:cNvSpPr txBox="1"/>
              <p:nvPr/>
            </p:nvSpPr>
            <p:spPr>
              <a:xfrm>
                <a:off x="1287351" y="1845782"/>
                <a:ext cx="3053913" cy="1451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𝐶𝑜𝑠𝑡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𝐶𝑜𝑠𝑡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𝐶𝑜𝑠𝑡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𝐶𝑜𝑠𝑡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  <m:sup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9348DC-1059-C048-B9A8-E714111F2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351" y="1845782"/>
                <a:ext cx="3053913" cy="1451936"/>
              </a:xfrm>
              <a:prstGeom prst="rect">
                <a:avLst/>
              </a:prstGeom>
              <a:blipFill>
                <a:blip r:embed="rId3"/>
                <a:stretch>
                  <a:fillRect t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8DC8B27-8BC1-F74D-B40F-6A50D4A6AFAB}"/>
                  </a:ext>
                </a:extLst>
              </p:cNvPr>
              <p:cNvSpPr txBox="1"/>
              <p:nvPr/>
            </p:nvSpPr>
            <p:spPr>
              <a:xfrm>
                <a:off x="5117743" y="1715266"/>
                <a:ext cx="2072298" cy="1850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𝐶𝑜𝑠𝑡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=0</m:t>
                                    </m:r>
                                  </m:sup>
                                  <m:e>
                                    <m:f>
                                      <m:fPr>
                                        <m:ctrlP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𝐶𝑜𝑠𝑡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r>
                                          <a:rPr lang="en-GB" b="0" i="1" smtClean="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  <m:sup>
                                            <m:r>
                                              <a:rPr lang="en-GB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nary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8DC8B27-8BC1-F74D-B40F-6A50D4A6A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743" y="1715266"/>
                <a:ext cx="2072298" cy="1850443"/>
              </a:xfrm>
              <a:prstGeom prst="rect">
                <a:avLst/>
              </a:prstGeom>
              <a:blipFill>
                <a:blip r:embed="rId4"/>
                <a:stretch>
                  <a:fillRect t="-37415" b="-35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4930813-F047-044D-B428-F3E6D495C259}"/>
                  </a:ext>
                </a:extLst>
              </p:cNvPr>
              <p:cNvSpPr txBox="1"/>
              <p:nvPr/>
            </p:nvSpPr>
            <p:spPr>
              <a:xfrm>
                <a:off x="2753474" y="3845751"/>
                <a:ext cx="34004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𝑙𝑒𝑎𝑟𝑛𝑖𝑛𝑔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𝑟𝑎𝑡𝑒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4930813-F047-044D-B428-F3E6D495C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474" y="3845751"/>
                <a:ext cx="3400418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51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1" name="Google Shape;3241;p52"/>
          <p:cNvSpPr txBox="1">
            <a:spLocks noGrp="1"/>
          </p:cNvSpPr>
          <p:nvPr>
            <p:ph type="title"/>
          </p:nvPr>
        </p:nvSpPr>
        <p:spPr>
          <a:xfrm>
            <a:off x="2500923" y="1872975"/>
            <a:ext cx="5946102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0946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35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 Not bad Classifier!</a:t>
            </a:r>
            <a:endParaRPr dirty="0"/>
          </a:p>
        </p:txBody>
      </p:sp>
      <p:sp>
        <p:nvSpPr>
          <p:cNvPr id="2528" name="Google Shape;2528;p35"/>
          <p:cNvSpPr txBox="1">
            <a:spLocks noGrp="1"/>
          </p:cNvSpPr>
          <p:nvPr>
            <p:ph type="subTitle" idx="1"/>
          </p:nvPr>
        </p:nvSpPr>
        <p:spPr>
          <a:xfrm>
            <a:off x="713224" y="1945371"/>
            <a:ext cx="5413256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ANN with one hidden layer (of 3 nodes) was trained over 5000 epochs with two batches of 500 training examples in each epoch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This ANN produced a set of weights and biases that could predict to an accuracy of </a:t>
            </a:r>
            <a:r>
              <a:rPr lang="en" b="1" dirty="0"/>
              <a:t>92.6%</a:t>
            </a:r>
            <a:r>
              <a:rPr lang="en" dirty="0"/>
              <a:t> on the testing data set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There seems to be a method that drops some edges from the graph that can produce a graph that </a:t>
            </a:r>
            <a:r>
              <a:rPr lang="en" dirty="0" err="1"/>
              <a:t>generali</a:t>
            </a:r>
            <a:r>
              <a:rPr lang="en-GB" dirty="0" err="1"/>
              <a:t>ses</a:t>
            </a:r>
            <a:r>
              <a:rPr lang="en-GB" dirty="0"/>
              <a:t> better to testing data – this would be an interesting thing to investigate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494839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983;p45">
            <a:extLst>
              <a:ext uri="{FF2B5EF4-FFF2-40B4-BE49-F238E27FC236}">
                <a16:creationId xmlns:a16="http://schemas.microsoft.com/office/drawing/2014/main" id="{A5F814A9-B35D-3E46-AC99-725409FB84D8}"/>
              </a:ext>
            </a:extLst>
          </p:cNvPr>
          <p:cNvSpPr txBox="1">
            <a:spLocks/>
          </p:cNvSpPr>
          <p:nvPr/>
        </p:nvSpPr>
        <p:spPr>
          <a:xfrm>
            <a:off x="713225" y="883675"/>
            <a:ext cx="3858600" cy="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68C8"/>
              </a:buClr>
              <a:buSzPts val="3600"/>
              <a:buFont typeface="Montserrat ExtraBold"/>
              <a:buNone/>
              <a:defRPr sz="3600" b="1" i="0" u="none" strike="noStrike" cap="non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1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1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1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1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1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1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1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ExtraBold"/>
              <a:buNone/>
              <a:defRPr sz="3600" b="1" i="0" u="none" strike="noStrike" cap="non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pPr algn="l"/>
            <a:r>
              <a:rPr lang="en-GB" sz="6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03516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35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Artificial Neural Networks</a:t>
            </a:r>
            <a:endParaRPr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E10981-25A2-8E4A-AB5E-07B7E1FBA538}"/>
              </a:ext>
            </a:extLst>
          </p:cNvPr>
          <p:cNvSpPr/>
          <p:nvPr/>
        </p:nvSpPr>
        <p:spPr>
          <a:xfrm>
            <a:off x="2455779" y="1545005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397DD6-CCE9-4C41-8274-804234B492E1}"/>
              </a:ext>
            </a:extLst>
          </p:cNvPr>
          <p:cNvSpPr/>
          <p:nvPr/>
        </p:nvSpPr>
        <p:spPr>
          <a:xfrm>
            <a:off x="2455779" y="1806811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27B882-1E76-864C-BF67-15CFBAC319FD}"/>
              </a:ext>
            </a:extLst>
          </p:cNvPr>
          <p:cNvSpPr/>
          <p:nvPr/>
        </p:nvSpPr>
        <p:spPr>
          <a:xfrm>
            <a:off x="2455779" y="2068618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445C45-F7FF-D045-9461-3EA5B6C4CA0A}"/>
              </a:ext>
            </a:extLst>
          </p:cNvPr>
          <p:cNvSpPr/>
          <p:nvPr/>
        </p:nvSpPr>
        <p:spPr>
          <a:xfrm>
            <a:off x="4710223" y="2476677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AE2919-624E-A54E-8783-6BEC1BA60389}"/>
              </a:ext>
            </a:extLst>
          </p:cNvPr>
          <p:cNvSpPr/>
          <p:nvPr/>
        </p:nvSpPr>
        <p:spPr>
          <a:xfrm>
            <a:off x="4710223" y="2738483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234655-2A2A-4E4F-A733-1F49BDE50693}"/>
              </a:ext>
            </a:extLst>
          </p:cNvPr>
          <p:cNvSpPr/>
          <p:nvPr/>
        </p:nvSpPr>
        <p:spPr>
          <a:xfrm>
            <a:off x="4710223" y="3000290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3301A2-CADA-1D46-A75A-4AA682CF4DF5}"/>
              </a:ext>
            </a:extLst>
          </p:cNvPr>
          <p:cNvSpPr/>
          <p:nvPr/>
        </p:nvSpPr>
        <p:spPr>
          <a:xfrm>
            <a:off x="6913760" y="2753643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1A57C7-A984-CD4F-A40C-C0D59F4DE249}"/>
              </a:ext>
            </a:extLst>
          </p:cNvPr>
          <p:cNvSpPr/>
          <p:nvPr/>
        </p:nvSpPr>
        <p:spPr>
          <a:xfrm>
            <a:off x="2455779" y="2359513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015220-0C53-4D4D-AD7A-DF8F58E58334}"/>
              </a:ext>
            </a:extLst>
          </p:cNvPr>
          <p:cNvSpPr/>
          <p:nvPr/>
        </p:nvSpPr>
        <p:spPr>
          <a:xfrm>
            <a:off x="2455779" y="2621319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8F66B1-A00E-C241-820D-E342A0E26E4D}"/>
              </a:ext>
            </a:extLst>
          </p:cNvPr>
          <p:cNvSpPr/>
          <p:nvPr/>
        </p:nvSpPr>
        <p:spPr>
          <a:xfrm>
            <a:off x="2455779" y="2883126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66FF18-A97A-E248-8560-727CE2DBCDB0}"/>
              </a:ext>
            </a:extLst>
          </p:cNvPr>
          <p:cNvSpPr/>
          <p:nvPr/>
        </p:nvSpPr>
        <p:spPr>
          <a:xfrm>
            <a:off x="2455779" y="4046710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FEB2C6-3549-874D-947B-AE084617CC7F}"/>
              </a:ext>
            </a:extLst>
          </p:cNvPr>
          <p:cNvSpPr/>
          <p:nvPr/>
        </p:nvSpPr>
        <p:spPr>
          <a:xfrm>
            <a:off x="2455779" y="4308516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01DF2C-954D-E74A-B294-98C9D4BCC719}"/>
              </a:ext>
            </a:extLst>
          </p:cNvPr>
          <p:cNvSpPr/>
          <p:nvPr/>
        </p:nvSpPr>
        <p:spPr>
          <a:xfrm>
            <a:off x="2513958" y="3264530"/>
            <a:ext cx="50907" cy="509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3E14F6-A6B9-284E-9545-7B68FDE6678E}"/>
              </a:ext>
            </a:extLst>
          </p:cNvPr>
          <p:cNvSpPr/>
          <p:nvPr/>
        </p:nvSpPr>
        <p:spPr>
          <a:xfrm>
            <a:off x="2513958" y="3430237"/>
            <a:ext cx="50907" cy="509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4D5743-C5A3-3944-AEE2-56ECF3E15FF7}"/>
              </a:ext>
            </a:extLst>
          </p:cNvPr>
          <p:cNvSpPr/>
          <p:nvPr/>
        </p:nvSpPr>
        <p:spPr>
          <a:xfrm>
            <a:off x="2513958" y="3589918"/>
            <a:ext cx="50907" cy="509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73F1D-A0E9-6B4A-935A-3F2E69D70D19}"/>
              </a:ext>
            </a:extLst>
          </p:cNvPr>
          <p:cNvSpPr/>
          <p:nvPr/>
        </p:nvSpPr>
        <p:spPr>
          <a:xfrm>
            <a:off x="2513958" y="3773702"/>
            <a:ext cx="50907" cy="509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B1284975-1816-0B4C-9371-59E76AF7F9FF}"/>
              </a:ext>
            </a:extLst>
          </p:cNvPr>
          <p:cNvSpPr/>
          <p:nvPr/>
        </p:nvSpPr>
        <p:spPr>
          <a:xfrm>
            <a:off x="1865796" y="1371780"/>
            <a:ext cx="485284" cy="33236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A562EA-4C69-344C-870A-17944BFF0A4F}"/>
              </a:ext>
            </a:extLst>
          </p:cNvPr>
          <p:cNvSpPr/>
          <p:nvPr/>
        </p:nvSpPr>
        <p:spPr>
          <a:xfrm>
            <a:off x="586773" y="2837276"/>
            <a:ext cx="1364266" cy="4272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entury Gothic" panose="020B0502020202020204" pitchFamily="34" charset="0"/>
              </a:rPr>
              <a:t>54 Feature Inputs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0E10DC-0488-FC4A-8043-0ED507DB3079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4877488" y="2560310"/>
            <a:ext cx="2036272" cy="27696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3EAD5D-0EE6-504C-8AD0-D7125012EF42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4877488" y="2822116"/>
            <a:ext cx="2036272" cy="1516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583803-8F19-7C4F-A715-73D03B757826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4877488" y="2837276"/>
            <a:ext cx="2036272" cy="246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5B2EAE-0CBB-584A-8103-8EC4CFCA7C0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2623044" y="1628637"/>
            <a:ext cx="2087179" cy="93167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0DC127B-94AB-1C4B-A792-5CCD92CA17BE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623044" y="1628637"/>
            <a:ext cx="2087179" cy="1193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C36434F-7C4C-9C43-92DF-6F8690328EB4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2623044" y="1628637"/>
            <a:ext cx="2087179" cy="1455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F62EBC-A336-794F-B7FB-9C3913D1521A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2623044" y="1890443"/>
            <a:ext cx="2087179" cy="66986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F57AC8-E31D-EC40-87F1-8B69DBEA7025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2623044" y="1890443"/>
            <a:ext cx="2087179" cy="93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96D936-CEED-4C4E-8DF8-FEF86F4BDC3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2623044" y="1890443"/>
            <a:ext cx="2087179" cy="1193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52F7E1-7790-3842-A14F-BD50D5D5688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623044" y="2152250"/>
            <a:ext cx="2087179" cy="408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371AA5-7C12-2F4D-B30D-6C0EC89F803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2623044" y="2152250"/>
            <a:ext cx="2087179" cy="669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1EBF18A-2280-424F-A6CF-BD239ABC7D43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>
          <a:xfrm>
            <a:off x="2623044" y="2443146"/>
            <a:ext cx="2087179" cy="11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58287A-FE06-594A-8E93-2D2316DB0B8D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2623044" y="2152250"/>
            <a:ext cx="2087179" cy="93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6744DBD-C904-F14A-9533-AE27780FE54C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>
            <a:off x="2623044" y="2443146"/>
            <a:ext cx="2087179" cy="378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333F56-A770-3E42-90AA-4A667C2756EB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>
            <a:off x="2623044" y="2443146"/>
            <a:ext cx="2087179" cy="640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9B038F-FA3B-A64A-A5FA-30E43AAE5B19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 flipV="1">
            <a:off x="2623044" y="2560310"/>
            <a:ext cx="2087179" cy="144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C4BAB8-61C1-E444-B559-A122B6A9A987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>
            <a:off x="2623044" y="2704952"/>
            <a:ext cx="2087179" cy="11716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E221360-FA68-7F40-B620-348B282EA1F6}"/>
              </a:ext>
            </a:extLst>
          </p:cNvPr>
          <p:cNvCxnSpPr>
            <a:cxnSpLocks/>
            <a:stCxn id="14" idx="6"/>
            <a:endCxn id="11" idx="2"/>
          </p:cNvCxnSpPr>
          <p:nvPr/>
        </p:nvCxnSpPr>
        <p:spPr>
          <a:xfrm>
            <a:off x="2623044" y="2704952"/>
            <a:ext cx="2087179" cy="378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151402-993B-8A48-BF21-64AAC20A614F}"/>
              </a:ext>
            </a:extLst>
          </p:cNvPr>
          <p:cNvCxnSpPr>
            <a:cxnSpLocks/>
            <a:stCxn id="15" idx="6"/>
            <a:endCxn id="9" idx="2"/>
          </p:cNvCxnSpPr>
          <p:nvPr/>
        </p:nvCxnSpPr>
        <p:spPr>
          <a:xfrm flipV="1">
            <a:off x="2623044" y="2560310"/>
            <a:ext cx="2087179" cy="406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34C839-8429-4447-911C-3ABBE9AB5A6F}"/>
              </a:ext>
            </a:extLst>
          </p:cNvPr>
          <p:cNvCxnSpPr>
            <a:cxnSpLocks/>
            <a:stCxn id="15" idx="6"/>
            <a:endCxn id="10" idx="2"/>
          </p:cNvCxnSpPr>
          <p:nvPr/>
        </p:nvCxnSpPr>
        <p:spPr>
          <a:xfrm flipV="1">
            <a:off x="2623044" y="2822116"/>
            <a:ext cx="2087179" cy="144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9AE1CE-C606-1646-94FB-0B9927D15260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2623044" y="2966759"/>
            <a:ext cx="2087179" cy="11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6866B72-D95A-F74A-966D-A3F082B8AB00}"/>
              </a:ext>
            </a:extLst>
          </p:cNvPr>
          <p:cNvCxnSpPr>
            <a:cxnSpLocks/>
            <a:stCxn id="16" idx="6"/>
            <a:endCxn id="9" idx="2"/>
          </p:cNvCxnSpPr>
          <p:nvPr/>
        </p:nvCxnSpPr>
        <p:spPr>
          <a:xfrm flipV="1">
            <a:off x="2623044" y="2560310"/>
            <a:ext cx="2087179" cy="15700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48C68D-06CF-C34F-A868-87807A02D15C}"/>
              </a:ext>
            </a:extLst>
          </p:cNvPr>
          <p:cNvCxnSpPr>
            <a:cxnSpLocks/>
            <a:stCxn id="16" idx="6"/>
            <a:endCxn id="10" idx="2"/>
          </p:cNvCxnSpPr>
          <p:nvPr/>
        </p:nvCxnSpPr>
        <p:spPr>
          <a:xfrm flipV="1">
            <a:off x="2623044" y="2822116"/>
            <a:ext cx="2087179" cy="1308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7C7D16-0F30-A04B-A8B5-E6A24B6DCB56}"/>
              </a:ext>
            </a:extLst>
          </p:cNvPr>
          <p:cNvCxnSpPr>
            <a:cxnSpLocks/>
            <a:stCxn id="16" idx="6"/>
            <a:endCxn id="11" idx="2"/>
          </p:cNvCxnSpPr>
          <p:nvPr/>
        </p:nvCxnSpPr>
        <p:spPr>
          <a:xfrm flipV="1">
            <a:off x="2623044" y="3083923"/>
            <a:ext cx="2087179" cy="1046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5A0650-248A-A94C-A7FE-6733CBCB99E9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>
          <a:xfrm flipV="1">
            <a:off x="2623044" y="2560310"/>
            <a:ext cx="2087179" cy="18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E1019D0-732B-5D4F-AE54-03DEE8199E19}"/>
              </a:ext>
            </a:extLst>
          </p:cNvPr>
          <p:cNvCxnSpPr>
            <a:cxnSpLocks/>
            <a:stCxn id="17" idx="6"/>
            <a:endCxn id="10" idx="2"/>
          </p:cNvCxnSpPr>
          <p:nvPr/>
        </p:nvCxnSpPr>
        <p:spPr>
          <a:xfrm flipV="1">
            <a:off x="2623044" y="2822116"/>
            <a:ext cx="2087179" cy="15700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E2F3C57-1B94-0D4A-BB7C-F4E18D01632C}"/>
              </a:ext>
            </a:extLst>
          </p:cNvPr>
          <p:cNvCxnSpPr>
            <a:cxnSpLocks/>
            <a:stCxn id="17" idx="6"/>
            <a:endCxn id="11" idx="2"/>
          </p:cNvCxnSpPr>
          <p:nvPr/>
        </p:nvCxnSpPr>
        <p:spPr>
          <a:xfrm flipV="1">
            <a:off x="2623044" y="3083923"/>
            <a:ext cx="2087179" cy="130822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8950CDA-F00A-3F43-B5AC-4428B017A648}"/>
              </a:ext>
            </a:extLst>
          </p:cNvPr>
          <p:cNvSpPr/>
          <p:nvPr/>
        </p:nvSpPr>
        <p:spPr>
          <a:xfrm>
            <a:off x="7135733" y="2312411"/>
            <a:ext cx="992267" cy="3941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entury Gothic" panose="020B0502020202020204" pitchFamily="34" charset="0"/>
              </a:rPr>
              <a:t>SPAM!</a:t>
            </a:r>
          </a:p>
        </p:txBody>
      </p:sp>
    </p:spTree>
    <p:extLst>
      <p:ext uri="{BB962C8B-B14F-4D97-AF65-F5344CB8AC3E}">
        <p14:creationId xmlns:p14="http://schemas.microsoft.com/office/powerpoint/2010/main" val="3454419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35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SzPts val="1100"/>
            </a:pPr>
            <a:r>
              <a:rPr lang="en" dirty="0"/>
              <a:t>Neural Network Workings</a:t>
            </a:r>
            <a:endParaRPr dirty="0"/>
          </a:p>
        </p:txBody>
      </p:sp>
      <p:sp>
        <p:nvSpPr>
          <p:cNvPr id="2528" name="Google Shape;2528;p35"/>
          <p:cNvSpPr txBox="1">
            <a:spLocks noGrp="1"/>
          </p:cNvSpPr>
          <p:nvPr>
            <p:ph type="subTitle" idx="1"/>
          </p:nvPr>
        </p:nvSpPr>
        <p:spPr>
          <a:xfrm>
            <a:off x="713224" y="1692105"/>
            <a:ext cx="7717500" cy="25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17500">
              <a:spcBef>
                <a:spcPts val="1600"/>
              </a:spcBef>
            </a:pPr>
            <a:r>
              <a:rPr lang="en-GB" b="1" dirty="0"/>
              <a:t>Forward Propagation</a:t>
            </a:r>
          </a:p>
          <a:p>
            <a:pPr lvl="0" indent="-317500">
              <a:spcBef>
                <a:spcPts val="1600"/>
              </a:spcBef>
            </a:pPr>
            <a:r>
              <a:rPr lang="en-GB" b="1" dirty="0"/>
              <a:t>Cost function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Backward Propagation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1877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1" name="Google Shape;3241;p52"/>
          <p:cNvSpPr txBox="1">
            <a:spLocks noGrp="1"/>
          </p:cNvSpPr>
          <p:nvPr>
            <p:ph type="title"/>
          </p:nvPr>
        </p:nvSpPr>
        <p:spPr>
          <a:xfrm>
            <a:off x="2500923" y="1872975"/>
            <a:ext cx="5946102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Forward Propagation</a:t>
            </a:r>
            <a:endParaRPr dirty="0"/>
          </a:p>
        </p:txBody>
      </p:sp>
      <p:sp>
        <p:nvSpPr>
          <p:cNvPr id="3243" name="Google Shape;3243;p52"/>
          <p:cNvSpPr txBox="1">
            <a:spLocks noGrp="1"/>
          </p:cNvSpPr>
          <p:nvPr>
            <p:ph type="title" idx="2"/>
          </p:nvPr>
        </p:nvSpPr>
        <p:spPr>
          <a:xfrm>
            <a:off x="7518125" y="1068175"/>
            <a:ext cx="9288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grpSp>
        <p:nvGrpSpPr>
          <p:cNvPr id="3244" name="Google Shape;3244;p52"/>
          <p:cNvGrpSpPr/>
          <p:nvPr/>
        </p:nvGrpSpPr>
        <p:grpSpPr>
          <a:xfrm>
            <a:off x="7520565" y="920598"/>
            <a:ext cx="923916" cy="923058"/>
            <a:chOff x="7520565" y="920598"/>
            <a:chExt cx="923916" cy="923058"/>
          </a:xfrm>
        </p:grpSpPr>
        <p:sp>
          <p:nvSpPr>
            <p:cNvPr id="3245" name="Google Shape;3245;p52"/>
            <p:cNvSpPr/>
            <p:nvPr/>
          </p:nvSpPr>
          <p:spPr>
            <a:xfrm>
              <a:off x="7520565" y="920598"/>
              <a:ext cx="923916" cy="923058"/>
            </a:xfrm>
            <a:custGeom>
              <a:avLst/>
              <a:gdLst/>
              <a:ahLst/>
              <a:cxnLst/>
              <a:rect l="l" t="t" r="r" b="b"/>
              <a:pathLst>
                <a:path w="30149" h="30121" fill="none" extrusionOk="0">
                  <a:moveTo>
                    <a:pt x="30148" y="15047"/>
                  </a:moveTo>
                  <a:lnTo>
                    <a:pt x="30148" y="15047"/>
                  </a:lnTo>
                  <a:lnTo>
                    <a:pt x="30121" y="14282"/>
                  </a:lnTo>
                  <a:lnTo>
                    <a:pt x="30066" y="13518"/>
                  </a:lnTo>
                  <a:lnTo>
                    <a:pt x="29957" y="12753"/>
                  </a:lnTo>
                  <a:lnTo>
                    <a:pt x="29820" y="12016"/>
                  </a:lnTo>
                  <a:lnTo>
                    <a:pt x="29657" y="11306"/>
                  </a:lnTo>
                  <a:lnTo>
                    <a:pt x="29465" y="10568"/>
                  </a:lnTo>
                  <a:lnTo>
                    <a:pt x="29220" y="9886"/>
                  </a:lnTo>
                  <a:lnTo>
                    <a:pt x="28947" y="9203"/>
                  </a:lnTo>
                  <a:lnTo>
                    <a:pt x="28646" y="8520"/>
                  </a:lnTo>
                  <a:lnTo>
                    <a:pt x="28319" y="7865"/>
                  </a:lnTo>
                  <a:lnTo>
                    <a:pt x="27964" y="7237"/>
                  </a:lnTo>
                  <a:lnTo>
                    <a:pt x="27554" y="6636"/>
                  </a:lnTo>
                  <a:lnTo>
                    <a:pt x="27144" y="6035"/>
                  </a:lnTo>
                  <a:lnTo>
                    <a:pt x="26707" y="5462"/>
                  </a:lnTo>
                  <a:lnTo>
                    <a:pt x="26216" y="4916"/>
                  </a:lnTo>
                  <a:lnTo>
                    <a:pt x="25724" y="4397"/>
                  </a:lnTo>
                  <a:lnTo>
                    <a:pt x="25205" y="3905"/>
                  </a:lnTo>
                  <a:lnTo>
                    <a:pt x="24659" y="3441"/>
                  </a:lnTo>
                  <a:lnTo>
                    <a:pt x="24086" y="2977"/>
                  </a:lnTo>
                  <a:lnTo>
                    <a:pt x="23485" y="2567"/>
                  </a:lnTo>
                  <a:lnTo>
                    <a:pt x="22884" y="2185"/>
                  </a:lnTo>
                  <a:lnTo>
                    <a:pt x="22256" y="1803"/>
                  </a:lnTo>
                  <a:lnTo>
                    <a:pt x="21601" y="1475"/>
                  </a:lnTo>
                  <a:lnTo>
                    <a:pt x="20945" y="1175"/>
                  </a:lnTo>
                  <a:lnTo>
                    <a:pt x="20263" y="902"/>
                  </a:lnTo>
                  <a:lnTo>
                    <a:pt x="19553" y="656"/>
                  </a:lnTo>
                  <a:lnTo>
                    <a:pt x="18843" y="465"/>
                  </a:lnTo>
                  <a:lnTo>
                    <a:pt x="18105" y="301"/>
                  </a:lnTo>
                  <a:lnTo>
                    <a:pt x="17368" y="164"/>
                  </a:lnTo>
                  <a:lnTo>
                    <a:pt x="16603" y="55"/>
                  </a:lnTo>
                  <a:lnTo>
                    <a:pt x="15839" y="0"/>
                  </a:lnTo>
                  <a:lnTo>
                    <a:pt x="15074" y="0"/>
                  </a:lnTo>
                  <a:lnTo>
                    <a:pt x="15074" y="0"/>
                  </a:lnTo>
                  <a:lnTo>
                    <a:pt x="14282" y="0"/>
                  </a:lnTo>
                  <a:lnTo>
                    <a:pt x="13518" y="55"/>
                  </a:lnTo>
                  <a:lnTo>
                    <a:pt x="12780" y="164"/>
                  </a:lnTo>
                  <a:lnTo>
                    <a:pt x="12043" y="301"/>
                  </a:lnTo>
                  <a:lnTo>
                    <a:pt x="11306" y="465"/>
                  </a:lnTo>
                  <a:lnTo>
                    <a:pt x="10596" y="656"/>
                  </a:lnTo>
                  <a:lnTo>
                    <a:pt x="9886" y="902"/>
                  </a:lnTo>
                  <a:lnTo>
                    <a:pt x="9203" y="1175"/>
                  </a:lnTo>
                  <a:lnTo>
                    <a:pt x="8548" y="1475"/>
                  </a:lnTo>
                  <a:lnTo>
                    <a:pt x="7892" y="1803"/>
                  </a:lnTo>
                  <a:lnTo>
                    <a:pt x="7264" y="2185"/>
                  </a:lnTo>
                  <a:lnTo>
                    <a:pt x="6636" y="2567"/>
                  </a:lnTo>
                  <a:lnTo>
                    <a:pt x="6063" y="2977"/>
                  </a:lnTo>
                  <a:lnTo>
                    <a:pt x="5489" y="3441"/>
                  </a:lnTo>
                  <a:lnTo>
                    <a:pt x="4943" y="3905"/>
                  </a:lnTo>
                  <a:lnTo>
                    <a:pt x="4424" y="4397"/>
                  </a:lnTo>
                  <a:lnTo>
                    <a:pt x="3905" y="4916"/>
                  </a:lnTo>
                  <a:lnTo>
                    <a:pt x="3441" y="5462"/>
                  </a:lnTo>
                  <a:lnTo>
                    <a:pt x="3004" y="6035"/>
                  </a:lnTo>
                  <a:lnTo>
                    <a:pt x="2567" y="6636"/>
                  </a:lnTo>
                  <a:lnTo>
                    <a:pt x="2185" y="7237"/>
                  </a:lnTo>
                  <a:lnTo>
                    <a:pt x="1830" y="7865"/>
                  </a:lnTo>
                  <a:lnTo>
                    <a:pt x="1475" y="8520"/>
                  </a:lnTo>
                  <a:lnTo>
                    <a:pt x="1174" y="9203"/>
                  </a:lnTo>
                  <a:lnTo>
                    <a:pt x="901" y="9886"/>
                  </a:lnTo>
                  <a:lnTo>
                    <a:pt x="683" y="10568"/>
                  </a:lnTo>
                  <a:lnTo>
                    <a:pt x="464" y="11306"/>
                  </a:lnTo>
                  <a:lnTo>
                    <a:pt x="301" y="12016"/>
                  </a:lnTo>
                  <a:lnTo>
                    <a:pt x="164" y="12753"/>
                  </a:lnTo>
                  <a:lnTo>
                    <a:pt x="82" y="13518"/>
                  </a:lnTo>
                  <a:lnTo>
                    <a:pt x="28" y="14282"/>
                  </a:lnTo>
                  <a:lnTo>
                    <a:pt x="0" y="15047"/>
                  </a:lnTo>
                  <a:lnTo>
                    <a:pt x="0" y="15047"/>
                  </a:lnTo>
                  <a:lnTo>
                    <a:pt x="28" y="15839"/>
                  </a:lnTo>
                  <a:lnTo>
                    <a:pt x="82" y="16603"/>
                  </a:lnTo>
                  <a:lnTo>
                    <a:pt x="164" y="17341"/>
                  </a:lnTo>
                  <a:lnTo>
                    <a:pt x="301" y="18105"/>
                  </a:lnTo>
                  <a:lnTo>
                    <a:pt x="464" y="18815"/>
                  </a:lnTo>
                  <a:lnTo>
                    <a:pt x="683" y="19553"/>
                  </a:lnTo>
                  <a:lnTo>
                    <a:pt x="901" y="20235"/>
                  </a:lnTo>
                  <a:lnTo>
                    <a:pt x="1174" y="20918"/>
                  </a:lnTo>
                  <a:lnTo>
                    <a:pt x="1475" y="21601"/>
                  </a:lnTo>
                  <a:lnTo>
                    <a:pt x="1830" y="22229"/>
                  </a:lnTo>
                  <a:lnTo>
                    <a:pt x="2185" y="22884"/>
                  </a:lnTo>
                  <a:lnTo>
                    <a:pt x="2567" y="23485"/>
                  </a:lnTo>
                  <a:lnTo>
                    <a:pt x="3004" y="24086"/>
                  </a:lnTo>
                  <a:lnTo>
                    <a:pt x="3441" y="24632"/>
                  </a:lnTo>
                  <a:lnTo>
                    <a:pt x="3905" y="25178"/>
                  </a:lnTo>
                  <a:lnTo>
                    <a:pt x="4424" y="25724"/>
                  </a:lnTo>
                  <a:lnTo>
                    <a:pt x="4943" y="26216"/>
                  </a:lnTo>
                  <a:lnTo>
                    <a:pt x="5489" y="26680"/>
                  </a:lnTo>
                  <a:lnTo>
                    <a:pt x="6063" y="27144"/>
                  </a:lnTo>
                  <a:lnTo>
                    <a:pt x="6636" y="27554"/>
                  </a:lnTo>
                  <a:lnTo>
                    <a:pt x="7264" y="27936"/>
                  </a:lnTo>
                  <a:lnTo>
                    <a:pt x="7892" y="28319"/>
                  </a:lnTo>
                  <a:lnTo>
                    <a:pt x="8548" y="28646"/>
                  </a:lnTo>
                  <a:lnTo>
                    <a:pt x="9203" y="28947"/>
                  </a:lnTo>
                  <a:lnTo>
                    <a:pt x="9886" y="29220"/>
                  </a:lnTo>
                  <a:lnTo>
                    <a:pt x="10596" y="29438"/>
                  </a:lnTo>
                  <a:lnTo>
                    <a:pt x="11306" y="29657"/>
                  </a:lnTo>
                  <a:lnTo>
                    <a:pt x="12043" y="29820"/>
                  </a:lnTo>
                  <a:lnTo>
                    <a:pt x="12780" y="29957"/>
                  </a:lnTo>
                  <a:lnTo>
                    <a:pt x="13518" y="30039"/>
                  </a:lnTo>
                  <a:lnTo>
                    <a:pt x="14282" y="30121"/>
                  </a:lnTo>
                  <a:lnTo>
                    <a:pt x="15074" y="30121"/>
                  </a:lnTo>
                  <a:lnTo>
                    <a:pt x="15074" y="30121"/>
                  </a:lnTo>
                  <a:lnTo>
                    <a:pt x="15839" y="30121"/>
                  </a:lnTo>
                  <a:lnTo>
                    <a:pt x="16603" y="30039"/>
                  </a:lnTo>
                  <a:lnTo>
                    <a:pt x="17368" y="29957"/>
                  </a:lnTo>
                  <a:lnTo>
                    <a:pt x="18105" y="29820"/>
                  </a:lnTo>
                  <a:lnTo>
                    <a:pt x="18843" y="29657"/>
                  </a:lnTo>
                  <a:lnTo>
                    <a:pt x="19553" y="29438"/>
                  </a:lnTo>
                  <a:lnTo>
                    <a:pt x="20263" y="29220"/>
                  </a:lnTo>
                  <a:lnTo>
                    <a:pt x="20945" y="28947"/>
                  </a:lnTo>
                  <a:lnTo>
                    <a:pt x="21601" y="28646"/>
                  </a:lnTo>
                  <a:lnTo>
                    <a:pt x="22256" y="28319"/>
                  </a:lnTo>
                  <a:lnTo>
                    <a:pt x="22884" y="27936"/>
                  </a:lnTo>
                  <a:lnTo>
                    <a:pt x="23485" y="27554"/>
                  </a:lnTo>
                  <a:lnTo>
                    <a:pt x="24086" y="27144"/>
                  </a:lnTo>
                  <a:lnTo>
                    <a:pt x="24659" y="26680"/>
                  </a:lnTo>
                  <a:lnTo>
                    <a:pt x="25205" y="26216"/>
                  </a:lnTo>
                  <a:lnTo>
                    <a:pt x="25724" y="25724"/>
                  </a:lnTo>
                  <a:lnTo>
                    <a:pt x="26216" y="25178"/>
                  </a:lnTo>
                  <a:lnTo>
                    <a:pt x="26707" y="24632"/>
                  </a:lnTo>
                  <a:lnTo>
                    <a:pt x="27144" y="24086"/>
                  </a:lnTo>
                  <a:lnTo>
                    <a:pt x="27554" y="23485"/>
                  </a:lnTo>
                  <a:lnTo>
                    <a:pt x="27964" y="22884"/>
                  </a:lnTo>
                  <a:lnTo>
                    <a:pt x="28319" y="22229"/>
                  </a:lnTo>
                  <a:lnTo>
                    <a:pt x="28646" y="21601"/>
                  </a:lnTo>
                  <a:lnTo>
                    <a:pt x="28947" y="20918"/>
                  </a:lnTo>
                  <a:lnTo>
                    <a:pt x="29220" y="20235"/>
                  </a:lnTo>
                  <a:lnTo>
                    <a:pt x="29465" y="19553"/>
                  </a:lnTo>
                  <a:lnTo>
                    <a:pt x="29657" y="18815"/>
                  </a:lnTo>
                  <a:lnTo>
                    <a:pt x="29820" y="18105"/>
                  </a:lnTo>
                  <a:lnTo>
                    <a:pt x="29957" y="17341"/>
                  </a:lnTo>
                  <a:lnTo>
                    <a:pt x="30066" y="16603"/>
                  </a:lnTo>
                  <a:lnTo>
                    <a:pt x="30121" y="15839"/>
                  </a:lnTo>
                  <a:lnTo>
                    <a:pt x="30148" y="15047"/>
                  </a:lnTo>
                  <a:lnTo>
                    <a:pt x="30148" y="1504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2"/>
            <p:cNvSpPr/>
            <p:nvPr/>
          </p:nvSpPr>
          <p:spPr>
            <a:xfrm>
              <a:off x="7640161" y="1040088"/>
              <a:ext cx="684759" cy="684048"/>
            </a:xfrm>
            <a:custGeom>
              <a:avLst/>
              <a:gdLst/>
              <a:ahLst/>
              <a:cxnLst/>
              <a:rect l="l" t="t" r="r" b="b"/>
              <a:pathLst>
                <a:path w="30149" h="30121" fill="none" extrusionOk="0">
                  <a:moveTo>
                    <a:pt x="30148" y="15047"/>
                  </a:moveTo>
                  <a:lnTo>
                    <a:pt x="30148" y="15047"/>
                  </a:lnTo>
                  <a:lnTo>
                    <a:pt x="30121" y="14282"/>
                  </a:lnTo>
                  <a:lnTo>
                    <a:pt x="30066" y="13518"/>
                  </a:lnTo>
                  <a:lnTo>
                    <a:pt x="29957" y="12753"/>
                  </a:lnTo>
                  <a:lnTo>
                    <a:pt x="29820" y="12016"/>
                  </a:lnTo>
                  <a:lnTo>
                    <a:pt x="29657" y="11306"/>
                  </a:lnTo>
                  <a:lnTo>
                    <a:pt x="29465" y="10568"/>
                  </a:lnTo>
                  <a:lnTo>
                    <a:pt x="29220" y="9886"/>
                  </a:lnTo>
                  <a:lnTo>
                    <a:pt x="28947" y="9203"/>
                  </a:lnTo>
                  <a:lnTo>
                    <a:pt x="28646" y="8520"/>
                  </a:lnTo>
                  <a:lnTo>
                    <a:pt x="28319" y="7865"/>
                  </a:lnTo>
                  <a:lnTo>
                    <a:pt x="27964" y="7237"/>
                  </a:lnTo>
                  <a:lnTo>
                    <a:pt x="27554" y="6636"/>
                  </a:lnTo>
                  <a:lnTo>
                    <a:pt x="27144" y="6035"/>
                  </a:lnTo>
                  <a:lnTo>
                    <a:pt x="26707" y="5462"/>
                  </a:lnTo>
                  <a:lnTo>
                    <a:pt x="26216" y="4916"/>
                  </a:lnTo>
                  <a:lnTo>
                    <a:pt x="25724" y="4397"/>
                  </a:lnTo>
                  <a:lnTo>
                    <a:pt x="25205" y="3905"/>
                  </a:lnTo>
                  <a:lnTo>
                    <a:pt x="24659" y="3441"/>
                  </a:lnTo>
                  <a:lnTo>
                    <a:pt x="24086" y="2977"/>
                  </a:lnTo>
                  <a:lnTo>
                    <a:pt x="23485" y="2567"/>
                  </a:lnTo>
                  <a:lnTo>
                    <a:pt x="22884" y="2185"/>
                  </a:lnTo>
                  <a:lnTo>
                    <a:pt x="22256" y="1803"/>
                  </a:lnTo>
                  <a:lnTo>
                    <a:pt x="21601" y="1475"/>
                  </a:lnTo>
                  <a:lnTo>
                    <a:pt x="20945" y="1175"/>
                  </a:lnTo>
                  <a:lnTo>
                    <a:pt x="20263" y="902"/>
                  </a:lnTo>
                  <a:lnTo>
                    <a:pt x="19553" y="656"/>
                  </a:lnTo>
                  <a:lnTo>
                    <a:pt x="18843" y="465"/>
                  </a:lnTo>
                  <a:lnTo>
                    <a:pt x="18105" y="301"/>
                  </a:lnTo>
                  <a:lnTo>
                    <a:pt x="17368" y="164"/>
                  </a:lnTo>
                  <a:lnTo>
                    <a:pt x="16603" y="55"/>
                  </a:lnTo>
                  <a:lnTo>
                    <a:pt x="15839" y="0"/>
                  </a:lnTo>
                  <a:lnTo>
                    <a:pt x="15074" y="0"/>
                  </a:lnTo>
                  <a:lnTo>
                    <a:pt x="15074" y="0"/>
                  </a:lnTo>
                  <a:lnTo>
                    <a:pt x="14282" y="0"/>
                  </a:lnTo>
                  <a:lnTo>
                    <a:pt x="13518" y="55"/>
                  </a:lnTo>
                  <a:lnTo>
                    <a:pt x="12780" y="164"/>
                  </a:lnTo>
                  <a:lnTo>
                    <a:pt x="12043" y="301"/>
                  </a:lnTo>
                  <a:lnTo>
                    <a:pt x="11306" y="465"/>
                  </a:lnTo>
                  <a:lnTo>
                    <a:pt x="10596" y="656"/>
                  </a:lnTo>
                  <a:lnTo>
                    <a:pt x="9886" y="902"/>
                  </a:lnTo>
                  <a:lnTo>
                    <a:pt x="9203" y="1175"/>
                  </a:lnTo>
                  <a:lnTo>
                    <a:pt x="8548" y="1475"/>
                  </a:lnTo>
                  <a:lnTo>
                    <a:pt x="7892" y="1803"/>
                  </a:lnTo>
                  <a:lnTo>
                    <a:pt x="7264" y="2185"/>
                  </a:lnTo>
                  <a:lnTo>
                    <a:pt x="6636" y="2567"/>
                  </a:lnTo>
                  <a:lnTo>
                    <a:pt x="6063" y="2977"/>
                  </a:lnTo>
                  <a:lnTo>
                    <a:pt x="5489" y="3441"/>
                  </a:lnTo>
                  <a:lnTo>
                    <a:pt x="4943" y="3905"/>
                  </a:lnTo>
                  <a:lnTo>
                    <a:pt x="4424" y="4397"/>
                  </a:lnTo>
                  <a:lnTo>
                    <a:pt x="3905" y="4916"/>
                  </a:lnTo>
                  <a:lnTo>
                    <a:pt x="3441" y="5462"/>
                  </a:lnTo>
                  <a:lnTo>
                    <a:pt x="3004" y="6035"/>
                  </a:lnTo>
                  <a:lnTo>
                    <a:pt x="2567" y="6636"/>
                  </a:lnTo>
                  <a:lnTo>
                    <a:pt x="2185" y="7237"/>
                  </a:lnTo>
                  <a:lnTo>
                    <a:pt x="1830" y="7865"/>
                  </a:lnTo>
                  <a:lnTo>
                    <a:pt x="1475" y="8520"/>
                  </a:lnTo>
                  <a:lnTo>
                    <a:pt x="1174" y="9203"/>
                  </a:lnTo>
                  <a:lnTo>
                    <a:pt x="901" y="9886"/>
                  </a:lnTo>
                  <a:lnTo>
                    <a:pt x="683" y="10568"/>
                  </a:lnTo>
                  <a:lnTo>
                    <a:pt x="464" y="11306"/>
                  </a:lnTo>
                  <a:lnTo>
                    <a:pt x="301" y="12016"/>
                  </a:lnTo>
                  <a:lnTo>
                    <a:pt x="164" y="12753"/>
                  </a:lnTo>
                  <a:lnTo>
                    <a:pt x="82" y="13518"/>
                  </a:lnTo>
                  <a:lnTo>
                    <a:pt x="28" y="14282"/>
                  </a:lnTo>
                  <a:lnTo>
                    <a:pt x="0" y="15047"/>
                  </a:lnTo>
                  <a:lnTo>
                    <a:pt x="0" y="15047"/>
                  </a:lnTo>
                  <a:lnTo>
                    <a:pt x="28" y="15839"/>
                  </a:lnTo>
                  <a:lnTo>
                    <a:pt x="82" y="16603"/>
                  </a:lnTo>
                  <a:lnTo>
                    <a:pt x="164" y="17341"/>
                  </a:lnTo>
                  <a:lnTo>
                    <a:pt x="301" y="18105"/>
                  </a:lnTo>
                  <a:lnTo>
                    <a:pt x="464" y="18815"/>
                  </a:lnTo>
                  <a:lnTo>
                    <a:pt x="683" y="19553"/>
                  </a:lnTo>
                  <a:lnTo>
                    <a:pt x="901" y="20235"/>
                  </a:lnTo>
                  <a:lnTo>
                    <a:pt x="1174" y="20918"/>
                  </a:lnTo>
                  <a:lnTo>
                    <a:pt x="1475" y="21601"/>
                  </a:lnTo>
                  <a:lnTo>
                    <a:pt x="1830" y="22229"/>
                  </a:lnTo>
                  <a:lnTo>
                    <a:pt x="2185" y="22884"/>
                  </a:lnTo>
                  <a:lnTo>
                    <a:pt x="2567" y="23485"/>
                  </a:lnTo>
                  <a:lnTo>
                    <a:pt x="3004" y="24086"/>
                  </a:lnTo>
                  <a:lnTo>
                    <a:pt x="3441" y="24632"/>
                  </a:lnTo>
                  <a:lnTo>
                    <a:pt x="3905" y="25178"/>
                  </a:lnTo>
                  <a:lnTo>
                    <a:pt x="4424" y="25724"/>
                  </a:lnTo>
                  <a:lnTo>
                    <a:pt x="4943" y="26216"/>
                  </a:lnTo>
                  <a:lnTo>
                    <a:pt x="5489" y="26680"/>
                  </a:lnTo>
                  <a:lnTo>
                    <a:pt x="6063" y="27144"/>
                  </a:lnTo>
                  <a:lnTo>
                    <a:pt x="6636" y="27554"/>
                  </a:lnTo>
                  <a:lnTo>
                    <a:pt x="7264" y="27936"/>
                  </a:lnTo>
                  <a:lnTo>
                    <a:pt x="7892" y="28319"/>
                  </a:lnTo>
                  <a:lnTo>
                    <a:pt x="8548" y="28646"/>
                  </a:lnTo>
                  <a:lnTo>
                    <a:pt x="9203" y="28947"/>
                  </a:lnTo>
                  <a:lnTo>
                    <a:pt x="9886" y="29220"/>
                  </a:lnTo>
                  <a:lnTo>
                    <a:pt x="10596" y="29438"/>
                  </a:lnTo>
                  <a:lnTo>
                    <a:pt x="11306" y="29657"/>
                  </a:lnTo>
                  <a:lnTo>
                    <a:pt x="12043" y="29820"/>
                  </a:lnTo>
                  <a:lnTo>
                    <a:pt x="12780" y="29957"/>
                  </a:lnTo>
                  <a:lnTo>
                    <a:pt x="13518" y="30039"/>
                  </a:lnTo>
                  <a:lnTo>
                    <a:pt x="14282" y="30121"/>
                  </a:lnTo>
                  <a:lnTo>
                    <a:pt x="15074" y="30121"/>
                  </a:lnTo>
                  <a:lnTo>
                    <a:pt x="15074" y="30121"/>
                  </a:lnTo>
                  <a:lnTo>
                    <a:pt x="15839" y="30121"/>
                  </a:lnTo>
                  <a:lnTo>
                    <a:pt x="16603" y="30039"/>
                  </a:lnTo>
                  <a:lnTo>
                    <a:pt x="17368" y="29957"/>
                  </a:lnTo>
                  <a:lnTo>
                    <a:pt x="18105" y="29820"/>
                  </a:lnTo>
                  <a:lnTo>
                    <a:pt x="18843" y="29657"/>
                  </a:lnTo>
                  <a:lnTo>
                    <a:pt x="19553" y="29438"/>
                  </a:lnTo>
                  <a:lnTo>
                    <a:pt x="20263" y="29220"/>
                  </a:lnTo>
                  <a:lnTo>
                    <a:pt x="20945" y="28947"/>
                  </a:lnTo>
                  <a:lnTo>
                    <a:pt x="21601" y="28646"/>
                  </a:lnTo>
                  <a:lnTo>
                    <a:pt x="22256" y="28319"/>
                  </a:lnTo>
                  <a:lnTo>
                    <a:pt x="22884" y="27936"/>
                  </a:lnTo>
                  <a:lnTo>
                    <a:pt x="23485" y="27554"/>
                  </a:lnTo>
                  <a:lnTo>
                    <a:pt x="24086" y="27144"/>
                  </a:lnTo>
                  <a:lnTo>
                    <a:pt x="24659" y="26680"/>
                  </a:lnTo>
                  <a:lnTo>
                    <a:pt x="25205" y="26216"/>
                  </a:lnTo>
                  <a:lnTo>
                    <a:pt x="25724" y="25724"/>
                  </a:lnTo>
                  <a:lnTo>
                    <a:pt x="26216" y="25178"/>
                  </a:lnTo>
                  <a:lnTo>
                    <a:pt x="26707" y="24632"/>
                  </a:lnTo>
                  <a:lnTo>
                    <a:pt x="27144" y="24086"/>
                  </a:lnTo>
                  <a:lnTo>
                    <a:pt x="27554" y="23485"/>
                  </a:lnTo>
                  <a:lnTo>
                    <a:pt x="27964" y="22884"/>
                  </a:lnTo>
                  <a:lnTo>
                    <a:pt x="28319" y="22229"/>
                  </a:lnTo>
                  <a:lnTo>
                    <a:pt x="28646" y="21601"/>
                  </a:lnTo>
                  <a:lnTo>
                    <a:pt x="28947" y="20918"/>
                  </a:lnTo>
                  <a:lnTo>
                    <a:pt x="29220" y="20235"/>
                  </a:lnTo>
                  <a:lnTo>
                    <a:pt x="29465" y="19553"/>
                  </a:lnTo>
                  <a:lnTo>
                    <a:pt x="29657" y="18815"/>
                  </a:lnTo>
                  <a:lnTo>
                    <a:pt x="29820" y="18105"/>
                  </a:lnTo>
                  <a:lnTo>
                    <a:pt x="29957" y="17341"/>
                  </a:lnTo>
                  <a:lnTo>
                    <a:pt x="30066" y="16603"/>
                  </a:lnTo>
                  <a:lnTo>
                    <a:pt x="30121" y="15839"/>
                  </a:lnTo>
                  <a:lnTo>
                    <a:pt x="30148" y="15047"/>
                  </a:lnTo>
                  <a:lnTo>
                    <a:pt x="30148" y="15047"/>
                  </a:lnTo>
                  <a:close/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69798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4F5542A7-E7BB-F849-8067-ABE6B0200446}"/>
              </a:ext>
            </a:extLst>
          </p:cNvPr>
          <p:cNvSpPr/>
          <p:nvPr/>
        </p:nvSpPr>
        <p:spPr>
          <a:xfrm>
            <a:off x="6401476" y="3824609"/>
            <a:ext cx="2588845" cy="1262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7" name="Google Shape;2527;p35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Forward Propagation</a:t>
            </a:r>
            <a:endParaRPr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5E10981-25A2-8E4A-AB5E-07B7E1FBA538}"/>
              </a:ext>
            </a:extLst>
          </p:cNvPr>
          <p:cNvSpPr/>
          <p:nvPr/>
        </p:nvSpPr>
        <p:spPr>
          <a:xfrm>
            <a:off x="2455779" y="1545005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397DD6-CCE9-4C41-8274-804234B492E1}"/>
              </a:ext>
            </a:extLst>
          </p:cNvPr>
          <p:cNvSpPr/>
          <p:nvPr/>
        </p:nvSpPr>
        <p:spPr>
          <a:xfrm>
            <a:off x="2455779" y="1806811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27B882-1E76-864C-BF67-15CFBAC319FD}"/>
              </a:ext>
            </a:extLst>
          </p:cNvPr>
          <p:cNvSpPr/>
          <p:nvPr/>
        </p:nvSpPr>
        <p:spPr>
          <a:xfrm>
            <a:off x="2455779" y="2068618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445C45-F7FF-D045-9461-3EA5B6C4CA0A}"/>
              </a:ext>
            </a:extLst>
          </p:cNvPr>
          <p:cNvSpPr/>
          <p:nvPr/>
        </p:nvSpPr>
        <p:spPr>
          <a:xfrm>
            <a:off x="4710223" y="2476677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AE2919-624E-A54E-8783-6BEC1BA60389}"/>
              </a:ext>
            </a:extLst>
          </p:cNvPr>
          <p:cNvSpPr/>
          <p:nvPr/>
        </p:nvSpPr>
        <p:spPr>
          <a:xfrm>
            <a:off x="4710223" y="2738483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234655-2A2A-4E4F-A733-1F49BDE50693}"/>
              </a:ext>
            </a:extLst>
          </p:cNvPr>
          <p:cNvSpPr/>
          <p:nvPr/>
        </p:nvSpPr>
        <p:spPr>
          <a:xfrm>
            <a:off x="4710223" y="3000290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3301A2-CADA-1D46-A75A-4AA682CF4DF5}"/>
              </a:ext>
            </a:extLst>
          </p:cNvPr>
          <p:cNvSpPr/>
          <p:nvPr/>
        </p:nvSpPr>
        <p:spPr>
          <a:xfrm>
            <a:off x="6913760" y="2753643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F1A57C7-A984-CD4F-A40C-C0D59F4DE249}"/>
              </a:ext>
            </a:extLst>
          </p:cNvPr>
          <p:cNvSpPr/>
          <p:nvPr/>
        </p:nvSpPr>
        <p:spPr>
          <a:xfrm>
            <a:off x="2455779" y="2359513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7015220-0C53-4D4D-AD7A-DF8F58E58334}"/>
              </a:ext>
            </a:extLst>
          </p:cNvPr>
          <p:cNvSpPr/>
          <p:nvPr/>
        </p:nvSpPr>
        <p:spPr>
          <a:xfrm>
            <a:off x="2455779" y="2621319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A8F66B1-A00E-C241-820D-E342A0E26E4D}"/>
              </a:ext>
            </a:extLst>
          </p:cNvPr>
          <p:cNvSpPr/>
          <p:nvPr/>
        </p:nvSpPr>
        <p:spPr>
          <a:xfrm>
            <a:off x="2455779" y="2883126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66FF18-A97A-E248-8560-727CE2DBCDB0}"/>
              </a:ext>
            </a:extLst>
          </p:cNvPr>
          <p:cNvSpPr/>
          <p:nvPr/>
        </p:nvSpPr>
        <p:spPr>
          <a:xfrm>
            <a:off x="2455779" y="4046710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6FEB2C6-3549-874D-947B-AE084617CC7F}"/>
              </a:ext>
            </a:extLst>
          </p:cNvPr>
          <p:cNvSpPr/>
          <p:nvPr/>
        </p:nvSpPr>
        <p:spPr>
          <a:xfrm>
            <a:off x="2455779" y="4308516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01DF2C-954D-E74A-B294-98C9D4BCC719}"/>
              </a:ext>
            </a:extLst>
          </p:cNvPr>
          <p:cNvSpPr/>
          <p:nvPr/>
        </p:nvSpPr>
        <p:spPr>
          <a:xfrm>
            <a:off x="2513958" y="3264530"/>
            <a:ext cx="50907" cy="509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3E14F6-A6B9-284E-9545-7B68FDE6678E}"/>
              </a:ext>
            </a:extLst>
          </p:cNvPr>
          <p:cNvSpPr/>
          <p:nvPr/>
        </p:nvSpPr>
        <p:spPr>
          <a:xfrm>
            <a:off x="2513958" y="3430237"/>
            <a:ext cx="50907" cy="509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4D5743-C5A3-3944-AEE2-56ECF3E15FF7}"/>
              </a:ext>
            </a:extLst>
          </p:cNvPr>
          <p:cNvSpPr/>
          <p:nvPr/>
        </p:nvSpPr>
        <p:spPr>
          <a:xfrm>
            <a:off x="2513958" y="3589918"/>
            <a:ext cx="50907" cy="509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73F1D-A0E9-6B4A-935A-3F2E69D70D19}"/>
              </a:ext>
            </a:extLst>
          </p:cNvPr>
          <p:cNvSpPr/>
          <p:nvPr/>
        </p:nvSpPr>
        <p:spPr>
          <a:xfrm>
            <a:off x="2513958" y="3773702"/>
            <a:ext cx="50907" cy="509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B1284975-1816-0B4C-9371-59E76AF7F9FF}"/>
              </a:ext>
            </a:extLst>
          </p:cNvPr>
          <p:cNvSpPr/>
          <p:nvPr/>
        </p:nvSpPr>
        <p:spPr>
          <a:xfrm>
            <a:off x="1865796" y="1371780"/>
            <a:ext cx="485284" cy="332367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A562EA-4C69-344C-870A-17944BFF0A4F}"/>
              </a:ext>
            </a:extLst>
          </p:cNvPr>
          <p:cNvSpPr/>
          <p:nvPr/>
        </p:nvSpPr>
        <p:spPr>
          <a:xfrm>
            <a:off x="586773" y="2837276"/>
            <a:ext cx="1364266" cy="4272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Century Gothic" panose="020B0502020202020204" pitchFamily="34" charset="0"/>
              </a:rPr>
              <a:t>54 Feature Inputs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0E10DC-0488-FC4A-8043-0ED507DB3079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4877488" y="2560310"/>
            <a:ext cx="2036272" cy="27696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3EAD5D-0EE6-504C-8AD0-D7125012EF42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4877488" y="2822116"/>
            <a:ext cx="2036272" cy="1516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583803-8F19-7C4F-A715-73D03B757826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4877488" y="2837276"/>
            <a:ext cx="2036272" cy="246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5B2EAE-0CBB-584A-8103-8EC4CFCA7C05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2623044" y="1628637"/>
            <a:ext cx="2087179" cy="93167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0DC127B-94AB-1C4B-A792-5CCD92CA17BE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623044" y="1628637"/>
            <a:ext cx="2087179" cy="1193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C36434F-7C4C-9C43-92DF-6F8690328EB4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>
            <a:off x="2623044" y="1628637"/>
            <a:ext cx="2087179" cy="1455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F62EBC-A336-794F-B7FB-9C3913D1521A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2623044" y="1890443"/>
            <a:ext cx="2087179" cy="66986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F57AC8-E31D-EC40-87F1-8B69DBEA7025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2623044" y="1890443"/>
            <a:ext cx="2087179" cy="93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96D936-CEED-4C4E-8DF8-FEF86F4BDC3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2623044" y="1890443"/>
            <a:ext cx="2087179" cy="1193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52F7E1-7790-3842-A14F-BD50D5D5688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2623044" y="2152250"/>
            <a:ext cx="2087179" cy="408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371AA5-7C12-2F4D-B30D-6C0EC89F8039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2623044" y="2152250"/>
            <a:ext cx="2087179" cy="669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1EBF18A-2280-424F-A6CF-BD239ABC7D43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>
          <a:xfrm>
            <a:off x="2623044" y="2443146"/>
            <a:ext cx="2087179" cy="11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58287A-FE06-594A-8E93-2D2316DB0B8D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>
            <a:off x="2623044" y="2152250"/>
            <a:ext cx="2087179" cy="93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6744DBD-C904-F14A-9533-AE27780FE54C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>
            <a:off x="2623044" y="2443146"/>
            <a:ext cx="2087179" cy="378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333F56-A770-3E42-90AA-4A667C2756EB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>
            <a:off x="2623044" y="2443146"/>
            <a:ext cx="2087179" cy="640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9B038F-FA3B-A64A-A5FA-30E43AAE5B19}"/>
              </a:ext>
            </a:extLst>
          </p:cNvPr>
          <p:cNvCxnSpPr>
            <a:cxnSpLocks/>
            <a:stCxn id="14" idx="6"/>
            <a:endCxn id="9" idx="2"/>
          </p:cNvCxnSpPr>
          <p:nvPr/>
        </p:nvCxnSpPr>
        <p:spPr>
          <a:xfrm flipV="1">
            <a:off x="2623044" y="2560310"/>
            <a:ext cx="2087179" cy="144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C4BAB8-61C1-E444-B559-A122B6A9A987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>
            <a:off x="2623044" y="2704952"/>
            <a:ext cx="2087179" cy="11716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E221360-FA68-7F40-B620-348B282EA1F6}"/>
              </a:ext>
            </a:extLst>
          </p:cNvPr>
          <p:cNvCxnSpPr>
            <a:cxnSpLocks/>
            <a:stCxn id="14" idx="6"/>
            <a:endCxn id="11" idx="2"/>
          </p:cNvCxnSpPr>
          <p:nvPr/>
        </p:nvCxnSpPr>
        <p:spPr>
          <a:xfrm>
            <a:off x="2623044" y="2704952"/>
            <a:ext cx="2087179" cy="378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151402-993B-8A48-BF21-64AAC20A614F}"/>
              </a:ext>
            </a:extLst>
          </p:cNvPr>
          <p:cNvCxnSpPr>
            <a:cxnSpLocks/>
            <a:stCxn id="15" idx="6"/>
            <a:endCxn id="9" idx="2"/>
          </p:cNvCxnSpPr>
          <p:nvPr/>
        </p:nvCxnSpPr>
        <p:spPr>
          <a:xfrm flipV="1">
            <a:off x="2623044" y="2560310"/>
            <a:ext cx="2087179" cy="406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34C839-8429-4447-911C-3ABBE9AB5A6F}"/>
              </a:ext>
            </a:extLst>
          </p:cNvPr>
          <p:cNvCxnSpPr>
            <a:cxnSpLocks/>
            <a:stCxn id="15" idx="6"/>
            <a:endCxn id="10" idx="2"/>
          </p:cNvCxnSpPr>
          <p:nvPr/>
        </p:nvCxnSpPr>
        <p:spPr>
          <a:xfrm flipV="1">
            <a:off x="2623044" y="2822116"/>
            <a:ext cx="2087179" cy="144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9AE1CE-C606-1646-94FB-0B9927D15260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2623044" y="2966759"/>
            <a:ext cx="2087179" cy="11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6866B72-D95A-F74A-966D-A3F082B8AB00}"/>
              </a:ext>
            </a:extLst>
          </p:cNvPr>
          <p:cNvCxnSpPr>
            <a:cxnSpLocks/>
            <a:stCxn id="16" idx="6"/>
            <a:endCxn id="9" idx="2"/>
          </p:cNvCxnSpPr>
          <p:nvPr/>
        </p:nvCxnSpPr>
        <p:spPr>
          <a:xfrm flipV="1">
            <a:off x="2623044" y="2560310"/>
            <a:ext cx="2087179" cy="15700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48C68D-06CF-C34F-A868-87807A02D15C}"/>
              </a:ext>
            </a:extLst>
          </p:cNvPr>
          <p:cNvCxnSpPr>
            <a:cxnSpLocks/>
            <a:stCxn id="16" idx="6"/>
            <a:endCxn id="10" idx="2"/>
          </p:cNvCxnSpPr>
          <p:nvPr/>
        </p:nvCxnSpPr>
        <p:spPr>
          <a:xfrm flipV="1">
            <a:off x="2623044" y="2822116"/>
            <a:ext cx="2087179" cy="1308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7C7D16-0F30-A04B-A8B5-E6A24B6DCB56}"/>
              </a:ext>
            </a:extLst>
          </p:cNvPr>
          <p:cNvCxnSpPr>
            <a:cxnSpLocks/>
            <a:stCxn id="16" idx="6"/>
            <a:endCxn id="11" idx="2"/>
          </p:cNvCxnSpPr>
          <p:nvPr/>
        </p:nvCxnSpPr>
        <p:spPr>
          <a:xfrm flipV="1">
            <a:off x="2623044" y="3083923"/>
            <a:ext cx="2087179" cy="1046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5A0650-248A-A94C-A7FE-6733CBCB99E9}"/>
              </a:ext>
            </a:extLst>
          </p:cNvPr>
          <p:cNvCxnSpPr>
            <a:cxnSpLocks/>
            <a:stCxn id="17" idx="6"/>
            <a:endCxn id="9" idx="2"/>
          </p:cNvCxnSpPr>
          <p:nvPr/>
        </p:nvCxnSpPr>
        <p:spPr>
          <a:xfrm flipV="1">
            <a:off x="2623044" y="2560310"/>
            <a:ext cx="2087179" cy="18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E1019D0-732B-5D4F-AE54-03DEE8199E19}"/>
              </a:ext>
            </a:extLst>
          </p:cNvPr>
          <p:cNvCxnSpPr>
            <a:cxnSpLocks/>
            <a:stCxn id="17" idx="6"/>
            <a:endCxn id="10" idx="2"/>
          </p:cNvCxnSpPr>
          <p:nvPr/>
        </p:nvCxnSpPr>
        <p:spPr>
          <a:xfrm flipV="1">
            <a:off x="2623044" y="2822116"/>
            <a:ext cx="2087179" cy="15700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E2F3C57-1B94-0D4A-BB7C-F4E18D01632C}"/>
              </a:ext>
            </a:extLst>
          </p:cNvPr>
          <p:cNvCxnSpPr>
            <a:cxnSpLocks/>
            <a:stCxn id="17" idx="6"/>
            <a:endCxn id="11" idx="2"/>
          </p:cNvCxnSpPr>
          <p:nvPr/>
        </p:nvCxnSpPr>
        <p:spPr>
          <a:xfrm flipV="1">
            <a:off x="2623044" y="3083923"/>
            <a:ext cx="2087179" cy="130822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C9D62BE-F4CA-0948-8315-5A2702F90212}"/>
                  </a:ext>
                </a:extLst>
              </p:cNvPr>
              <p:cNvSpPr txBox="1"/>
              <p:nvPr/>
            </p:nvSpPr>
            <p:spPr>
              <a:xfrm>
                <a:off x="-46304" y="3408562"/>
                <a:ext cx="2461283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𝑇𝑟𝑎𝑖𝑛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C9D62BE-F4CA-0948-8315-5A2702F90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6304" y="3408562"/>
                <a:ext cx="2461283" cy="732573"/>
              </a:xfrm>
              <a:prstGeom prst="rect">
                <a:avLst/>
              </a:prstGeom>
              <a:blipFill>
                <a:blip r:embed="rId3"/>
                <a:stretch>
                  <a:fillRect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A06DCEC-E5B9-2B4C-A6D2-6943A70F56DF}"/>
                  </a:ext>
                </a:extLst>
              </p:cNvPr>
              <p:cNvSpPr txBox="1"/>
              <p:nvPr/>
            </p:nvSpPr>
            <p:spPr>
              <a:xfrm>
                <a:off x="3093924" y="3685831"/>
                <a:ext cx="2504124" cy="7326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A06DCEC-E5B9-2B4C-A6D2-6943A70F5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3924" y="3685831"/>
                <a:ext cx="2504124" cy="732636"/>
              </a:xfrm>
              <a:prstGeom prst="rect">
                <a:avLst/>
              </a:prstGeom>
              <a:blipFill>
                <a:blip r:embed="rId4"/>
                <a:stretch>
                  <a:fillRect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9582F38-C1E8-4C46-9463-10DA456DFD53}"/>
                  </a:ext>
                </a:extLst>
              </p:cNvPr>
              <p:cNvSpPr txBox="1"/>
              <p:nvPr/>
            </p:nvSpPr>
            <p:spPr>
              <a:xfrm>
                <a:off x="4734674" y="3053081"/>
                <a:ext cx="250412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.1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9582F38-C1E8-4C46-9463-10DA456DF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4674" y="3053081"/>
                <a:ext cx="2504124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2C52650-9BEB-2C42-811D-5F6B41ABCC13}"/>
                  </a:ext>
                </a:extLst>
              </p:cNvPr>
              <p:cNvSpPr txBox="1"/>
              <p:nvPr/>
            </p:nvSpPr>
            <p:spPr>
              <a:xfrm>
                <a:off x="3782945" y="1012422"/>
                <a:ext cx="1163987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2C52650-9BEB-2C42-811D-5F6B41ABC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2945" y="1012422"/>
                <a:ext cx="1163987" cy="732573"/>
              </a:xfrm>
              <a:prstGeom prst="rect">
                <a:avLst/>
              </a:prstGeom>
              <a:blipFill>
                <a:blip r:embed="rId6"/>
                <a:stretch>
                  <a:fillRect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D8578E7-E76C-AE4B-9250-D991F6F01C35}"/>
                  </a:ext>
                </a:extLst>
              </p:cNvPr>
              <p:cNvSpPr txBox="1"/>
              <p:nvPr/>
            </p:nvSpPr>
            <p:spPr>
              <a:xfrm>
                <a:off x="5971746" y="2134445"/>
                <a:ext cx="116398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D8578E7-E76C-AE4B-9250-D991F6F01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746" y="2134445"/>
                <a:ext cx="1163987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EE2CB2-F0E8-B346-ABAE-76F6F992AC0C}"/>
                  </a:ext>
                </a:extLst>
              </p:cNvPr>
              <p:cNvSpPr txBox="1"/>
              <p:nvPr/>
            </p:nvSpPr>
            <p:spPr>
              <a:xfrm>
                <a:off x="6401476" y="3924245"/>
                <a:ext cx="2588845" cy="2223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𝑇𝑟𝑎𝑖𝑛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BEE2CB2-F0E8-B346-ABAE-76F6F992A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476" y="3924245"/>
                <a:ext cx="2588845" cy="222369"/>
              </a:xfrm>
              <a:prstGeom prst="rect">
                <a:avLst/>
              </a:prstGeom>
              <a:blipFill>
                <a:blip r:embed="rId8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396DFDC-1431-F64A-B5C8-0434AAD820E8}"/>
                  </a:ext>
                </a:extLst>
              </p:cNvPr>
              <p:cNvSpPr txBox="1"/>
              <p:nvPr/>
            </p:nvSpPr>
            <p:spPr>
              <a:xfrm>
                <a:off x="6401476" y="4263434"/>
                <a:ext cx="2588846" cy="2223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𝑃𝑟𝑒𝑑𝑖𝑐𝑡𝑖𝑜𝑛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396DFDC-1431-F64A-B5C8-0434AAD82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476" y="4263434"/>
                <a:ext cx="2588846" cy="222369"/>
              </a:xfrm>
              <a:prstGeom prst="rect">
                <a:avLst/>
              </a:prstGeom>
              <a:blipFill>
                <a:blip r:embed="rId9"/>
                <a:stretch>
                  <a:fillRect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9FCFC0B-6A45-9848-995B-0A6D37A57553}"/>
                  </a:ext>
                </a:extLst>
              </p:cNvPr>
              <p:cNvSpPr txBox="1"/>
              <p:nvPr/>
            </p:nvSpPr>
            <p:spPr>
              <a:xfrm>
                <a:off x="6401476" y="4566750"/>
                <a:ext cx="2588846" cy="4083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9FCFC0B-6A45-9848-995B-0A6D37A57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476" y="4566750"/>
                <a:ext cx="2588846" cy="408317"/>
              </a:xfrm>
              <a:prstGeom prst="rect">
                <a:avLst/>
              </a:prstGeom>
              <a:blipFill>
                <a:blip r:embed="rId10"/>
                <a:stretch>
                  <a:fillRect t="-3030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86583B06-E1A1-7F47-8A04-50A38DE92D1E}"/>
              </a:ext>
            </a:extLst>
          </p:cNvPr>
          <p:cNvSpPr/>
          <p:nvPr/>
        </p:nvSpPr>
        <p:spPr>
          <a:xfrm>
            <a:off x="3800934" y="1376324"/>
            <a:ext cx="167265" cy="16726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E38E2A8-BDF3-F74A-92E6-25ADAD720400}"/>
              </a:ext>
            </a:extLst>
          </p:cNvPr>
          <p:cNvSpPr/>
          <p:nvPr/>
        </p:nvSpPr>
        <p:spPr>
          <a:xfrm>
            <a:off x="3800934" y="1638130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885068A-CC8D-7A40-B769-2CA8502A6749}"/>
              </a:ext>
            </a:extLst>
          </p:cNvPr>
          <p:cNvSpPr/>
          <p:nvPr/>
        </p:nvSpPr>
        <p:spPr>
          <a:xfrm>
            <a:off x="3800934" y="1899937"/>
            <a:ext cx="167265" cy="16726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AAB0C4A-E66C-A541-8080-EA4E69DFAE84}"/>
              </a:ext>
            </a:extLst>
          </p:cNvPr>
          <p:cNvSpPr/>
          <p:nvPr/>
        </p:nvSpPr>
        <p:spPr>
          <a:xfrm>
            <a:off x="6041475" y="2346804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29DA92BE-2FFB-BF4C-86AB-66DD0F6A62AD}"/>
              </a:ext>
            </a:extLst>
          </p:cNvPr>
          <p:cNvCxnSpPr>
            <a:cxnSpLocks/>
            <a:stCxn id="64" idx="6"/>
            <a:endCxn id="11" idx="2"/>
          </p:cNvCxnSpPr>
          <p:nvPr/>
        </p:nvCxnSpPr>
        <p:spPr>
          <a:xfrm>
            <a:off x="3968199" y="1983570"/>
            <a:ext cx="742024" cy="1100353"/>
          </a:xfrm>
          <a:prstGeom prst="curvedConnector3">
            <a:avLst>
              <a:gd name="adj1" fmla="val 18718"/>
            </a:avLst>
          </a:prstGeom>
          <a:ln w="381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A2CB74E6-F2E6-5345-85BC-EDA212863A9D}"/>
              </a:ext>
            </a:extLst>
          </p:cNvPr>
          <p:cNvCxnSpPr>
            <a:cxnSpLocks/>
            <a:stCxn id="63" idx="6"/>
            <a:endCxn id="10" idx="2"/>
          </p:cNvCxnSpPr>
          <p:nvPr/>
        </p:nvCxnSpPr>
        <p:spPr>
          <a:xfrm>
            <a:off x="3968199" y="1721763"/>
            <a:ext cx="742024" cy="1100353"/>
          </a:xfrm>
          <a:prstGeom prst="curvedConnector3">
            <a:avLst>
              <a:gd name="adj1" fmla="val 36729"/>
            </a:avLst>
          </a:prstGeom>
          <a:ln w="381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8C98E002-8CB1-0440-A92B-9B4514DF2800}"/>
              </a:ext>
            </a:extLst>
          </p:cNvPr>
          <p:cNvCxnSpPr>
            <a:cxnSpLocks/>
            <a:stCxn id="62" idx="6"/>
            <a:endCxn id="9" idx="2"/>
          </p:cNvCxnSpPr>
          <p:nvPr/>
        </p:nvCxnSpPr>
        <p:spPr>
          <a:xfrm>
            <a:off x="3968199" y="1459957"/>
            <a:ext cx="742024" cy="1100353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4314E468-F944-4A4D-8AAB-248C9753500C}"/>
              </a:ext>
            </a:extLst>
          </p:cNvPr>
          <p:cNvCxnSpPr>
            <a:cxnSpLocks/>
            <a:stCxn id="68" idx="6"/>
            <a:endCxn id="12" idx="2"/>
          </p:cNvCxnSpPr>
          <p:nvPr/>
        </p:nvCxnSpPr>
        <p:spPr>
          <a:xfrm>
            <a:off x="6208740" y="2430437"/>
            <a:ext cx="705020" cy="40683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3706767-EA00-A64F-8A46-BB98D4717994}"/>
                  </a:ext>
                </a:extLst>
              </p:cNvPr>
              <p:cNvSpPr txBox="1"/>
              <p:nvPr/>
            </p:nvSpPr>
            <p:spPr>
              <a:xfrm>
                <a:off x="6682717" y="2569411"/>
                <a:ext cx="2461283" cy="588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𝑃𝑟𝑒𝑑𝑖𝑐𝑡𝑖𝑜𝑛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3706767-EA00-A64F-8A46-BB98D4717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717" y="2569411"/>
                <a:ext cx="2461283" cy="588366"/>
              </a:xfrm>
              <a:prstGeom prst="rect">
                <a:avLst/>
              </a:prstGeom>
              <a:blipFill>
                <a:blip r:embed="rId11"/>
                <a:stretch>
                  <a:fillRect t="-4255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Google Shape;2528;p35">
            <a:extLst>
              <a:ext uri="{FF2B5EF4-FFF2-40B4-BE49-F238E27FC236}">
                <a16:creationId xmlns:a16="http://schemas.microsoft.com/office/drawing/2014/main" id="{51BEB84F-57C3-C240-8325-8D9FEABBF49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302" y="4855495"/>
            <a:ext cx="5948434" cy="312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 i="1" dirty="0">
                <a:solidFill>
                  <a:schemeClr val="bg2"/>
                </a:solidFill>
              </a:rPr>
              <a:t>Y prediction is an example, not the actual result from forward propagation with these values</a:t>
            </a:r>
            <a:endParaRPr sz="8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51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1" name="Google Shape;3241;p52"/>
          <p:cNvSpPr txBox="1">
            <a:spLocks noGrp="1"/>
          </p:cNvSpPr>
          <p:nvPr>
            <p:ph type="title"/>
          </p:nvPr>
        </p:nvSpPr>
        <p:spPr>
          <a:xfrm>
            <a:off x="2500923" y="1872975"/>
            <a:ext cx="5946102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Cost Function</a:t>
            </a:r>
            <a:endParaRPr dirty="0"/>
          </a:p>
        </p:txBody>
      </p:sp>
      <p:sp>
        <p:nvSpPr>
          <p:cNvPr id="3243" name="Google Shape;3243;p52"/>
          <p:cNvSpPr txBox="1">
            <a:spLocks noGrp="1"/>
          </p:cNvSpPr>
          <p:nvPr>
            <p:ph type="title" idx="2"/>
          </p:nvPr>
        </p:nvSpPr>
        <p:spPr>
          <a:xfrm>
            <a:off x="7518125" y="1068175"/>
            <a:ext cx="9288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grpSp>
        <p:nvGrpSpPr>
          <p:cNvPr id="3244" name="Google Shape;3244;p52"/>
          <p:cNvGrpSpPr/>
          <p:nvPr/>
        </p:nvGrpSpPr>
        <p:grpSpPr>
          <a:xfrm>
            <a:off x="7520565" y="920598"/>
            <a:ext cx="923916" cy="923058"/>
            <a:chOff x="7520565" y="920598"/>
            <a:chExt cx="923916" cy="923058"/>
          </a:xfrm>
        </p:grpSpPr>
        <p:sp>
          <p:nvSpPr>
            <p:cNvPr id="3245" name="Google Shape;3245;p52"/>
            <p:cNvSpPr/>
            <p:nvPr/>
          </p:nvSpPr>
          <p:spPr>
            <a:xfrm>
              <a:off x="7520565" y="920598"/>
              <a:ext cx="923916" cy="923058"/>
            </a:xfrm>
            <a:custGeom>
              <a:avLst/>
              <a:gdLst/>
              <a:ahLst/>
              <a:cxnLst/>
              <a:rect l="l" t="t" r="r" b="b"/>
              <a:pathLst>
                <a:path w="30149" h="30121" fill="none" extrusionOk="0">
                  <a:moveTo>
                    <a:pt x="30148" y="15047"/>
                  </a:moveTo>
                  <a:lnTo>
                    <a:pt x="30148" y="15047"/>
                  </a:lnTo>
                  <a:lnTo>
                    <a:pt x="30121" y="14282"/>
                  </a:lnTo>
                  <a:lnTo>
                    <a:pt x="30066" y="13518"/>
                  </a:lnTo>
                  <a:lnTo>
                    <a:pt x="29957" y="12753"/>
                  </a:lnTo>
                  <a:lnTo>
                    <a:pt x="29820" y="12016"/>
                  </a:lnTo>
                  <a:lnTo>
                    <a:pt x="29657" y="11306"/>
                  </a:lnTo>
                  <a:lnTo>
                    <a:pt x="29465" y="10568"/>
                  </a:lnTo>
                  <a:lnTo>
                    <a:pt x="29220" y="9886"/>
                  </a:lnTo>
                  <a:lnTo>
                    <a:pt x="28947" y="9203"/>
                  </a:lnTo>
                  <a:lnTo>
                    <a:pt x="28646" y="8520"/>
                  </a:lnTo>
                  <a:lnTo>
                    <a:pt x="28319" y="7865"/>
                  </a:lnTo>
                  <a:lnTo>
                    <a:pt x="27964" y="7237"/>
                  </a:lnTo>
                  <a:lnTo>
                    <a:pt x="27554" y="6636"/>
                  </a:lnTo>
                  <a:lnTo>
                    <a:pt x="27144" y="6035"/>
                  </a:lnTo>
                  <a:lnTo>
                    <a:pt x="26707" y="5462"/>
                  </a:lnTo>
                  <a:lnTo>
                    <a:pt x="26216" y="4916"/>
                  </a:lnTo>
                  <a:lnTo>
                    <a:pt x="25724" y="4397"/>
                  </a:lnTo>
                  <a:lnTo>
                    <a:pt x="25205" y="3905"/>
                  </a:lnTo>
                  <a:lnTo>
                    <a:pt x="24659" y="3441"/>
                  </a:lnTo>
                  <a:lnTo>
                    <a:pt x="24086" y="2977"/>
                  </a:lnTo>
                  <a:lnTo>
                    <a:pt x="23485" y="2567"/>
                  </a:lnTo>
                  <a:lnTo>
                    <a:pt x="22884" y="2185"/>
                  </a:lnTo>
                  <a:lnTo>
                    <a:pt x="22256" y="1803"/>
                  </a:lnTo>
                  <a:lnTo>
                    <a:pt x="21601" y="1475"/>
                  </a:lnTo>
                  <a:lnTo>
                    <a:pt x="20945" y="1175"/>
                  </a:lnTo>
                  <a:lnTo>
                    <a:pt x="20263" y="902"/>
                  </a:lnTo>
                  <a:lnTo>
                    <a:pt x="19553" y="656"/>
                  </a:lnTo>
                  <a:lnTo>
                    <a:pt x="18843" y="465"/>
                  </a:lnTo>
                  <a:lnTo>
                    <a:pt x="18105" y="301"/>
                  </a:lnTo>
                  <a:lnTo>
                    <a:pt x="17368" y="164"/>
                  </a:lnTo>
                  <a:lnTo>
                    <a:pt x="16603" y="55"/>
                  </a:lnTo>
                  <a:lnTo>
                    <a:pt x="15839" y="0"/>
                  </a:lnTo>
                  <a:lnTo>
                    <a:pt x="15074" y="0"/>
                  </a:lnTo>
                  <a:lnTo>
                    <a:pt x="15074" y="0"/>
                  </a:lnTo>
                  <a:lnTo>
                    <a:pt x="14282" y="0"/>
                  </a:lnTo>
                  <a:lnTo>
                    <a:pt x="13518" y="55"/>
                  </a:lnTo>
                  <a:lnTo>
                    <a:pt x="12780" y="164"/>
                  </a:lnTo>
                  <a:lnTo>
                    <a:pt x="12043" y="301"/>
                  </a:lnTo>
                  <a:lnTo>
                    <a:pt x="11306" y="465"/>
                  </a:lnTo>
                  <a:lnTo>
                    <a:pt x="10596" y="656"/>
                  </a:lnTo>
                  <a:lnTo>
                    <a:pt x="9886" y="902"/>
                  </a:lnTo>
                  <a:lnTo>
                    <a:pt x="9203" y="1175"/>
                  </a:lnTo>
                  <a:lnTo>
                    <a:pt x="8548" y="1475"/>
                  </a:lnTo>
                  <a:lnTo>
                    <a:pt x="7892" y="1803"/>
                  </a:lnTo>
                  <a:lnTo>
                    <a:pt x="7264" y="2185"/>
                  </a:lnTo>
                  <a:lnTo>
                    <a:pt x="6636" y="2567"/>
                  </a:lnTo>
                  <a:lnTo>
                    <a:pt x="6063" y="2977"/>
                  </a:lnTo>
                  <a:lnTo>
                    <a:pt x="5489" y="3441"/>
                  </a:lnTo>
                  <a:lnTo>
                    <a:pt x="4943" y="3905"/>
                  </a:lnTo>
                  <a:lnTo>
                    <a:pt x="4424" y="4397"/>
                  </a:lnTo>
                  <a:lnTo>
                    <a:pt x="3905" y="4916"/>
                  </a:lnTo>
                  <a:lnTo>
                    <a:pt x="3441" y="5462"/>
                  </a:lnTo>
                  <a:lnTo>
                    <a:pt x="3004" y="6035"/>
                  </a:lnTo>
                  <a:lnTo>
                    <a:pt x="2567" y="6636"/>
                  </a:lnTo>
                  <a:lnTo>
                    <a:pt x="2185" y="7237"/>
                  </a:lnTo>
                  <a:lnTo>
                    <a:pt x="1830" y="7865"/>
                  </a:lnTo>
                  <a:lnTo>
                    <a:pt x="1475" y="8520"/>
                  </a:lnTo>
                  <a:lnTo>
                    <a:pt x="1174" y="9203"/>
                  </a:lnTo>
                  <a:lnTo>
                    <a:pt x="901" y="9886"/>
                  </a:lnTo>
                  <a:lnTo>
                    <a:pt x="683" y="10568"/>
                  </a:lnTo>
                  <a:lnTo>
                    <a:pt x="464" y="11306"/>
                  </a:lnTo>
                  <a:lnTo>
                    <a:pt x="301" y="12016"/>
                  </a:lnTo>
                  <a:lnTo>
                    <a:pt x="164" y="12753"/>
                  </a:lnTo>
                  <a:lnTo>
                    <a:pt x="82" y="13518"/>
                  </a:lnTo>
                  <a:lnTo>
                    <a:pt x="28" y="14282"/>
                  </a:lnTo>
                  <a:lnTo>
                    <a:pt x="0" y="15047"/>
                  </a:lnTo>
                  <a:lnTo>
                    <a:pt x="0" y="15047"/>
                  </a:lnTo>
                  <a:lnTo>
                    <a:pt x="28" y="15839"/>
                  </a:lnTo>
                  <a:lnTo>
                    <a:pt x="82" y="16603"/>
                  </a:lnTo>
                  <a:lnTo>
                    <a:pt x="164" y="17341"/>
                  </a:lnTo>
                  <a:lnTo>
                    <a:pt x="301" y="18105"/>
                  </a:lnTo>
                  <a:lnTo>
                    <a:pt x="464" y="18815"/>
                  </a:lnTo>
                  <a:lnTo>
                    <a:pt x="683" y="19553"/>
                  </a:lnTo>
                  <a:lnTo>
                    <a:pt x="901" y="20235"/>
                  </a:lnTo>
                  <a:lnTo>
                    <a:pt x="1174" y="20918"/>
                  </a:lnTo>
                  <a:lnTo>
                    <a:pt x="1475" y="21601"/>
                  </a:lnTo>
                  <a:lnTo>
                    <a:pt x="1830" y="22229"/>
                  </a:lnTo>
                  <a:lnTo>
                    <a:pt x="2185" y="22884"/>
                  </a:lnTo>
                  <a:lnTo>
                    <a:pt x="2567" y="23485"/>
                  </a:lnTo>
                  <a:lnTo>
                    <a:pt x="3004" y="24086"/>
                  </a:lnTo>
                  <a:lnTo>
                    <a:pt x="3441" y="24632"/>
                  </a:lnTo>
                  <a:lnTo>
                    <a:pt x="3905" y="25178"/>
                  </a:lnTo>
                  <a:lnTo>
                    <a:pt x="4424" y="25724"/>
                  </a:lnTo>
                  <a:lnTo>
                    <a:pt x="4943" y="26216"/>
                  </a:lnTo>
                  <a:lnTo>
                    <a:pt x="5489" y="26680"/>
                  </a:lnTo>
                  <a:lnTo>
                    <a:pt x="6063" y="27144"/>
                  </a:lnTo>
                  <a:lnTo>
                    <a:pt x="6636" y="27554"/>
                  </a:lnTo>
                  <a:lnTo>
                    <a:pt x="7264" y="27936"/>
                  </a:lnTo>
                  <a:lnTo>
                    <a:pt x="7892" y="28319"/>
                  </a:lnTo>
                  <a:lnTo>
                    <a:pt x="8548" y="28646"/>
                  </a:lnTo>
                  <a:lnTo>
                    <a:pt x="9203" y="28947"/>
                  </a:lnTo>
                  <a:lnTo>
                    <a:pt x="9886" y="29220"/>
                  </a:lnTo>
                  <a:lnTo>
                    <a:pt x="10596" y="29438"/>
                  </a:lnTo>
                  <a:lnTo>
                    <a:pt x="11306" y="29657"/>
                  </a:lnTo>
                  <a:lnTo>
                    <a:pt x="12043" y="29820"/>
                  </a:lnTo>
                  <a:lnTo>
                    <a:pt x="12780" y="29957"/>
                  </a:lnTo>
                  <a:lnTo>
                    <a:pt x="13518" y="30039"/>
                  </a:lnTo>
                  <a:lnTo>
                    <a:pt x="14282" y="30121"/>
                  </a:lnTo>
                  <a:lnTo>
                    <a:pt x="15074" y="30121"/>
                  </a:lnTo>
                  <a:lnTo>
                    <a:pt x="15074" y="30121"/>
                  </a:lnTo>
                  <a:lnTo>
                    <a:pt x="15839" y="30121"/>
                  </a:lnTo>
                  <a:lnTo>
                    <a:pt x="16603" y="30039"/>
                  </a:lnTo>
                  <a:lnTo>
                    <a:pt x="17368" y="29957"/>
                  </a:lnTo>
                  <a:lnTo>
                    <a:pt x="18105" y="29820"/>
                  </a:lnTo>
                  <a:lnTo>
                    <a:pt x="18843" y="29657"/>
                  </a:lnTo>
                  <a:lnTo>
                    <a:pt x="19553" y="29438"/>
                  </a:lnTo>
                  <a:lnTo>
                    <a:pt x="20263" y="29220"/>
                  </a:lnTo>
                  <a:lnTo>
                    <a:pt x="20945" y="28947"/>
                  </a:lnTo>
                  <a:lnTo>
                    <a:pt x="21601" y="28646"/>
                  </a:lnTo>
                  <a:lnTo>
                    <a:pt x="22256" y="28319"/>
                  </a:lnTo>
                  <a:lnTo>
                    <a:pt x="22884" y="27936"/>
                  </a:lnTo>
                  <a:lnTo>
                    <a:pt x="23485" y="27554"/>
                  </a:lnTo>
                  <a:lnTo>
                    <a:pt x="24086" y="27144"/>
                  </a:lnTo>
                  <a:lnTo>
                    <a:pt x="24659" y="26680"/>
                  </a:lnTo>
                  <a:lnTo>
                    <a:pt x="25205" y="26216"/>
                  </a:lnTo>
                  <a:lnTo>
                    <a:pt x="25724" y="25724"/>
                  </a:lnTo>
                  <a:lnTo>
                    <a:pt x="26216" y="25178"/>
                  </a:lnTo>
                  <a:lnTo>
                    <a:pt x="26707" y="24632"/>
                  </a:lnTo>
                  <a:lnTo>
                    <a:pt x="27144" y="24086"/>
                  </a:lnTo>
                  <a:lnTo>
                    <a:pt x="27554" y="23485"/>
                  </a:lnTo>
                  <a:lnTo>
                    <a:pt x="27964" y="22884"/>
                  </a:lnTo>
                  <a:lnTo>
                    <a:pt x="28319" y="22229"/>
                  </a:lnTo>
                  <a:lnTo>
                    <a:pt x="28646" y="21601"/>
                  </a:lnTo>
                  <a:lnTo>
                    <a:pt x="28947" y="20918"/>
                  </a:lnTo>
                  <a:lnTo>
                    <a:pt x="29220" y="20235"/>
                  </a:lnTo>
                  <a:lnTo>
                    <a:pt x="29465" y="19553"/>
                  </a:lnTo>
                  <a:lnTo>
                    <a:pt x="29657" y="18815"/>
                  </a:lnTo>
                  <a:lnTo>
                    <a:pt x="29820" y="18105"/>
                  </a:lnTo>
                  <a:lnTo>
                    <a:pt x="29957" y="17341"/>
                  </a:lnTo>
                  <a:lnTo>
                    <a:pt x="30066" y="16603"/>
                  </a:lnTo>
                  <a:lnTo>
                    <a:pt x="30121" y="15839"/>
                  </a:lnTo>
                  <a:lnTo>
                    <a:pt x="30148" y="15047"/>
                  </a:lnTo>
                  <a:lnTo>
                    <a:pt x="30148" y="1504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2"/>
            <p:cNvSpPr/>
            <p:nvPr/>
          </p:nvSpPr>
          <p:spPr>
            <a:xfrm>
              <a:off x="7640161" y="1040088"/>
              <a:ext cx="684759" cy="684048"/>
            </a:xfrm>
            <a:custGeom>
              <a:avLst/>
              <a:gdLst/>
              <a:ahLst/>
              <a:cxnLst/>
              <a:rect l="l" t="t" r="r" b="b"/>
              <a:pathLst>
                <a:path w="30149" h="30121" fill="none" extrusionOk="0">
                  <a:moveTo>
                    <a:pt x="30148" y="15047"/>
                  </a:moveTo>
                  <a:lnTo>
                    <a:pt x="30148" y="15047"/>
                  </a:lnTo>
                  <a:lnTo>
                    <a:pt x="30121" y="14282"/>
                  </a:lnTo>
                  <a:lnTo>
                    <a:pt x="30066" y="13518"/>
                  </a:lnTo>
                  <a:lnTo>
                    <a:pt x="29957" y="12753"/>
                  </a:lnTo>
                  <a:lnTo>
                    <a:pt x="29820" y="12016"/>
                  </a:lnTo>
                  <a:lnTo>
                    <a:pt x="29657" y="11306"/>
                  </a:lnTo>
                  <a:lnTo>
                    <a:pt x="29465" y="10568"/>
                  </a:lnTo>
                  <a:lnTo>
                    <a:pt x="29220" y="9886"/>
                  </a:lnTo>
                  <a:lnTo>
                    <a:pt x="28947" y="9203"/>
                  </a:lnTo>
                  <a:lnTo>
                    <a:pt x="28646" y="8520"/>
                  </a:lnTo>
                  <a:lnTo>
                    <a:pt x="28319" y="7865"/>
                  </a:lnTo>
                  <a:lnTo>
                    <a:pt x="27964" y="7237"/>
                  </a:lnTo>
                  <a:lnTo>
                    <a:pt x="27554" y="6636"/>
                  </a:lnTo>
                  <a:lnTo>
                    <a:pt x="27144" y="6035"/>
                  </a:lnTo>
                  <a:lnTo>
                    <a:pt x="26707" y="5462"/>
                  </a:lnTo>
                  <a:lnTo>
                    <a:pt x="26216" y="4916"/>
                  </a:lnTo>
                  <a:lnTo>
                    <a:pt x="25724" y="4397"/>
                  </a:lnTo>
                  <a:lnTo>
                    <a:pt x="25205" y="3905"/>
                  </a:lnTo>
                  <a:lnTo>
                    <a:pt x="24659" y="3441"/>
                  </a:lnTo>
                  <a:lnTo>
                    <a:pt x="24086" y="2977"/>
                  </a:lnTo>
                  <a:lnTo>
                    <a:pt x="23485" y="2567"/>
                  </a:lnTo>
                  <a:lnTo>
                    <a:pt x="22884" y="2185"/>
                  </a:lnTo>
                  <a:lnTo>
                    <a:pt x="22256" y="1803"/>
                  </a:lnTo>
                  <a:lnTo>
                    <a:pt x="21601" y="1475"/>
                  </a:lnTo>
                  <a:lnTo>
                    <a:pt x="20945" y="1175"/>
                  </a:lnTo>
                  <a:lnTo>
                    <a:pt x="20263" y="902"/>
                  </a:lnTo>
                  <a:lnTo>
                    <a:pt x="19553" y="656"/>
                  </a:lnTo>
                  <a:lnTo>
                    <a:pt x="18843" y="465"/>
                  </a:lnTo>
                  <a:lnTo>
                    <a:pt x="18105" y="301"/>
                  </a:lnTo>
                  <a:lnTo>
                    <a:pt x="17368" y="164"/>
                  </a:lnTo>
                  <a:lnTo>
                    <a:pt x="16603" y="55"/>
                  </a:lnTo>
                  <a:lnTo>
                    <a:pt x="15839" y="0"/>
                  </a:lnTo>
                  <a:lnTo>
                    <a:pt x="15074" y="0"/>
                  </a:lnTo>
                  <a:lnTo>
                    <a:pt x="15074" y="0"/>
                  </a:lnTo>
                  <a:lnTo>
                    <a:pt x="14282" y="0"/>
                  </a:lnTo>
                  <a:lnTo>
                    <a:pt x="13518" y="55"/>
                  </a:lnTo>
                  <a:lnTo>
                    <a:pt x="12780" y="164"/>
                  </a:lnTo>
                  <a:lnTo>
                    <a:pt x="12043" y="301"/>
                  </a:lnTo>
                  <a:lnTo>
                    <a:pt x="11306" y="465"/>
                  </a:lnTo>
                  <a:lnTo>
                    <a:pt x="10596" y="656"/>
                  </a:lnTo>
                  <a:lnTo>
                    <a:pt x="9886" y="902"/>
                  </a:lnTo>
                  <a:lnTo>
                    <a:pt x="9203" y="1175"/>
                  </a:lnTo>
                  <a:lnTo>
                    <a:pt x="8548" y="1475"/>
                  </a:lnTo>
                  <a:lnTo>
                    <a:pt x="7892" y="1803"/>
                  </a:lnTo>
                  <a:lnTo>
                    <a:pt x="7264" y="2185"/>
                  </a:lnTo>
                  <a:lnTo>
                    <a:pt x="6636" y="2567"/>
                  </a:lnTo>
                  <a:lnTo>
                    <a:pt x="6063" y="2977"/>
                  </a:lnTo>
                  <a:lnTo>
                    <a:pt x="5489" y="3441"/>
                  </a:lnTo>
                  <a:lnTo>
                    <a:pt x="4943" y="3905"/>
                  </a:lnTo>
                  <a:lnTo>
                    <a:pt x="4424" y="4397"/>
                  </a:lnTo>
                  <a:lnTo>
                    <a:pt x="3905" y="4916"/>
                  </a:lnTo>
                  <a:lnTo>
                    <a:pt x="3441" y="5462"/>
                  </a:lnTo>
                  <a:lnTo>
                    <a:pt x="3004" y="6035"/>
                  </a:lnTo>
                  <a:lnTo>
                    <a:pt x="2567" y="6636"/>
                  </a:lnTo>
                  <a:lnTo>
                    <a:pt x="2185" y="7237"/>
                  </a:lnTo>
                  <a:lnTo>
                    <a:pt x="1830" y="7865"/>
                  </a:lnTo>
                  <a:lnTo>
                    <a:pt x="1475" y="8520"/>
                  </a:lnTo>
                  <a:lnTo>
                    <a:pt x="1174" y="9203"/>
                  </a:lnTo>
                  <a:lnTo>
                    <a:pt x="901" y="9886"/>
                  </a:lnTo>
                  <a:lnTo>
                    <a:pt x="683" y="10568"/>
                  </a:lnTo>
                  <a:lnTo>
                    <a:pt x="464" y="11306"/>
                  </a:lnTo>
                  <a:lnTo>
                    <a:pt x="301" y="12016"/>
                  </a:lnTo>
                  <a:lnTo>
                    <a:pt x="164" y="12753"/>
                  </a:lnTo>
                  <a:lnTo>
                    <a:pt x="82" y="13518"/>
                  </a:lnTo>
                  <a:lnTo>
                    <a:pt x="28" y="14282"/>
                  </a:lnTo>
                  <a:lnTo>
                    <a:pt x="0" y="15047"/>
                  </a:lnTo>
                  <a:lnTo>
                    <a:pt x="0" y="15047"/>
                  </a:lnTo>
                  <a:lnTo>
                    <a:pt x="28" y="15839"/>
                  </a:lnTo>
                  <a:lnTo>
                    <a:pt x="82" y="16603"/>
                  </a:lnTo>
                  <a:lnTo>
                    <a:pt x="164" y="17341"/>
                  </a:lnTo>
                  <a:lnTo>
                    <a:pt x="301" y="18105"/>
                  </a:lnTo>
                  <a:lnTo>
                    <a:pt x="464" y="18815"/>
                  </a:lnTo>
                  <a:lnTo>
                    <a:pt x="683" y="19553"/>
                  </a:lnTo>
                  <a:lnTo>
                    <a:pt x="901" y="20235"/>
                  </a:lnTo>
                  <a:lnTo>
                    <a:pt x="1174" y="20918"/>
                  </a:lnTo>
                  <a:lnTo>
                    <a:pt x="1475" y="21601"/>
                  </a:lnTo>
                  <a:lnTo>
                    <a:pt x="1830" y="22229"/>
                  </a:lnTo>
                  <a:lnTo>
                    <a:pt x="2185" y="22884"/>
                  </a:lnTo>
                  <a:lnTo>
                    <a:pt x="2567" y="23485"/>
                  </a:lnTo>
                  <a:lnTo>
                    <a:pt x="3004" y="24086"/>
                  </a:lnTo>
                  <a:lnTo>
                    <a:pt x="3441" y="24632"/>
                  </a:lnTo>
                  <a:lnTo>
                    <a:pt x="3905" y="25178"/>
                  </a:lnTo>
                  <a:lnTo>
                    <a:pt x="4424" y="25724"/>
                  </a:lnTo>
                  <a:lnTo>
                    <a:pt x="4943" y="26216"/>
                  </a:lnTo>
                  <a:lnTo>
                    <a:pt x="5489" y="26680"/>
                  </a:lnTo>
                  <a:lnTo>
                    <a:pt x="6063" y="27144"/>
                  </a:lnTo>
                  <a:lnTo>
                    <a:pt x="6636" y="27554"/>
                  </a:lnTo>
                  <a:lnTo>
                    <a:pt x="7264" y="27936"/>
                  </a:lnTo>
                  <a:lnTo>
                    <a:pt x="7892" y="28319"/>
                  </a:lnTo>
                  <a:lnTo>
                    <a:pt x="8548" y="28646"/>
                  </a:lnTo>
                  <a:lnTo>
                    <a:pt x="9203" y="28947"/>
                  </a:lnTo>
                  <a:lnTo>
                    <a:pt x="9886" y="29220"/>
                  </a:lnTo>
                  <a:lnTo>
                    <a:pt x="10596" y="29438"/>
                  </a:lnTo>
                  <a:lnTo>
                    <a:pt x="11306" y="29657"/>
                  </a:lnTo>
                  <a:lnTo>
                    <a:pt x="12043" y="29820"/>
                  </a:lnTo>
                  <a:lnTo>
                    <a:pt x="12780" y="29957"/>
                  </a:lnTo>
                  <a:lnTo>
                    <a:pt x="13518" y="30039"/>
                  </a:lnTo>
                  <a:lnTo>
                    <a:pt x="14282" y="30121"/>
                  </a:lnTo>
                  <a:lnTo>
                    <a:pt x="15074" y="30121"/>
                  </a:lnTo>
                  <a:lnTo>
                    <a:pt x="15074" y="30121"/>
                  </a:lnTo>
                  <a:lnTo>
                    <a:pt x="15839" y="30121"/>
                  </a:lnTo>
                  <a:lnTo>
                    <a:pt x="16603" y="30039"/>
                  </a:lnTo>
                  <a:lnTo>
                    <a:pt x="17368" y="29957"/>
                  </a:lnTo>
                  <a:lnTo>
                    <a:pt x="18105" y="29820"/>
                  </a:lnTo>
                  <a:lnTo>
                    <a:pt x="18843" y="29657"/>
                  </a:lnTo>
                  <a:lnTo>
                    <a:pt x="19553" y="29438"/>
                  </a:lnTo>
                  <a:lnTo>
                    <a:pt x="20263" y="29220"/>
                  </a:lnTo>
                  <a:lnTo>
                    <a:pt x="20945" y="28947"/>
                  </a:lnTo>
                  <a:lnTo>
                    <a:pt x="21601" y="28646"/>
                  </a:lnTo>
                  <a:lnTo>
                    <a:pt x="22256" y="28319"/>
                  </a:lnTo>
                  <a:lnTo>
                    <a:pt x="22884" y="27936"/>
                  </a:lnTo>
                  <a:lnTo>
                    <a:pt x="23485" y="27554"/>
                  </a:lnTo>
                  <a:lnTo>
                    <a:pt x="24086" y="27144"/>
                  </a:lnTo>
                  <a:lnTo>
                    <a:pt x="24659" y="26680"/>
                  </a:lnTo>
                  <a:lnTo>
                    <a:pt x="25205" y="26216"/>
                  </a:lnTo>
                  <a:lnTo>
                    <a:pt x="25724" y="25724"/>
                  </a:lnTo>
                  <a:lnTo>
                    <a:pt x="26216" y="25178"/>
                  </a:lnTo>
                  <a:lnTo>
                    <a:pt x="26707" y="24632"/>
                  </a:lnTo>
                  <a:lnTo>
                    <a:pt x="27144" y="24086"/>
                  </a:lnTo>
                  <a:lnTo>
                    <a:pt x="27554" y="23485"/>
                  </a:lnTo>
                  <a:lnTo>
                    <a:pt x="27964" y="22884"/>
                  </a:lnTo>
                  <a:lnTo>
                    <a:pt x="28319" y="22229"/>
                  </a:lnTo>
                  <a:lnTo>
                    <a:pt x="28646" y="21601"/>
                  </a:lnTo>
                  <a:lnTo>
                    <a:pt x="28947" y="20918"/>
                  </a:lnTo>
                  <a:lnTo>
                    <a:pt x="29220" y="20235"/>
                  </a:lnTo>
                  <a:lnTo>
                    <a:pt x="29465" y="19553"/>
                  </a:lnTo>
                  <a:lnTo>
                    <a:pt x="29657" y="18815"/>
                  </a:lnTo>
                  <a:lnTo>
                    <a:pt x="29820" y="18105"/>
                  </a:lnTo>
                  <a:lnTo>
                    <a:pt x="29957" y="17341"/>
                  </a:lnTo>
                  <a:lnTo>
                    <a:pt x="30066" y="16603"/>
                  </a:lnTo>
                  <a:lnTo>
                    <a:pt x="30121" y="15839"/>
                  </a:lnTo>
                  <a:lnTo>
                    <a:pt x="30148" y="15047"/>
                  </a:lnTo>
                  <a:lnTo>
                    <a:pt x="30148" y="15047"/>
                  </a:lnTo>
                  <a:close/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7028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35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Cost Function</a:t>
            </a:r>
            <a:endParaRPr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445C45-F7FF-D045-9461-3EA5B6C4CA0A}"/>
              </a:ext>
            </a:extLst>
          </p:cNvPr>
          <p:cNvSpPr/>
          <p:nvPr/>
        </p:nvSpPr>
        <p:spPr>
          <a:xfrm>
            <a:off x="1650356" y="2476677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AE2919-624E-A54E-8783-6BEC1BA60389}"/>
              </a:ext>
            </a:extLst>
          </p:cNvPr>
          <p:cNvSpPr/>
          <p:nvPr/>
        </p:nvSpPr>
        <p:spPr>
          <a:xfrm>
            <a:off x="1650356" y="2738483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234655-2A2A-4E4F-A733-1F49BDE50693}"/>
              </a:ext>
            </a:extLst>
          </p:cNvPr>
          <p:cNvSpPr/>
          <p:nvPr/>
        </p:nvSpPr>
        <p:spPr>
          <a:xfrm>
            <a:off x="1650356" y="3000290"/>
            <a:ext cx="167265" cy="167265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63301A2-CADA-1D46-A75A-4AA682CF4DF5}"/>
              </a:ext>
            </a:extLst>
          </p:cNvPr>
          <p:cNvSpPr/>
          <p:nvPr/>
        </p:nvSpPr>
        <p:spPr>
          <a:xfrm>
            <a:off x="3853893" y="2753643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0E10DC-0488-FC4A-8043-0ED507DB3079}"/>
              </a:ext>
            </a:extLst>
          </p:cNvPr>
          <p:cNvCxnSpPr>
            <a:stCxn id="9" idx="6"/>
            <a:endCxn id="12" idx="2"/>
          </p:cNvCxnSpPr>
          <p:nvPr/>
        </p:nvCxnSpPr>
        <p:spPr>
          <a:xfrm>
            <a:off x="1817621" y="2560310"/>
            <a:ext cx="2036272" cy="27696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73EAD5D-0EE6-504C-8AD0-D7125012EF42}"/>
              </a:ext>
            </a:extLst>
          </p:cNvPr>
          <p:cNvCxnSpPr>
            <a:cxnSpLocks/>
            <a:stCxn id="10" idx="6"/>
            <a:endCxn id="12" idx="2"/>
          </p:cNvCxnSpPr>
          <p:nvPr/>
        </p:nvCxnSpPr>
        <p:spPr>
          <a:xfrm>
            <a:off x="1817621" y="2822116"/>
            <a:ext cx="2036272" cy="1516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E583803-8F19-7C4F-A715-73D03B757826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1817621" y="2837276"/>
            <a:ext cx="2036272" cy="246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A5B2EAE-0CBB-584A-8103-8EC4CFCA7C05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-436823" y="1628637"/>
            <a:ext cx="2087179" cy="93167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0DC127B-94AB-1C4B-A792-5CCD92CA17BE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-436823" y="1628637"/>
            <a:ext cx="2087179" cy="11934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C36434F-7C4C-9C43-92DF-6F8690328EB4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-436823" y="1628637"/>
            <a:ext cx="2087179" cy="1455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F62EBC-A336-794F-B7FB-9C3913D1521A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-436823" y="1890443"/>
            <a:ext cx="2087179" cy="669866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F57AC8-E31D-EC40-87F1-8B69DBEA7025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-436823" y="1890443"/>
            <a:ext cx="2087179" cy="93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896D936-CEED-4C4E-8DF8-FEF86F4BDC34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-436823" y="1890443"/>
            <a:ext cx="2087179" cy="11934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552F7E1-7790-3842-A14F-BD50D5D5688D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-436823" y="2152250"/>
            <a:ext cx="2087179" cy="4080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C371AA5-7C12-2F4D-B30D-6C0EC89F8039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-436823" y="2152250"/>
            <a:ext cx="2087179" cy="6698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1EBF18A-2280-424F-A6CF-BD239ABC7D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-436823" y="2443146"/>
            <a:ext cx="2087179" cy="11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E58287A-FE06-594A-8E93-2D2316DB0B8D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-436823" y="2152250"/>
            <a:ext cx="2087179" cy="9316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6744DBD-C904-F14A-9533-AE27780FE54C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-436823" y="2443146"/>
            <a:ext cx="2087179" cy="378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333F56-A770-3E42-90AA-4A667C2756EB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-436823" y="2443146"/>
            <a:ext cx="2087179" cy="640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19B038F-FA3B-A64A-A5FA-30E43AAE5B19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-436823" y="2560310"/>
            <a:ext cx="2087179" cy="1446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9C4BAB8-61C1-E444-B559-A122B6A9A987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-436823" y="2704952"/>
            <a:ext cx="2087179" cy="11716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E221360-FA68-7F40-B620-348B282EA1F6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-436823" y="2704952"/>
            <a:ext cx="2087179" cy="3789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1151402-993B-8A48-BF21-64AAC20A614F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-436823" y="2560310"/>
            <a:ext cx="2087179" cy="4064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B34C839-8429-4447-911C-3ABBE9AB5A6F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-436823" y="2822116"/>
            <a:ext cx="2087179" cy="1446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C9AE1CE-C606-1646-94FB-0B9927D15260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-436823" y="2966759"/>
            <a:ext cx="2087179" cy="117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6866B72-D95A-F74A-966D-A3F082B8AB00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-436823" y="2560310"/>
            <a:ext cx="2087179" cy="157003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048C68D-06CF-C34F-A868-87807A02D15C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-436823" y="2822116"/>
            <a:ext cx="2087179" cy="13082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A7C7D16-0F30-A04B-A8B5-E6A24B6DCB56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-436823" y="3083923"/>
            <a:ext cx="2087179" cy="10464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5A0650-248A-A94C-A7FE-6733CBCB99E9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-436823" y="2560310"/>
            <a:ext cx="2087179" cy="18318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E1019D0-732B-5D4F-AE54-03DEE8199E19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-436823" y="2822116"/>
            <a:ext cx="2087179" cy="157003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E2F3C57-1B94-0D4A-BB7C-F4E18D01632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-436823" y="3083923"/>
            <a:ext cx="2087179" cy="130822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86583B06-E1A1-7F47-8A04-50A38DE92D1E}"/>
              </a:ext>
            </a:extLst>
          </p:cNvPr>
          <p:cNvSpPr/>
          <p:nvPr/>
        </p:nvSpPr>
        <p:spPr>
          <a:xfrm>
            <a:off x="741067" y="1376324"/>
            <a:ext cx="167265" cy="167265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E38E2A8-BDF3-F74A-92E6-25ADAD720400}"/>
              </a:ext>
            </a:extLst>
          </p:cNvPr>
          <p:cNvSpPr/>
          <p:nvPr/>
        </p:nvSpPr>
        <p:spPr>
          <a:xfrm>
            <a:off x="741067" y="1638130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885068A-CC8D-7A40-B769-2CA8502A6749}"/>
              </a:ext>
            </a:extLst>
          </p:cNvPr>
          <p:cNvSpPr/>
          <p:nvPr/>
        </p:nvSpPr>
        <p:spPr>
          <a:xfrm>
            <a:off x="741067" y="1899937"/>
            <a:ext cx="167265" cy="16726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AAB0C4A-E66C-A541-8080-EA4E69DFAE84}"/>
              </a:ext>
            </a:extLst>
          </p:cNvPr>
          <p:cNvSpPr/>
          <p:nvPr/>
        </p:nvSpPr>
        <p:spPr>
          <a:xfrm>
            <a:off x="2981608" y="2346804"/>
            <a:ext cx="167265" cy="167265"/>
          </a:xfrm>
          <a:prstGeom prst="ellipse">
            <a:avLst/>
          </a:prstGeom>
          <a:solidFill>
            <a:schemeClr val="accent3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29DA92BE-2FFB-BF4C-86AB-66DD0F6A62AD}"/>
              </a:ext>
            </a:extLst>
          </p:cNvPr>
          <p:cNvCxnSpPr>
            <a:cxnSpLocks/>
            <a:stCxn id="64" idx="6"/>
            <a:endCxn id="11" idx="2"/>
          </p:cNvCxnSpPr>
          <p:nvPr/>
        </p:nvCxnSpPr>
        <p:spPr>
          <a:xfrm>
            <a:off x="908332" y="1983570"/>
            <a:ext cx="742024" cy="1100353"/>
          </a:xfrm>
          <a:prstGeom prst="curvedConnector3">
            <a:avLst>
              <a:gd name="adj1" fmla="val 18718"/>
            </a:avLst>
          </a:prstGeom>
          <a:ln w="381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urved Connector 71">
            <a:extLst>
              <a:ext uri="{FF2B5EF4-FFF2-40B4-BE49-F238E27FC236}">
                <a16:creationId xmlns:a16="http://schemas.microsoft.com/office/drawing/2014/main" id="{A2CB74E6-F2E6-5345-85BC-EDA212863A9D}"/>
              </a:ext>
            </a:extLst>
          </p:cNvPr>
          <p:cNvCxnSpPr>
            <a:cxnSpLocks/>
            <a:stCxn id="63" idx="6"/>
            <a:endCxn id="10" idx="2"/>
          </p:cNvCxnSpPr>
          <p:nvPr/>
        </p:nvCxnSpPr>
        <p:spPr>
          <a:xfrm>
            <a:off x="908332" y="1721763"/>
            <a:ext cx="742024" cy="1100353"/>
          </a:xfrm>
          <a:prstGeom prst="curvedConnector3">
            <a:avLst>
              <a:gd name="adj1" fmla="val 36729"/>
            </a:avLst>
          </a:prstGeom>
          <a:ln w="381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8C98E002-8CB1-0440-A92B-9B4514DF2800}"/>
              </a:ext>
            </a:extLst>
          </p:cNvPr>
          <p:cNvCxnSpPr>
            <a:cxnSpLocks/>
            <a:stCxn id="62" idx="6"/>
            <a:endCxn id="9" idx="2"/>
          </p:cNvCxnSpPr>
          <p:nvPr/>
        </p:nvCxnSpPr>
        <p:spPr>
          <a:xfrm>
            <a:off x="908332" y="1459957"/>
            <a:ext cx="742024" cy="1100353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4314E468-F944-4A4D-8AAB-248C9753500C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3148873" y="2430437"/>
            <a:ext cx="705020" cy="40683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EA132C9-62A8-1F4B-8DB2-15776B63E599}"/>
                  </a:ext>
                </a:extLst>
              </p:cNvPr>
              <p:cNvSpPr txBox="1"/>
              <p:nvPr/>
            </p:nvSpPr>
            <p:spPr>
              <a:xfrm>
                <a:off x="6349133" y="2141910"/>
                <a:ext cx="1621682" cy="569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𝐿𝑎𝑏𝑒𝑙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AEA132C9-62A8-1F4B-8DB2-15776B63E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133" y="2141910"/>
                <a:ext cx="1621682" cy="569771"/>
              </a:xfrm>
              <a:prstGeom prst="rect">
                <a:avLst/>
              </a:prstGeom>
              <a:blipFill>
                <a:blip r:embed="rId3"/>
                <a:stretch>
                  <a:fillRect t="-217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D2E8A8C-BC27-2F40-9581-CB7C6C3263B2}"/>
                  </a:ext>
                </a:extLst>
              </p:cNvPr>
              <p:cNvSpPr txBox="1"/>
              <p:nvPr/>
            </p:nvSpPr>
            <p:spPr>
              <a:xfrm>
                <a:off x="4312860" y="2131487"/>
                <a:ext cx="2461283" cy="5883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𝑃𝑟𝑒𝑑𝑖𝑐𝑡𝑖𝑜𝑛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5D2E8A8C-BC27-2F40-9581-CB7C6C326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860" y="2131487"/>
                <a:ext cx="2461283" cy="588366"/>
              </a:xfrm>
              <a:prstGeom prst="rect">
                <a:avLst/>
              </a:prstGeom>
              <a:blipFill>
                <a:blip r:embed="rId4"/>
                <a:stretch>
                  <a:fillRect t="-4255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7DD09D9-A7AC-2248-8B98-2801F8820C2A}"/>
                  </a:ext>
                </a:extLst>
              </p:cNvPr>
              <p:cNvSpPr txBox="1"/>
              <p:nvPr/>
            </p:nvSpPr>
            <p:spPr>
              <a:xfrm>
                <a:off x="4576167" y="3000290"/>
                <a:ext cx="3545931" cy="5305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𝐶𝑜𝑠𝑡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p>
                                          <m:r>
                                            <a:rPr lang="en-GB" i="1">
                                              <a:latin typeface="Cambria Math" panose="02040503050406030204" pitchFamily="18" charset="0"/>
                                            </a:rPr>
                                            <m:t>𝐿𝑎𝑏𝑒𝑙</m:t>
                                          </m:r>
                                        </m:sup>
                                      </m:s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− </m:t>
                                      </m:r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𝑃𝑟𝑒𝑑𝑖𝑐𝑡𝑖𝑜𝑛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7DD09D9-A7AC-2248-8B98-2801F8820C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167" y="3000290"/>
                <a:ext cx="3545931" cy="530594"/>
              </a:xfrm>
              <a:prstGeom prst="rect">
                <a:avLst/>
              </a:prstGeom>
              <a:blipFill>
                <a:blip r:embed="rId5"/>
                <a:stretch>
                  <a:fillRect t="-145238" b="-20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686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1" name="Google Shape;3241;p52"/>
          <p:cNvSpPr txBox="1">
            <a:spLocks noGrp="1"/>
          </p:cNvSpPr>
          <p:nvPr>
            <p:ph type="title"/>
          </p:nvPr>
        </p:nvSpPr>
        <p:spPr>
          <a:xfrm>
            <a:off x="2500923" y="1872975"/>
            <a:ext cx="5946102" cy="103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Backward Propagation</a:t>
            </a:r>
            <a:endParaRPr dirty="0"/>
          </a:p>
        </p:txBody>
      </p:sp>
      <p:sp>
        <p:nvSpPr>
          <p:cNvPr id="3243" name="Google Shape;3243;p52"/>
          <p:cNvSpPr txBox="1">
            <a:spLocks noGrp="1"/>
          </p:cNvSpPr>
          <p:nvPr>
            <p:ph type="title" idx="2"/>
          </p:nvPr>
        </p:nvSpPr>
        <p:spPr>
          <a:xfrm>
            <a:off x="7518125" y="1068175"/>
            <a:ext cx="9288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grpSp>
        <p:nvGrpSpPr>
          <p:cNvPr id="3244" name="Google Shape;3244;p52"/>
          <p:cNvGrpSpPr/>
          <p:nvPr/>
        </p:nvGrpSpPr>
        <p:grpSpPr>
          <a:xfrm>
            <a:off x="7520565" y="920598"/>
            <a:ext cx="923916" cy="923058"/>
            <a:chOff x="7520565" y="920598"/>
            <a:chExt cx="923916" cy="923058"/>
          </a:xfrm>
        </p:grpSpPr>
        <p:sp>
          <p:nvSpPr>
            <p:cNvPr id="3245" name="Google Shape;3245;p52"/>
            <p:cNvSpPr/>
            <p:nvPr/>
          </p:nvSpPr>
          <p:spPr>
            <a:xfrm>
              <a:off x="7520565" y="920598"/>
              <a:ext cx="923916" cy="923058"/>
            </a:xfrm>
            <a:custGeom>
              <a:avLst/>
              <a:gdLst/>
              <a:ahLst/>
              <a:cxnLst/>
              <a:rect l="l" t="t" r="r" b="b"/>
              <a:pathLst>
                <a:path w="30149" h="30121" fill="none" extrusionOk="0">
                  <a:moveTo>
                    <a:pt x="30148" y="15047"/>
                  </a:moveTo>
                  <a:lnTo>
                    <a:pt x="30148" y="15047"/>
                  </a:lnTo>
                  <a:lnTo>
                    <a:pt x="30121" y="14282"/>
                  </a:lnTo>
                  <a:lnTo>
                    <a:pt x="30066" y="13518"/>
                  </a:lnTo>
                  <a:lnTo>
                    <a:pt x="29957" y="12753"/>
                  </a:lnTo>
                  <a:lnTo>
                    <a:pt x="29820" y="12016"/>
                  </a:lnTo>
                  <a:lnTo>
                    <a:pt x="29657" y="11306"/>
                  </a:lnTo>
                  <a:lnTo>
                    <a:pt x="29465" y="10568"/>
                  </a:lnTo>
                  <a:lnTo>
                    <a:pt x="29220" y="9886"/>
                  </a:lnTo>
                  <a:lnTo>
                    <a:pt x="28947" y="9203"/>
                  </a:lnTo>
                  <a:lnTo>
                    <a:pt x="28646" y="8520"/>
                  </a:lnTo>
                  <a:lnTo>
                    <a:pt x="28319" y="7865"/>
                  </a:lnTo>
                  <a:lnTo>
                    <a:pt x="27964" y="7237"/>
                  </a:lnTo>
                  <a:lnTo>
                    <a:pt x="27554" y="6636"/>
                  </a:lnTo>
                  <a:lnTo>
                    <a:pt x="27144" y="6035"/>
                  </a:lnTo>
                  <a:lnTo>
                    <a:pt x="26707" y="5462"/>
                  </a:lnTo>
                  <a:lnTo>
                    <a:pt x="26216" y="4916"/>
                  </a:lnTo>
                  <a:lnTo>
                    <a:pt x="25724" y="4397"/>
                  </a:lnTo>
                  <a:lnTo>
                    <a:pt x="25205" y="3905"/>
                  </a:lnTo>
                  <a:lnTo>
                    <a:pt x="24659" y="3441"/>
                  </a:lnTo>
                  <a:lnTo>
                    <a:pt x="24086" y="2977"/>
                  </a:lnTo>
                  <a:lnTo>
                    <a:pt x="23485" y="2567"/>
                  </a:lnTo>
                  <a:lnTo>
                    <a:pt x="22884" y="2185"/>
                  </a:lnTo>
                  <a:lnTo>
                    <a:pt x="22256" y="1803"/>
                  </a:lnTo>
                  <a:lnTo>
                    <a:pt x="21601" y="1475"/>
                  </a:lnTo>
                  <a:lnTo>
                    <a:pt x="20945" y="1175"/>
                  </a:lnTo>
                  <a:lnTo>
                    <a:pt x="20263" y="902"/>
                  </a:lnTo>
                  <a:lnTo>
                    <a:pt x="19553" y="656"/>
                  </a:lnTo>
                  <a:lnTo>
                    <a:pt x="18843" y="465"/>
                  </a:lnTo>
                  <a:lnTo>
                    <a:pt x="18105" y="301"/>
                  </a:lnTo>
                  <a:lnTo>
                    <a:pt x="17368" y="164"/>
                  </a:lnTo>
                  <a:lnTo>
                    <a:pt x="16603" y="55"/>
                  </a:lnTo>
                  <a:lnTo>
                    <a:pt x="15839" y="0"/>
                  </a:lnTo>
                  <a:lnTo>
                    <a:pt x="15074" y="0"/>
                  </a:lnTo>
                  <a:lnTo>
                    <a:pt x="15074" y="0"/>
                  </a:lnTo>
                  <a:lnTo>
                    <a:pt x="14282" y="0"/>
                  </a:lnTo>
                  <a:lnTo>
                    <a:pt x="13518" y="55"/>
                  </a:lnTo>
                  <a:lnTo>
                    <a:pt x="12780" y="164"/>
                  </a:lnTo>
                  <a:lnTo>
                    <a:pt x="12043" y="301"/>
                  </a:lnTo>
                  <a:lnTo>
                    <a:pt x="11306" y="465"/>
                  </a:lnTo>
                  <a:lnTo>
                    <a:pt x="10596" y="656"/>
                  </a:lnTo>
                  <a:lnTo>
                    <a:pt x="9886" y="902"/>
                  </a:lnTo>
                  <a:lnTo>
                    <a:pt x="9203" y="1175"/>
                  </a:lnTo>
                  <a:lnTo>
                    <a:pt x="8548" y="1475"/>
                  </a:lnTo>
                  <a:lnTo>
                    <a:pt x="7892" y="1803"/>
                  </a:lnTo>
                  <a:lnTo>
                    <a:pt x="7264" y="2185"/>
                  </a:lnTo>
                  <a:lnTo>
                    <a:pt x="6636" y="2567"/>
                  </a:lnTo>
                  <a:lnTo>
                    <a:pt x="6063" y="2977"/>
                  </a:lnTo>
                  <a:lnTo>
                    <a:pt x="5489" y="3441"/>
                  </a:lnTo>
                  <a:lnTo>
                    <a:pt x="4943" y="3905"/>
                  </a:lnTo>
                  <a:lnTo>
                    <a:pt x="4424" y="4397"/>
                  </a:lnTo>
                  <a:lnTo>
                    <a:pt x="3905" y="4916"/>
                  </a:lnTo>
                  <a:lnTo>
                    <a:pt x="3441" y="5462"/>
                  </a:lnTo>
                  <a:lnTo>
                    <a:pt x="3004" y="6035"/>
                  </a:lnTo>
                  <a:lnTo>
                    <a:pt x="2567" y="6636"/>
                  </a:lnTo>
                  <a:lnTo>
                    <a:pt x="2185" y="7237"/>
                  </a:lnTo>
                  <a:lnTo>
                    <a:pt x="1830" y="7865"/>
                  </a:lnTo>
                  <a:lnTo>
                    <a:pt x="1475" y="8520"/>
                  </a:lnTo>
                  <a:lnTo>
                    <a:pt x="1174" y="9203"/>
                  </a:lnTo>
                  <a:lnTo>
                    <a:pt x="901" y="9886"/>
                  </a:lnTo>
                  <a:lnTo>
                    <a:pt x="683" y="10568"/>
                  </a:lnTo>
                  <a:lnTo>
                    <a:pt x="464" y="11306"/>
                  </a:lnTo>
                  <a:lnTo>
                    <a:pt x="301" y="12016"/>
                  </a:lnTo>
                  <a:lnTo>
                    <a:pt x="164" y="12753"/>
                  </a:lnTo>
                  <a:lnTo>
                    <a:pt x="82" y="13518"/>
                  </a:lnTo>
                  <a:lnTo>
                    <a:pt x="28" y="14282"/>
                  </a:lnTo>
                  <a:lnTo>
                    <a:pt x="0" y="15047"/>
                  </a:lnTo>
                  <a:lnTo>
                    <a:pt x="0" y="15047"/>
                  </a:lnTo>
                  <a:lnTo>
                    <a:pt x="28" y="15839"/>
                  </a:lnTo>
                  <a:lnTo>
                    <a:pt x="82" y="16603"/>
                  </a:lnTo>
                  <a:lnTo>
                    <a:pt x="164" y="17341"/>
                  </a:lnTo>
                  <a:lnTo>
                    <a:pt x="301" y="18105"/>
                  </a:lnTo>
                  <a:lnTo>
                    <a:pt x="464" y="18815"/>
                  </a:lnTo>
                  <a:lnTo>
                    <a:pt x="683" y="19553"/>
                  </a:lnTo>
                  <a:lnTo>
                    <a:pt x="901" y="20235"/>
                  </a:lnTo>
                  <a:lnTo>
                    <a:pt x="1174" y="20918"/>
                  </a:lnTo>
                  <a:lnTo>
                    <a:pt x="1475" y="21601"/>
                  </a:lnTo>
                  <a:lnTo>
                    <a:pt x="1830" y="22229"/>
                  </a:lnTo>
                  <a:lnTo>
                    <a:pt x="2185" y="22884"/>
                  </a:lnTo>
                  <a:lnTo>
                    <a:pt x="2567" y="23485"/>
                  </a:lnTo>
                  <a:lnTo>
                    <a:pt x="3004" y="24086"/>
                  </a:lnTo>
                  <a:lnTo>
                    <a:pt x="3441" y="24632"/>
                  </a:lnTo>
                  <a:lnTo>
                    <a:pt x="3905" y="25178"/>
                  </a:lnTo>
                  <a:lnTo>
                    <a:pt x="4424" y="25724"/>
                  </a:lnTo>
                  <a:lnTo>
                    <a:pt x="4943" y="26216"/>
                  </a:lnTo>
                  <a:lnTo>
                    <a:pt x="5489" y="26680"/>
                  </a:lnTo>
                  <a:lnTo>
                    <a:pt x="6063" y="27144"/>
                  </a:lnTo>
                  <a:lnTo>
                    <a:pt x="6636" y="27554"/>
                  </a:lnTo>
                  <a:lnTo>
                    <a:pt x="7264" y="27936"/>
                  </a:lnTo>
                  <a:lnTo>
                    <a:pt x="7892" y="28319"/>
                  </a:lnTo>
                  <a:lnTo>
                    <a:pt x="8548" y="28646"/>
                  </a:lnTo>
                  <a:lnTo>
                    <a:pt x="9203" y="28947"/>
                  </a:lnTo>
                  <a:lnTo>
                    <a:pt x="9886" y="29220"/>
                  </a:lnTo>
                  <a:lnTo>
                    <a:pt x="10596" y="29438"/>
                  </a:lnTo>
                  <a:lnTo>
                    <a:pt x="11306" y="29657"/>
                  </a:lnTo>
                  <a:lnTo>
                    <a:pt x="12043" y="29820"/>
                  </a:lnTo>
                  <a:lnTo>
                    <a:pt x="12780" y="29957"/>
                  </a:lnTo>
                  <a:lnTo>
                    <a:pt x="13518" y="30039"/>
                  </a:lnTo>
                  <a:lnTo>
                    <a:pt x="14282" y="30121"/>
                  </a:lnTo>
                  <a:lnTo>
                    <a:pt x="15074" y="30121"/>
                  </a:lnTo>
                  <a:lnTo>
                    <a:pt x="15074" y="30121"/>
                  </a:lnTo>
                  <a:lnTo>
                    <a:pt x="15839" y="30121"/>
                  </a:lnTo>
                  <a:lnTo>
                    <a:pt x="16603" y="30039"/>
                  </a:lnTo>
                  <a:lnTo>
                    <a:pt x="17368" y="29957"/>
                  </a:lnTo>
                  <a:lnTo>
                    <a:pt x="18105" y="29820"/>
                  </a:lnTo>
                  <a:lnTo>
                    <a:pt x="18843" y="29657"/>
                  </a:lnTo>
                  <a:lnTo>
                    <a:pt x="19553" y="29438"/>
                  </a:lnTo>
                  <a:lnTo>
                    <a:pt x="20263" y="29220"/>
                  </a:lnTo>
                  <a:lnTo>
                    <a:pt x="20945" y="28947"/>
                  </a:lnTo>
                  <a:lnTo>
                    <a:pt x="21601" y="28646"/>
                  </a:lnTo>
                  <a:lnTo>
                    <a:pt x="22256" y="28319"/>
                  </a:lnTo>
                  <a:lnTo>
                    <a:pt x="22884" y="27936"/>
                  </a:lnTo>
                  <a:lnTo>
                    <a:pt x="23485" y="27554"/>
                  </a:lnTo>
                  <a:lnTo>
                    <a:pt x="24086" y="27144"/>
                  </a:lnTo>
                  <a:lnTo>
                    <a:pt x="24659" y="26680"/>
                  </a:lnTo>
                  <a:lnTo>
                    <a:pt x="25205" y="26216"/>
                  </a:lnTo>
                  <a:lnTo>
                    <a:pt x="25724" y="25724"/>
                  </a:lnTo>
                  <a:lnTo>
                    <a:pt x="26216" y="25178"/>
                  </a:lnTo>
                  <a:lnTo>
                    <a:pt x="26707" y="24632"/>
                  </a:lnTo>
                  <a:lnTo>
                    <a:pt x="27144" y="24086"/>
                  </a:lnTo>
                  <a:lnTo>
                    <a:pt x="27554" y="23485"/>
                  </a:lnTo>
                  <a:lnTo>
                    <a:pt x="27964" y="22884"/>
                  </a:lnTo>
                  <a:lnTo>
                    <a:pt x="28319" y="22229"/>
                  </a:lnTo>
                  <a:lnTo>
                    <a:pt x="28646" y="21601"/>
                  </a:lnTo>
                  <a:lnTo>
                    <a:pt x="28947" y="20918"/>
                  </a:lnTo>
                  <a:lnTo>
                    <a:pt x="29220" y="20235"/>
                  </a:lnTo>
                  <a:lnTo>
                    <a:pt x="29465" y="19553"/>
                  </a:lnTo>
                  <a:lnTo>
                    <a:pt x="29657" y="18815"/>
                  </a:lnTo>
                  <a:lnTo>
                    <a:pt x="29820" y="18105"/>
                  </a:lnTo>
                  <a:lnTo>
                    <a:pt x="29957" y="17341"/>
                  </a:lnTo>
                  <a:lnTo>
                    <a:pt x="30066" y="16603"/>
                  </a:lnTo>
                  <a:lnTo>
                    <a:pt x="30121" y="15839"/>
                  </a:lnTo>
                  <a:lnTo>
                    <a:pt x="30148" y="15047"/>
                  </a:lnTo>
                  <a:lnTo>
                    <a:pt x="30148" y="1504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52"/>
            <p:cNvSpPr/>
            <p:nvPr/>
          </p:nvSpPr>
          <p:spPr>
            <a:xfrm>
              <a:off x="7640161" y="1040088"/>
              <a:ext cx="684759" cy="684048"/>
            </a:xfrm>
            <a:custGeom>
              <a:avLst/>
              <a:gdLst/>
              <a:ahLst/>
              <a:cxnLst/>
              <a:rect l="l" t="t" r="r" b="b"/>
              <a:pathLst>
                <a:path w="30149" h="30121" fill="none" extrusionOk="0">
                  <a:moveTo>
                    <a:pt x="30148" y="15047"/>
                  </a:moveTo>
                  <a:lnTo>
                    <a:pt x="30148" y="15047"/>
                  </a:lnTo>
                  <a:lnTo>
                    <a:pt x="30121" y="14282"/>
                  </a:lnTo>
                  <a:lnTo>
                    <a:pt x="30066" y="13518"/>
                  </a:lnTo>
                  <a:lnTo>
                    <a:pt x="29957" y="12753"/>
                  </a:lnTo>
                  <a:lnTo>
                    <a:pt x="29820" y="12016"/>
                  </a:lnTo>
                  <a:lnTo>
                    <a:pt x="29657" y="11306"/>
                  </a:lnTo>
                  <a:lnTo>
                    <a:pt x="29465" y="10568"/>
                  </a:lnTo>
                  <a:lnTo>
                    <a:pt x="29220" y="9886"/>
                  </a:lnTo>
                  <a:lnTo>
                    <a:pt x="28947" y="9203"/>
                  </a:lnTo>
                  <a:lnTo>
                    <a:pt x="28646" y="8520"/>
                  </a:lnTo>
                  <a:lnTo>
                    <a:pt x="28319" y="7865"/>
                  </a:lnTo>
                  <a:lnTo>
                    <a:pt x="27964" y="7237"/>
                  </a:lnTo>
                  <a:lnTo>
                    <a:pt x="27554" y="6636"/>
                  </a:lnTo>
                  <a:lnTo>
                    <a:pt x="27144" y="6035"/>
                  </a:lnTo>
                  <a:lnTo>
                    <a:pt x="26707" y="5462"/>
                  </a:lnTo>
                  <a:lnTo>
                    <a:pt x="26216" y="4916"/>
                  </a:lnTo>
                  <a:lnTo>
                    <a:pt x="25724" y="4397"/>
                  </a:lnTo>
                  <a:lnTo>
                    <a:pt x="25205" y="3905"/>
                  </a:lnTo>
                  <a:lnTo>
                    <a:pt x="24659" y="3441"/>
                  </a:lnTo>
                  <a:lnTo>
                    <a:pt x="24086" y="2977"/>
                  </a:lnTo>
                  <a:lnTo>
                    <a:pt x="23485" y="2567"/>
                  </a:lnTo>
                  <a:lnTo>
                    <a:pt x="22884" y="2185"/>
                  </a:lnTo>
                  <a:lnTo>
                    <a:pt x="22256" y="1803"/>
                  </a:lnTo>
                  <a:lnTo>
                    <a:pt x="21601" y="1475"/>
                  </a:lnTo>
                  <a:lnTo>
                    <a:pt x="20945" y="1175"/>
                  </a:lnTo>
                  <a:lnTo>
                    <a:pt x="20263" y="902"/>
                  </a:lnTo>
                  <a:lnTo>
                    <a:pt x="19553" y="656"/>
                  </a:lnTo>
                  <a:lnTo>
                    <a:pt x="18843" y="465"/>
                  </a:lnTo>
                  <a:lnTo>
                    <a:pt x="18105" y="301"/>
                  </a:lnTo>
                  <a:lnTo>
                    <a:pt x="17368" y="164"/>
                  </a:lnTo>
                  <a:lnTo>
                    <a:pt x="16603" y="55"/>
                  </a:lnTo>
                  <a:lnTo>
                    <a:pt x="15839" y="0"/>
                  </a:lnTo>
                  <a:lnTo>
                    <a:pt x="15074" y="0"/>
                  </a:lnTo>
                  <a:lnTo>
                    <a:pt x="15074" y="0"/>
                  </a:lnTo>
                  <a:lnTo>
                    <a:pt x="14282" y="0"/>
                  </a:lnTo>
                  <a:lnTo>
                    <a:pt x="13518" y="55"/>
                  </a:lnTo>
                  <a:lnTo>
                    <a:pt x="12780" y="164"/>
                  </a:lnTo>
                  <a:lnTo>
                    <a:pt x="12043" y="301"/>
                  </a:lnTo>
                  <a:lnTo>
                    <a:pt x="11306" y="465"/>
                  </a:lnTo>
                  <a:lnTo>
                    <a:pt x="10596" y="656"/>
                  </a:lnTo>
                  <a:lnTo>
                    <a:pt x="9886" y="902"/>
                  </a:lnTo>
                  <a:lnTo>
                    <a:pt x="9203" y="1175"/>
                  </a:lnTo>
                  <a:lnTo>
                    <a:pt x="8548" y="1475"/>
                  </a:lnTo>
                  <a:lnTo>
                    <a:pt x="7892" y="1803"/>
                  </a:lnTo>
                  <a:lnTo>
                    <a:pt x="7264" y="2185"/>
                  </a:lnTo>
                  <a:lnTo>
                    <a:pt x="6636" y="2567"/>
                  </a:lnTo>
                  <a:lnTo>
                    <a:pt x="6063" y="2977"/>
                  </a:lnTo>
                  <a:lnTo>
                    <a:pt x="5489" y="3441"/>
                  </a:lnTo>
                  <a:lnTo>
                    <a:pt x="4943" y="3905"/>
                  </a:lnTo>
                  <a:lnTo>
                    <a:pt x="4424" y="4397"/>
                  </a:lnTo>
                  <a:lnTo>
                    <a:pt x="3905" y="4916"/>
                  </a:lnTo>
                  <a:lnTo>
                    <a:pt x="3441" y="5462"/>
                  </a:lnTo>
                  <a:lnTo>
                    <a:pt x="3004" y="6035"/>
                  </a:lnTo>
                  <a:lnTo>
                    <a:pt x="2567" y="6636"/>
                  </a:lnTo>
                  <a:lnTo>
                    <a:pt x="2185" y="7237"/>
                  </a:lnTo>
                  <a:lnTo>
                    <a:pt x="1830" y="7865"/>
                  </a:lnTo>
                  <a:lnTo>
                    <a:pt x="1475" y="8520"/>
                  </a:lnTo>
                  <a:lnTo>
                    <a:pt x="1174" y="9203"/>
                  </a:lnTo>
                  <a:lnTo>
                    <a:pt x="901" y="9886"/>
                  </a:lnTo>
                  <a:lnTo>
                    <a:pt x="683" y="10568"/>
                  </a:lnTo>
                  <a:lnTo>
                    <a:pt x="464" y="11306"/>
                  </a:lnTo>
                  <a:lnTo>
                    <a:pt x="301" y="12016"/>
                  </a:lnTo>
                  <a:lnTo>
                    <a:pt x="164" y="12753"/>
                  </a:lnTo>
                  <a:lnTo>
                    <a:pt x="82" y="13518"/>
                  </a:lnTo>
                  <a:lnTo>
                    <a:pt x="28" y="14282"/>
                  </a:lnTo>
                  <a:lnTo>
                    <a:pt x="0" y="15047"/>
                  </a:lnTo>
                  <a:lnTo>
                    <a:pt x="0" y="15047"/>
                  </a:lnTo>
                  <a:lnTo>
                    <a:pt x="28" y="15839"/>
                  </a:lnTo>
                  <a:lnTo>
                    <a:pt x="82" y="16603"/>
                  </a:lnTo>
                  <a:lnTo>
                    <a:pt x="164" y="17341"/>
                  </a:lnTo>
                  <a:lnTo>
                    <a:pt x="301" y="18105"/>
                  </a:lnTo>
                  <a:lnTo>
                    <a:pt x="464" y="18815"/>
                  </a:lnTo>
                  <a:lnTo>
                    <a:pt x="683" y="19553"/>
                  </a:lnTo>
                  <a:lnTo>
                    <a:pt x="901" y="20235"/>
                  </a:lnTo>
                  <a:lnTo>
                    <a:pt x="1174" y="20918"/>
                  </a:lnTo>
                  <a:lnTo>
                    <a:pt x="1475" y="21601"/>
                  </a:lnTo>
                  <a:lnTo>
                    <a:pt x="1830" y="22229"/>
                  </a:lnTo>
                  <a:lnTo>
                    <a:pt x="2185" y="22884"/>
                  </a:lnTo>
                  <a:lnTo>
                    <a:pt x="2567" y="23485"/>
                  </a:lnTo>
                  <a:lnTo>
                    <a:pt x="3004" y="24086"/>
                  </a:lnTo>
                  <a:lnTo>
                    <a:pt x="3441" y="24632"/>
                  </a:lnTo>
                  <a:lnTo>
                    <a:pt x="3905" y="25178"/>
                  </a:lnTo>
                  <a:lnTo>
                    <a:pt x="4424" y="25724"/>
                  </a:lnTo>
                  <a:lnTo>
                    <a:pt x="4943" y="26216"/>
                  </a:lnTo>
                  <a:lnTo>
                    <a:pt x="5489" y="26680"/>
                  </a:lnTo>
                  <a:lnTo>
                    <a:pt x="6063" y="27144"/>
                  </a:lnTo>
                  <a:lnTo>
                    <a:pt x="6636" y="27554"/>
                  </a:lnTo>
                  <a:lnTo>
                    <a:pt x="7264" y="27936"/>
                  </a:lnTo>
                  <a:lnTo>
                    <a:pt x="7892" y="28319"/>
                  </a:lnTo>
                  <a:lnTo>
                    <a:pt x="8548" y="28646"/>
                  </a:lnTo>
                  <a:lnTo>
                    <a:pt x="9203" y="28947"/>
                  </a:lnTo>
                  <a:lnTo>
                    <a:pt x="9886" y="29220"/>
                  </a:lnTo>
                  <a:lnTo>
                    <a:pt x="10596" y="29438"/>
                  </a:lnTo>
                  <a:lnTo>
                    <a:pt x="11306" y="29657"/>
                  </a:lnTo>
                  <a:lnTo>
                    <a:pt x="12043" y="29820"/>
                  </a:lnTo>
                  <a:lnTo>
                    <a:pt x="12780" y="29957"/>
                  </a:lnTo>
                  <a:lnTo>
                    <a:pt x="13518" y="30039"/>
                  </a:lnTo>
                  <a:lnTo>
                    <a:pt x="14282" y="30121"/>
                  </a:lnTo>
                  <a:lnTo>
                    <a:pt x="15074" y="30121"/>
                  </a:lnTo>
                  <a:lnTo>
                    <a:pt x="15074" y="30121"/>
                  </a:lnTo>
                  <a:lnTo>
                    <a:pt x="15839" y="30121"/>
                  </a:lnTo>
                  <a:lnTo>
                    <a:pt x="16603" y="30039"/>
                  </a:lnTo>
                  <a:lnTo>
                    <a:pt x="17368" y="29957"/>
                  </a:lnTo>
                  <a:lnTo>
                    <a:pt x="18105" y="29820"/>
                  </a:lnTo>
                  <a:lnTo>
                    <a:pt x="18843" y="29657"/>
                  </a:lnTo>
                  <a:lnTo>
                    <a:pt x="19553" y="29438"/>
                  </a:lnTo>
                  <a:lnTo>
                    <a:pt x="20263" y="29220"/>
                  </a:lnTo>
                  <a:lnTo>
                    <a:pt x="20945" y="28947"/>
                  </a:lnTo>
                  <a:lnTo>
                    <a:pt x="21601" y="28646"/>
                  </a:lnTo>
                  <a:lnTo>
                    <a:pt x="22256" y="28319"/>
                  </a:lnTo>
                  <a:lnTo>
                    <a:pt x="22884" y="27936"/>
                  </a:lnTo>
                  <a:lnTo>
                    <a:pt x="23485" y="27554"/>
                  </a:lnTo>
                  <a:lnTo>
                    <a:pt x="24086" y="27144"/>
                  </a:lnTo>
                  <a:lnTo>
                    <a:pt x="24659" y="26680"/>
                  </a:lnTo>
                  <a:lnTo>
                    <a:pt x="25205" y="26216"/>
                  </a:lnTo>
                  <a:lnTo>
                    <a:pt x="25724" y="25724"/>
                  </a:lnTo>
                  <a:lnTo>
                    <a:pt x="26216" y="25178"/>
                  </a:lnTo>
                  <a:lnTo>
                    <a:pt x="26707" y="24632"/>
                  </a:lnTo>
                  <a:lnTo>
                    <a:pt x="27144" y="24086"/>
                  </a:lnTo>
                  <a:lnTo>
                    <a:pt x="27554" y="23485"/>
                  </a:lnTo>
                  <a:lnTo>
                    <a:pt x="27964" y="22884"/>
                  </a:lnTo>
                  <a:lnTo>
                    <a:pt x="28319" y="22229"/>
                  </a:lnTo>
                  <a:lnTo>
                    <a:pt x="28646" y="21601"/>
                  </a:lnTo>
                  <a:lnTo>
                    <a:pt x="28947" y="20918"/>
                  </a:lnTo>
                  <a:lnTo>
                    <a:pt x="29220" y="20235"/>
                  </a:lnTo>
                  <a:lnTo>
                    <a:pt x="29465" y="19553"/>
                  </a:lnTo>
                  <a:lnTo>
                    <a:pt x="29657" y="18815"/>
                  </a:lnTo>
                  <a:lnTo>
                    <a:pt x="29820" y="18105"/>
                  </a:lnTo>
                  <a:lnTo>
                    <a:pt x="29957" y="17341"/>
                  </a:lnTo>
                  <a:lnTo>
                    <a:pt x="30066" y="16603"/>
                  </a:lnTo>
                  <a:lnTo>
                    <a:pt x="30121" y="15839"/>
                  </a:lnTo>
                  <a:lnTo>
                    <a:pt x="30148" y="15047"/>
                  </a:lnTo>
                  <a:lnTo>
                    <a:pt x="30148" y="15047"/>
                  </a:lnTo>
                  <a:close/>
                </a:path>
              </a:pathLst>
            </a:custGeom>
            <a:noFill/>
            <a:ln w="6825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60483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7" name="Google Shape;2527;p35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Gradient Descent</a:t>
            </a:r>
            <a:endParaRPr dirty="0"/>
          </a:p>
        </p:txBody>
      </p:sp>
      <p:pic>
        <p:nvPicPr>
          <p:cNvPr id="58" name="Picture 2" descr="Image result for gradient descent">
            <a:extLst>
              <a:ext uri="{FF2B5EF4-FFF2-40B4-BE49-F238E27FC236}">
                <a16:creationId xmlns:a16="http://schemas.microsoft.com/office/drawing/2014/main" id="{EBF5CDB0-51F6-834F-B549-D6F5CD5329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04" b="9908"/>
          <a:stretch/>
        </p:blipFill>
        <p:spPr bwMode="auto">
          <a:xfrm>
            <a:off x="1402723" y="1218211"/>
            <a:ext cx="6338504" cy="34121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Google Shape;2528;p35">
            <a:extLst>
              <a:ext uri="{FF2B5EF4-FFF2-40B4-BE49-F238E27FC236}">
                <a16:creationId xmlns:a16="http://schemas.microsoft.com/office/drawing/2014/main" id="{6FE658FF-712B-2840-9103-32D05F82890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8302" y="4855495"/>
            <a:ext cx="5948434" cy="312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n-GB" sz="800" i="1" dirty="0">
                <a:solidFill>
                  <a:schemeClr val="bg2"/>
                </a:solidFill>
              </a:rPr>
              <a:t>https://</a:t>
            </a:r>
            <a:r>
              <a:rPr lang="en-GB" sz="800" i="1" dirty="0" err="1">
                <a:solidFill>
                  <a:schemeClr val="bg2"/>
                </a:solidFill>
              </a:rPr>
              <a:t>medium.com</a:t>
            </a:r>
            <a:r>
              <a:rPr lang="en-GB" sz="800" i="1" dirty="0">
                <a:solidFill>
                  <a:schemeClr val="bg2"/>
                </a:solidFill>
              </a:rPr>
              <a:t>/</a:t>
            </a:r>
            <a:r>
              <a:rPr lang="en-GB" sz="800" i="1" dirty="0" err="1">
                <a:solidFill>
                  <a:schemeClr val="bg2"/>
                </a:solidFill>
              </a:rPr>
              <a:t>hackernoon</a:t>
            </a:r>
            <a:r>
              <a:rPr lang="en-GB" sz="800" i="1" dirty="0">
                <a:solidFill>
                  <a:schemeClr val="bg2"/>
                </a:solidFill>
              </a:rPr>
              <a:t>/gradient-descent-aynk-7cbe95a778da</a:t>
            </a:r>
          </a:p>
          <a:p>
            <a:pPr marL="0" lvl="0" indent="0">
              <a:buSzPts val="1100"/>
              <a:buNone/>
            </a:pPr>
            <a:endParaRPr lang="en-GB" sz="800" i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899387"/>
      </p:ext>
    </p:extLst>
  </p:cSld>
  <p:clrMapOvr>
    <a:masterClrMapping/>
  </p:clrMapOvr>
</p:sld>
</file>

<file path=ppt/theme/theme1.xml><?xml version="1.0" encoding="utf-8"?>
<a:theme xmlns:a="http://schemas.openxmlformats.org/drawingml/2006/main" name="Code Hacker Lesson for Middle School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01ACE6"/>
      </a:accent1>
      <a:accent2>
        <a:srgbClr val="68D2F0"/>
      </a:accent2>
      <a:accent3>
        <a:srgbClr val="01D0BA"/>
      </a:accent3>
      <a:accent4>
        <a:srgbClr val="FE3527"/>
      </a:accent4>
      <a:accent5>
        <a:srgbClr val="FE8B87"/>
      </a:accent5>
      <a:accent6>
        <a:srgbClr val="FB815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265</Words>
  <Application>Microsoft Macintosh PowerPoint</Application>
  <PresentationFormat>On-screen Show (16:9)</PresentationFormat>
  <Paragraphs>51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Roboto Mono</vt:lpstr>
      <vt:lpstr>Century Gothic</vt:lpstr>
      <vt:lpstr>Roboto</vt:lpstr>
      <vt:lpstr>Montserrat ExtraBold</vt:lpstr>
      <vt:lpstr>Cambria Math</vt:lpstr>
      <vt:lpstr>Arial</vt:lpstr>
      <vt:lpstr>Code Hacker Lesson for Middle School</vt:lpstr>
      <vt:lpstr>Spam Filter: Classification Algorithm</vt:lpstr>
      <vt:lpstr>Artificial Neural Networks</vt:lpstr>
      <vt:lpstr>Neural Network Workings</vt:lpstr>
      <vt:lpstr>Forward Propagation</vt:lpstr>
      <vt:lpstr>Forward Propagation</vt:lpstr>
      <vt:lpstr>Cost Function</vt:lpstr>
      <vt:lpstr>Cost Function</vt:lpstr>
      <vt:lpstr>Backward Propagation</vt:lpstr>
      <vt:lpstr>Gradient Descent</vt:lpstr>
      <vt:lpstr>Backward Propagation</vt:lpstr>
      <vt:lpstr>Backward Propagation</vt:lpstr>
      <vt:lpstr>Result</vt:lpstr>
      <vt:lpstr>A Not bad Classifier!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Spam Filter: Classification Algorithm</dc:title>
  <cp:lastModifiedBy>Matt Collins</cp:lastModifiedBy>
  <cp:revision>17</cp:revision>
  <dcterms:modified xsi:type="dcterms:W3CDTF">2021-03-07T21:40:32Z</dcterms:modified>
</cp:coreProperties>
</file>