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C03A-5965-534B-ADCD-A7DF353EEAFC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F85F-4C30-0D4D-AB07-7EA51B310B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C03A-5965-534B-ADCD-A7DF353EEAFC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F85F-4C30-0D4D-AB07-7EA51B310B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C03A-5965-534B-ADCD-A7DF353EEAFC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F85F-4C30-0D4D-AB07-7EA51B310B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C03A-5965-534B-ADCD-A7DF353EEAFC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F85F-4C30-0D4D-AB07-7EA51B310B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C03A-5965-534B-ADCD-A7DF353EEAFC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F85F-4C30-0D4D-AB07-7EA51B310B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C03A-5965-534B-ADCD-A7DF353EEAFC}" type="datetimeFigureOut">
              <a:rPr lang="en-US" smtClean="0"/>
              <a:t>3/6/14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F85F-4C30-0D4D-AB07-7EA51B310B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C03A-5965-534B-ADCD-A7DF353EEAFC}" type="datetimeFigureOut">
              <a:rPr lang="en-US" smtClean="0"/>
              <a:t>3/6/14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F85F-4C30-0D4D-AB07-7EA51B310B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C03A-5965-534B-ADCD-A7DF353EEAFC}" type="datetimeFigureOut">
              <a:rPr lang="en-US" smtClean="0"/>
              <a:t>3/6/14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F85F-4C30-0D4D-AB07-7EA51B310B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C03A-5965-534B-ADCD-A7DF353EEAFC}" type="datetimeFigureOut">
              <a:rPr lang="en-US" smtClean="0"/>
              <a:t>3/6/14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F85F-4C30-0D4D-AB07-7EA51B310B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C03A-5965-534B-ADCD-A7DF353EEAFC}" type="datetimeFigureOut">
              <a:rPr lang="en-US" smtClean="0"/>
              <a:t>3/6/14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72F85F-4C30-0D4D-AB07-7EA51B310B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C03A-5965-534B-ADCD-A7DF353EEAFC}" type="datetimeFigureOut">
              <a:rPr lang="en-US" smtClean="0"/>
              <a:t>3/6/14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F85F-4C30-0D4D-AB07-7EA51B310B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19CC03A-5965-534B-ADCD-A7DF353EEAFC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D72F85F-4C30-0D4D-AB07-7EA51B310B9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35788">
            <a:off x="1315633" y="2322032"/>
            <a:ext cx="5307094" cy="1470025"/>
          </a:xfrm>
        </p:spPr>
        <p:txBody>
          <a:bodyPr anchor="t"/>
          <a:lstStyle/>
          <a:p>
            <a:r>
              <a:rPr lang="en-US" dirty="0" smtClean="0"/>
              <a:t>Google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Analysis and Insight on </a:t>
            </a:r>
            <a:r>
              <a:rPr lang="en-US" dirty="0" err="1" smtClean="0"/>
              <a:t>Thetrevorproject.org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3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Google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000" dirty="0" smtClean="0"/>
              <a:t>Free</a:t>
            </a:r>
          </a:p>
          <a:p>
            <a:r>
              <a:rPr lang="en-US" sz="2000" dirty="0" smtClean="0"/>
              <a:t>Large user base</a:t>
            </a:r>
          </a:p>
          <a:p>
            <a:r>
              <a:rPr lang="en-US" sz="2000" dirty="0" smtClean="0"/>
              <a:t>Well Documented</a:t>
            </a:r>
          </a:p>
          <a:p>
            <a:r>
              <a:rPr lang="en-US" sz="2000" dirty="0" smtClean="0"/>
              <a:t>Tons of Resources</a:t>
            </a:r>
          </a:p>
          <a:p>
            <a:r>
              <a:rPr lang="en-US" sz="2000" dirty="0" smtClean="0"/>
              <a:t>Easy to set-up, learn, and use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965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we use analytics to improve our site?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000" dirty="0" smtClean="0"/>
              <a:t>Shows what pages are being accessed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Give insight into site design</a:t>
            </a:r>
          </a:p>
          <a:p>
            <a:endParaRPr lang="en-US" sz="2000" dirty="0"/>
          </a:p>
          <a:p>
            <a:r>
              <a:rPr lang="en-US" sz="2000" dirty="0" smtClean="0"/>
              <a:t>Find out who is visiting and how they are finding The Trevor Project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140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might we use goals and advanced analytic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See use of specific sections, events, initiatives</a:t>
            </a:r>
          </a:p>
          <a:p>
            <a:endParaRPr lang="en-US" sz="2000" dirty="0" smtClean="0"/>
          </a:p>
          <a:p>
            <a:r>
              <a:rPr lang="en-US" sz="2000" dirty="0" smtClean="0"/>
              <a:t>Are Users reaching the necessary content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364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Filter out in office site visits</a:t>
            </a:r>
          </a:p>
          <a:p>
            <a:endParaRPr lang="en-US" sz="2000" dirty="0" smtClean="0"/>
          </a:p>
          <a:p>
            <a:r>
              <a:rPr lang="en-US" sz="2000" dirty="0" smtClean="0"/>
              <a:t>Back up Analytics Data</a:t>
            </a:r>
          </a:p>
          <a:p>
            <a:endParaRPr lang="en-US" sz="2000" dirty="0" smtClean="0"/>
          </a:p>
          <a:p>
            <a:r>
              <a:rPr lang="en-US" sz="2000" dirty="0" smtClean="0"/>
              <a:t>Make Sure data is correctly tracked</a:t>
            </a:r>
          </a:p>
          <a:p>
            <a:endParaRPr lang="en-US" sz="2000" dirty="0" smtClean="0"/>
          </a:p>
          <a:p>
            <a:r>
              <a:rPr lang="en-US" sz="2000" dirty="0" smtClean="0"/>
              <a:t>Establish and record goals for important portions of the site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71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1254</TotalTime>
  <Words>115</Words>
  <Application>Microsoft Macintosh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Google Analytics</vt:lpstr>
      <vt:lpstr>Why Google Analytics</vt:lpstr>
      <vt:lpstr>How can we use analytics to improve our site?</vt:lpstr>
      <vt:lpstr>How might we use goals and advanced analytic tools</vt:lpstr>
      <vt:lpstr>Best Practice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Analytics</dc:title>
  <dc:creator>Marlon Phillips</dc:creator>
  <cp:lastModifiedBy>Marlon Phillips</cp:lastModifiedBy>
  <cp:revision>8</cp:revision>
  <dcterms:created xsi:type="dcterms:W3CDTF">2014-03-06T19:26:29Z</dcterms:created>
  <dcterms:modified xsi:type="dcterms:W3CDTF">2014-03-07T16:20:51Z</dcterms:modified>
</cp:coreProperties>
</file>