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3" r:id="rId2"/>
  </p:sldMasterIdLst>
  <p:notesMasterIdLst>
    <p:notesMasterId r:id="rId6"/>
  </p:notesMasterIdLst>
  <p:sldIdLst>
    <p:sldId id="258" r:id="rId3"/>
    <p:sldId id="259" r:id="rId4"/>
    <p:sldId id="264" r:id="rId5"/>
  </p:sldIdLst>
  <p:sldSz cx="9144000" cy="5143500" type="screen16x9"/>
  <p:notesSz cx="6858000" cy="9144000"/>
  <p:embeddedFontLst>
    <p:embeddedFont>
      <p:font typeface="Montserrat" panose="02000505000000020004" pitchFamily="2" charset="0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086" y="-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98266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3C26-6B30-4B33-88A7-FA04DA7533D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0546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4179"/>
            <a:ext cx="7886700" cy="544083"/>
          </a:xfrm>
        </p:spPr>
        <p:txBody>
          <a:bodyPr>
            <a:normAutofit/>
          </a:bodyPr>
          <a:lstStyle>
            <a:lvl1pPr>
              <a:defRPr lang="en-US" sz="2400" b="1" i="0" u="none" strike="noStrike" kern="1200" cap="none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4842"/>
            <a:ext cx="7886700" cy="3263504"/>
          </a:xfr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1500" b="0" i="0" u="none" strike="noStrike" kern="1200" cap="none" dirty="0" smtClean="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Arial"/>
              </a:defRPr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1500" b="0" i="0" u="none" strike="noStrike" kern="1200" cap="none" dirty="0" smtClean="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Arial"/>
              </a:defRPr>
            </a:lvl2pPr>
            <a:lvl3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1500" b="0" i="0" u="none" strike="noStrike" kern="1200" cap="none" dirty="0" smtClean="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Arial"/>
              </a:defRPr>
            </a:lvl3pPr>
            <a:lvl4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1500" b="0" i="0" u="none" strike="noStrike" kern="1200" cap="none" dirty="0" smtClean="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Arial"/>
              </a:defRPr>
            </a:lvl4pPr>
            <a:lvl5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1500" b="0" i="0" u="none" strike="noStrike" kern="1200" cap="none" dirty="0">
                <a:solidFill>
                  <a:srgbClr val="66666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3C26-6B30-4B33-88A7-FA04DA7533D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6891" t="9234" r="33075" b="13037"/>
          <a:stretch/>
        </p:blipFill>
        <p:spPr>
          <a:xfrm>
            <a:off x="232796" y="270545"/>
            <a:ext cx="157293" cy="63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490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3C26-6B30-4B33-88A7-FA04DA7533D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1646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3C26-6B30-4B33-88A7-FA04DA7533D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8751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3C26-6B30-4B33-88A7-FA04DA7533D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92525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3C26-6B30-4B33-88A7-FA04DA7533D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E045-3C03-4595-9549-1C559986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27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3C26-6B30-4B33-88A7-FA04DA7533D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1E045-3C03-4595-9549-1C5599860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25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3C26-6B30-4B33-88A7-FA04DA7533D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4772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3C26-6B30-4B33-88A7-FA04DA7533D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82942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3C26-6B30-4B33-88A7-FA04DA7533D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59112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3C26-6B30-4B33-88A7-FA04DA7533D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53747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IQA">
  <p:cSld name="Title Slide_IQA">
    <p:bg>
      <p:bgPr>
        <a:solidFill>
          <a:schemeClr val="lt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" y="2243135"/>
            <a:ext cx="4572000" cy="6573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51431" tIns="51431" rIns="51431" bIns="51431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9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cxnSp>
        <p:nvCxnSpPr>
          <p:cNvPr id="77" name="Google Shape;77;p16"/>
          <p:cNvCxnSpPr/>
          <p:nvPr/>
        </p:nvCxnSpPr>
        <p:spPr>
          <a:xfrm rot="10800000" flipH="1">
            <a:off x="1" y="2900352"/>
            <a:ext cx="4572000" cy="3930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0289356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_with Subtitle">
  <p:cSld name="Title and Content_with Sub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583225" y="280266"/>
            <a:ext cx="79776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51431" rIns="51431" bIns="51431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 b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83223" y="1087043"/>
            <a:ext cx="7977600" cy="3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51431" rIns="51431" bIns="51431" anchor="t" anchorCtr="0">
            <a:noAutofit/>
          </a:bodyPr>
          <a:lstStyle>
            <a:lvl1pPr marL="457189" lvl="0" indent="-27939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●"/>
              <a:defRPr sz="1400">
                <a:solidFill>
                  <a:srgbClr val="0A0A0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78" lvl="1" indent="-29844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○"/>
              <a:defRPr sz="1200">
                <a:solidFill>
                  <a:srgbClr val="0A0A0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66" lvl="2" indent="-29844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■"/>
              <a:defRPr>
                <a:solidFill>
                  <a:srgbClr val="0A0A0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754" lvl="3" indent="-29844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●"/>
              <a:defRPr>
                <a:solidFill>
                  <a:srgbClr val="0A0A0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943" lvl="4" indent="-29844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○"/>
              <a:defRPr>
                <a:solidFill>
                  <a:srgbClr val="0A0A0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132" lvl="5" indent="-29844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3200320" lvl="6" indent="-29844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3657509" lvl="7" indent="-298442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4114697" lvl="8" indent="-298442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7885471" y="4767263"/>
            <a:ext cx="6789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51431" rIns="51431" bIns="51431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0" name="Google Shape;70;p15"/>
          <p:cNvSpPr/>
          <p:nvPr/>
        </p:nvSpPr>
        <p:spPr>
          <a:xfrm>
            <a:off x="265279" y="144391"/>
            <a:ext cx="190500" cy="72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2"/>
          </p:nvPr>
        </p:nvSpPr>
        <p:spPr>
          <a:xfrm>
            <a:off x="570150" y="568350"/>
            <a:ext cx="72603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Courier New"/>
              <a:buNone/>
              <a:defRPr sz="11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Helvetica Neue"/>
              <a:buChar char="○"/>
              <a:defRPr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Helvetica Neue"/>
              <a:buChar char="■"/>
              <a:defRPr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Helvetica Neue"/>
              <a:buChar char="●"/>
              <a:defRPr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Helvetica Neue"/>
              <a:buChar char="○"/>
              <a:defRPr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Helvetica Neue"/>
              <a:buChar char="■"/>
              <a:defRPr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Helvetica Neue"/>
              <a:buChar char="●"/>
              <a:defRPr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Helvetica Neue"/>
              <a:buChar char="○"/>
              <a:defRPr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Font typeface="Helvetica Neue"/>
              <a:buChar char="■"/>
              <a:defRPr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3"/>
          </p:nvPr>
        </p:nvSpPr>
        <p:spPr>
          <a:xfrm>
            <a:off x="8652366" y="47980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lvl1pPr marL="0" lvl="0" indent="0" algn="ctr" rtl="0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i="0" u="none" strike="noStrike" cap="non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0" lvl="1" indent="0" algn="ctr" rtl="0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i="0" u="none" strike="noStrike" cap="non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0" lvl="2" indent="0" algn="ctr" rtl="0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i="0" u="none" strike="noStrike" cap="non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0" lvl="3" indent="0" algn="ctr" rtl="0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i="0" u="none" strike="noStrike" cap="non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0" lvl="4" indent="0" algn="ctr" rtl="0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i="0" u="none" strike="noStrike" cap="non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0" lvl="5" indent="0" algn="ctr" rtl="0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i="0" u="none" strike="noStrike" cap="non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0" lvl="6" indent="0" algn="ctr" rtl="0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i="0" u="none" strike="noStrike" cap="non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0" lvl="7" indent="0" algn="ctr" rtl="0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i="0" u="none" strike="noStrike" cap="non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0" lvl="8" indent="0" algn="ctr" rtl="0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i="0" u="none" strike="noStrike" cap="non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3" name="Google Shape;73;p15" descr="A picture containing clipart&#10;&#10;Description generated with very high confidence"/>
          <p:cNvPicPr preferRelativeResize="0"/>
          <p:nvPr/>
        </p:nvPicPr>
        <p:blipFill rotWithShape="1">
          <a:blip r:embed="rId2">
            <a:alphaModFix/>
          </a:blip>
          <a:srcRect r="83263" b="4452"/>
          <a:stretch/>
        </p:blipFill>
        <p:spPr>
          <a:xfrm>
            <a:off x="67660" y="4798050"/>
            <a:ext cx="290175" cy="28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85328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_with Subtitle" userDrawn="1">
  <p:cSld name="1_Title and Content_with Sub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583225" y="280266"/>
            <a:ext cx="79776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 b="1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583223" y="1087043"/>
            <a:ext cx="7977600" cy="3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Char char="●"/>
              <a:defRPr sz="200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○"/>
              <a:defRPr sz="1200">
                <a:solidFill>
                  <a:srgbClr val="0A0A0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■"/>
              <a:defRPr>
                <a:solidFill>
                  <a:srgbClr val="0A0A0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●"/>
              <a:defRPr>
                <a:solidFill>
                  <a:srgbClr val="0A0A0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Char char="○"/>
              <a:defRPr>
                <a:solidFill>
                  <a:srgbClr val="0A0A0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7885471" y="4767263"/>
            <a:ext cx="6789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"/>
              <a:buNone/>
              <a:defRPr sz="10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65279" y="144391"/>
            <a:ext cx="190500" cy="72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3"/>
          </p:nvPr>
        </p:nvSpPr>
        <p:spPr>
          <a:xfrm>
            <a:off x="8652366" y="47980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i="0" u="none" strike="noStrike" cap="non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0" lvl="1" indent="0" algn="ctr" rtl="0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i="0" u="none" strike="noStrike" cap="non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0" lvl="2" indent="0" algn="ctr" rtl="0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i="0" u="none" strike="noStrike" cap="non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0" lvl="3" indent="0" algn="ctr" rtl="0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i="0" u="none" strike="noStrike" cap="non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0" lvl="4" indent="0" algn="ctr" rtl="0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i="0" u="none" strike="noStrike" cap="non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0" lvl="5" indent="0" algn="ctr" rtl="0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i="0" u="none" strike="noStrike" cap="non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0" lvl="6" indent="0" algn="ctr" rtl="0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i="0" u="none" strike="noStrike" cap="non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0" lvl="7" indent="0" algn="ctr" rtl="0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i="0" u="none" strike="noStrike" cap="non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0" lvl="8" indent="0" algn="ctr" rtl="0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900" i="0" u="none" strike="noStrike" cap="none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3" name="Google Shape;73;p15" descr="A picture containing clipart&#10;&#10;Description generated with very high confidence"/>
          <p:cNvPicPr preferRelativeResize="0"/>
          <p:nvPr/>
        </p:nvPicPr>
        <p:blipFill rotWithShape="1">
          <a:blip r:embed="rId2">
            <a:alphaModFix/>
          </a:blip>
          <a:srcRect r="83263" b="4452"/>
          <a:stretch/>
        </p:blipFill>
        <p:spPr>
          <a:xfrm>
            <a:off x="67659" y="4798050"/>
            <a:ext cx="290175" cy="2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33C26-6B30-4B33-88A7-FA04DA7533DB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50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96888"/>
            <a:ext cx="4572001" cy="903547"/>
          </a:xfrm>
        </p:spPr>
        <p:txBody>
          <a:bodyPr/>
          <a:lstStyle/>
          <a:p>
            <a:r>
              <a:rPr lang="en-IN" sz="3200" dirty="0" smtClean="0"/>
              <a:t>Demo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099460"/>
            <a:ext cx="2719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Faculty Name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18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Topics to be covered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Topic </a:t>
            </a:r>
            <a:r>
              <a:rPr lang="en-IN" dirty="0" smtClean="0"/>
              <a:t>1</a:t>
            </a:r>
          </a:p>
          <a:p>
            <a:r>
              <a:rPr lang="en-US" dirty="0" smtClean="0"/>
              <a:t>Topic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9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96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13</Words>
  <Application>Microsoft Office PowerPoint</Application>
  <PresentationFormat>On-screen Show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Montserrat</vt:lpstr>
      <vt:lpstr>Calibri</vt:lpstr>
      <vt:lpstr>Courier New</vt:lpstr>
      <vt:lpstr>Calibri Light</vt:lpstr>
      <vt:lpstr>Helvetica Neue</vt:lpstr>
      <vt:lpstr>Simple Light</vt:lpstr>
      <vt:lpstr>Template</vt:lpstr>
      <vt:lpstr>Demo</vt:lpstr>
      <vt:lpstr>Topics to be covered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July 30, 2019: The day the OPM Market Changed</dc:title>
  <dc:creator>user</dc:creator>
  <cp:lastModifiedBy>VIBGYOR</cp:lastModifiedBy>
  <cp:revision>25</cp:revision>
  <dcterms:modified xsi:type="dcterms:W3CDTF">2020-11-20T08:59:17Z</dcterms:modified>
</cp:coreProperties>
</file>