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67E157-0496-4475-A2A9-70D3CA523B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02DF389-8AFA-4820-924F-CAE3CDDCB8A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