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56" r:id="rId6"/>
    <p:sldId id="337" r:id="rId7"/>
    <p:sldId id="345" r:id="rId8"/>
    <p:sldId id="371" r:id="rId9"/>
    <p:sldId id="340" r:id="rId10"/>
    <p:sldId id="339" r:id="rId11"/>
    <p:sldId id="346" r:id="rId12"/>
    <p:sldId id="356" r:id="rId13"/>
    <p:sldId id="352" r:id="rId14"/>
    <p:sldId id="353" r:id="rId15"/>
    <p:sldId id="269" r:id="rId16"/>
    <p:sldId id="355" r:id="rId17"/>
    <p:sldId id="354" r:id="rId18"/>
    <p:sldId id="358" r:id="rId19"/>
    <p:sldId id="357" r:id="rId20"/>
    <p:sldId id="360" r:id="rId21"/>
    <p:sldId id="362" r:id="rId22"/>
    <p:sldId id="361" r:id="rId23"/>
    <p:sldId id="363" r:id="rId24"/>
    <p:sldId id="365" r:id="rId25"/>
    <p:sldId id="364" r:id="rId26"/>
    <p:sldId id="366" r:id="rId27"/>
    <p:sldId id="263" r:id="rId28"/>
    <p:sldId id="278" r:id="rId29"/>
    <p:sldId id="259" r:id="rId30"/>
    <p:sldId id="275" r:id="rId31"/>
    <p:sldId id="276" r:id="rId32"/>
    <p:sldId id="372" r:id="rId33"/>
    <p:sldId id="267" r:id="rId34"/>
    <p:sldId id="344" r:id="rId35"/>
    <p:sldId id="338" r:id="rId36"/>
    <p:sldId id="370" r:id="rId37"/>
    <p:sldId id="342" r:id="rId38"/>
    <p:sldId id="277" r:id="rId39"/>
    <p:sldId id="343" r:id="rId40"/>
    <p:sldId id="369" r:id="rId41"/>
  </p:sldIdLst>
  <p:sldSz cx="9144000" cy="6858000" type="screen4x3"/>
  <p:notesSz cx="6877050" cy="100028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E26064BB-711E-4CE0-9529-7E4236323F18}">
          <p14:sldIdLst>
            <p14:sldId id="256"/>
            <p14:sldId id="337"/>
            <p14:sldId id="345"/>
            <p14:sldId id="371"/>
            <p14:sldId id="340"/>
            <p14:sldId id="339"/>
            <p14:sldId id="346"/>
            <p14:sldId id="356"/>
            <p14:sldId id="352"/>
            <p14:sldId id="353"/>
            <p14:sldId id="269"/>
            <p14:sldId id="355"/>
            <p14:sldId id="354"/>
            <p14:sldId id="358"/>
            <p14:sldId id="357"/>
            <p14:sldId id="360"/>
            <p14:sldId id="362"/>
            <p14:sldId id="361"/>
            <p14:sldId id="363"/>
            <p14:sldId id="365"/>
            <p14:sldId id="364"/>
            <p14:sldId id="366"/>
            <p14:sldId id="263"/>
            <p14:sldId id="278"/>
            <p14:sldId id="259"/>
            <p14:sldId id="275"/>
            <p14:sldId id="276"/>
            <p14:sldId id="372"/>
            <p14:sldId id="267"/>
            <p14:sldId id="344"/>
            <p14:sldId id="338"/>
            <p14:sldId id="370"/>
            <p14:sldId id="342"/>
            <p14:sldId id="277"/>
            <p14:sldId id="343"/>
            <p14:sldId id="3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1">
          <p15:clr>
            <a:srgbClr val="A4A3A4"/>
          </p15:clr>
        </p15:guide>
        <p15:guide id="2" pos="21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2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83612" autoAdjust="0"/>
  </p:normalViewPr>
  <p:slideViewPr>
    <p:cSldViewPr>
      <p:cViewPr>
        <p:scale>
          <a:sx n="125" d="100"/>
          <a:sy n="125" d="100"/>
        </p:scale>
        <p:origin x="834" y="-342"/>
      </p:cViewPr>
      <p:guideLst>
        <p:guide orient="horz" pos="2160"/>
        <p:guide pos="2880"/>
      </p:guideLst>
    </p:cSldViewPr>
  </p:slideViewPr>
  <p:notesTextViewPr>
    <p:cViewPr>
      <p:scale>
        <a:sx n="1" d="1"/>
        <a:sy n="1" d="1"/>
      </p:scale>
      <p:origin x="0" y="0"/>
    </p:cViewPr>
  </p:notesTextViewPr>
  <p:notesViewPr>
    <p:cSldViewPr>
      <p:cViewPr varScale="1">
        <p:scale>
          <a:sx n="90" d="100"/>
          <a:sy n="90" d="100"/>
        </p:scale>
        <p:origin x="-3696" y="-96"/>
      </p:cViewPr>
      <p:guideLst>
        <p:guide orient="horz" pos="3151"/>
        <p:guide pos="216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ben Schepers" userId="c740c496-d2e6-4393-8ef0-e6b6c9524098" providerId="ADAL" clId="{C140C396-D2AF-4C3A-9140-A85F695D6D0F}"/>
    <pc:docChg chg="undo custSel addSld delSld modSld sldOrd modSection">
      <pc:chgData name="Gerben Schepers" userId="c740c496-d2e6-4393-8ef0-e6b6c9524098" providerId="ADAL" clId="{C140C396-D2AF-4C3A-9140-A85F695D6D0F}" dt="2018-09-26T14:57:04.042" v="2665" actId="404"/>
      <pc:docMkLst>
        <pc:docMk/>
      </pc:docMkLst>
      <pc:sldChg chg="addSp modSp">
        <pc:chgData name="Gerben Schepers" userId="c740c496-d2e6-4393-8ef0-e6b6c9524098" providerId="ADAL" clId="{C140C396-D2AF-4C3A-9140-A85F695D6D0F}" dt="2018-09-26T09:19:28.588" v="1748" actId="1036"/>
        <pc:sldMkLst>
          <pc:docMk/>
          <pc:sldMk cId="909860928" sldId="256"/>
        </pc:sldMkLst>
        <pc:spChg chg="add mod">
          <ac:chgData name="Gerben Schepers" userId="c740c496-d2e6-4393-8ef0-e6b6c9524098" providerId="ADAL" clId="{C140C396-D2AF-4C3A-9140-A85F695D6D0F}" dt="2018-09-26T09:19:27.228" v="1746" actId="1036"/>
          <ac:spMkLst>
            <pc:docMk/>
            <pc:sldMk cId="909860928" sldId="256"/>
            <ac:spMk id="4" creationId="{E117739A-B1D9-417B-AD1F-2ED27BA59F42}"/>
          </ac:spMkLst>
        </pc:spChg>
        <pc:picChg chg="mod">
          <ac:chgData name="Gerben Schepers" userId="c740c496-d2e6-4393-8ef0-e6b6c9524098" providerId="ADAL" clId="{C140C396-D2AF-4C3A-9140-A85F695D6D0F}" dt="2018-09-26T09:19:28.588" v="1748" actId="1036"/>
          <ac:picMkLst>
            <pc:docMk/>
            <pc:sldMk cId="909860928" sldId="256"/>
            <ac:picMk id="6" creationId="{0B55C4A9-1DD0-4C06-A66C-3FA8BF078A19}"/>
          </ac:picMkLst>
        </pc:picChg>
      </pc:sldChg>
      <pc:sldChg chg="modSp">
        <pc:chgData name="Gerben Schepers" userId="c740c496-d2e6-4393-8ef0-e6b6c9524098" providerId="ADAL" clId="{C140C396-D2AF-4C3A-9140-A85F695D6D0F}" dt="2018-09-26T09:04:28.683" v="1464" actId="404"/>
        <pc:sldMkLst>
          <pc:docMk/>
          <pc:sldMk cId="3592195624" sldId="259"/>
        </pc:sldMkLst>
        <pc:spChg chg="mod">
          <ac:chgData name="Gerben Schepers" userId="c740c496-d2e6-4393-8ef0-e6b6c9524098" providerId="ADAL" clId="{C140C396-D2AF-4C3A-9140-A85F695D6D0F}" dt="2018-09-26T09:04:28.683" v="1464" actId="404"/>
          <ac:spMkLst>
            <pc:docMk/>
            <pc:sldMk cId="3592195624" sldId="259"/>
            <ac:spMk id="3" creationId="{960D41E0-2451-4219-ACC6-24EED0F35BD0}"/>
          </ac:spMkLst>
        </pc:spChg>
      </pc:sldChg>
      <pc:sldChg chg="modSp del">
        <pc:chgData name="Gerben Schepers" userId="c740c496-d2e6-4393-8ef0-e6b6c9524098" providerId="ADAL" clId="{C140C396-D2AF-4C3A-9140-A85F695D6D0F}" dt="2018-09-26T09:03:58.248" v="1463" actId="2696"/>
        <pc:sldMkLst>
          <pc:docMk/>
          <pc:sldMk cId="2821594150" sldId="261"/>
        </pc:sldMkLst>
        <pc:spChg chg="mod">
          <ac:chgData name="Gerben Schepers" userId="c740c496-d2e6-4393-8ef0-e6b6c9524098" providerId="ADAL" clId="{C140C396-D2AF-4C3A-9140-A85F695D6D0F}" dt="2018-09-26T08:56:49.493" v="1143" actId="20577"/>
          <ac:spMkLst>
            <pc:docMk/>
            <pc:sldMk cId="2821594150" sldId="261"/>
            <ac:spMk id="3" creationId="{ADB65ACD-16FC-423C-BE92-16A2ED2B83B3}"/>
          </ac:spMkLst>
        </pc:spChg>
      </pc:sldChg>
      <pc:sldChg chg="modSp">
        <pc:chgData name="Gerben Schepers" userId="c740c496-d2e6-4393-8ef0-e6b6c9524098" providerId="ADAL" clId="{C140C396-D2AF-4C3A-9140-A85F695D6D0F}" dt="2018-09-26T14:51:52.933" v="2657" actId="20577"/>
        <pc:sldMkLst>
          <pc:docMk/>
          <pc:sldMk cId="778421607" sldId="263"/>
        </pc:sldMkLst>
        <pc:spChg chg="mod">
          <ac:chgData name="Gerben Schepers" userId="c740c496-d2e6-4393-8ef0-e6b6c9524098" providerId="ADAL" clId="{C140C396-D2AF-4C3A-9140-A85F695D6D0F}" dt="2018-09-26T14:51:52.933" v="2657" actId="20577"/>
          <ac:spMkLst>
            <pc:docMk/>
            <pc:sldMk cId="778421607" sldId="263"/>
            <ac:spMk id="3" creationId="{1F011C05-95B1-487F-B143-0EE442026A1A}"/>
          </ac:spMkLst>
        </pc:spChg>
      </pc:sldChg>
      <pc:sldChg chg="add modTransition">
        <pc:chgData name="Gerben Schepers" userId="c740c496-d2e6-4393-8ef0-e6b6c9524098" providerId="ADAL" clId="{C140C396-D2AF-4C3A-9140-A85F695D6D0F}" dt="2018-09-26T14:52:39.167" v="2659"/>
        <pc:sldMkLst>
          <pc:docMk/>
          <pc:sldMk cId="2293042745" sldId="267"/>
        </pc:sldMkLst>
      </pc:sldChg>
      <pc:sldChg chg="del">
        <pc:chgData name="Gerben Schepers" userId="c740c496-d2e6-4393-8ef0-e6b6c9524098" providerId="ADAL" clId="{C140C396-D2AF-4C3A-9140-A85F695D6D0F}" dt="2018-09-26T14:06:39.103" v="2497" actId="2696"/>
        <pc:sldMkLst>
          <pc:docMk/>
          <pc:sldMk cId="2324441037" sldId="267"/>
        </pc:sldMkLst>
      </pc:sldChg>
      <pc:sldChg chg="addSp delSp modSp delAnim modAnim">
        <pc:chgData name="Gerben Schepers" userId="c740c496-d2e6-4393-8ef0-e6b6c9524098" providerId="ADAL" clId="{C140C396-D2AF-4C3A-9140-A85F695D6D0F}" dt="2018-09-26T14:07:11.436" v="2527" actId="1035"/>
        <pc:sldMkLst>
          <pc:docMk/>
          <pc:sldMk cId="521538339" sldId="269"/>
        </pc:sldMkLst>
        <pc:spChg chg="add del mod">
          <ac:chgData name="Gerben Schepers" userId="c740c496-d2e6-4393-8ef0-e6b6c9524098" providerId="ADAL" clId="{C140C396-D2AF-4C3A-9140-A85F695D6D0F}" dt="2018-09-26T11:44:50.523" v="2480" actId="478"/>
          <ac:spMkLst>
            <pc:docMk/>
            <pc:sldMk cId="521538339" sldId="269"/>
            <ac:spMk id="3" creationId="{5BDF966F-2AF9-44E7-9941-86792C55DD3D}"/>
          </ac:spMkLst>
        </pc:spChg>
        <pc:spChg chg="add mod">
          <ac:chgData name="Gerben Schepers" userId="c740c496-d2e6-4393-8ef0-e6b6c9524098" providerId="ADAL" clId="{C140C396-D2AF-4C3A-9140-A85F695D6D0F}" dt="2018-09-26T11:45:37.096" v="2487" actId="164"/>
          <ac:spMkLst>
            <pc:docMk/>
            <pc:sldMk cId="521538339" sldId="269"/>
            <ac:spMk id="4" creationId="{EB25D42E-3958-43C2-967B-E1399B314439}"/>
          </ac:spMkLst>
        </pc:spChg>
        <pc:spChg chg="mod">
          <ac:chgData name="Gerben Schepers" userId="c740c496-d2e6-4393-8ef0-e6b6c9524098" providerId="ADAL" clId="{C140C396-D2AF-4C3A-9140-A85F695D6D0F}" dt="2018-09-26T14:07:11.436" v="2527" actId="1035"/>
          <ac:spMkLst>
            <pc:docMk/>
            <pc:sldMk cId="521538339" sldId="269"/>
            <ac:spMk id="10" creationId="{FF42CA10-9F28-423F-9CFA-AE14C9DF9775}"/>
          </ac:spMkLst>
        </pc:spChg>
        <pc:spChg chg="mod">
          <ac:chgData name="Gerben Schepers" userId="c740c496-d2e6-4393-8ef0-e6b6c9524098" providerId="ADAL" clId="{C140C396-D2AF-4C3A-9140-A85F695D6D0F}" dt="2018-09-26T14:07:11.436" v="2527" actId="1035"/>
          <ac:spMkLst>
            <pc:docMk/>
            <pc:sldMk cId="521538339" sldId="269"/>
            <ac:spMk id="11" creationId="{1926AD0B-6C6F-4B69-B865-031AA93A758C}"/>
          </ac:spMkLst>
        </pc:spChg>
        <pc:grpChg chg="add mod">
          <ac:chgData name="Gerben Schepers" userId="c740c496-d2e6-4393-8ef0-e6b6c9524098" providerId="ADAL" clId="{C140C396-D2AF-4C3A-9140-A85F695D6D0F}" dt="2018-09-26T11:45:37.096" v="2487" actId="164"/>
          <ac:grpSpMkLst>
            <pc:docMk/>
            <pc:sldMk cId="521538339" sldId="269"/>
            <ac:grpSpMk id="6" creationId="{70B80426-7690-4D31-9C34-B63F9F859463}"/>
          </ac:grpSpMkLst>
        </pc:grpChg>
        <pc:picChg chg="add mod">
          <ac:chgData name="Gerben Schepers" userId="c740c496-d2e6-4393-8ef0-e6b6c9524098" providerId="ADAL" clId="{C140C396-D2AF-4C3A-9140-A85F695D6D0F}" dt="2018-09-26T11:45:37.096" v="2487" actId="164"/>
          <ac:picMkLst>
            <pc:docMk/>
            <pc:sldMk cId="521538339" sldId="269"/>
            <ac:picMk id="5" creationId="{906135A4-274B-4976-AE80-F97819249729}"/>
          </ac:picMkLst>
        </pc:picChg>
        <pc:picChg chg="mod">
          <ac:chgData name="Gerben Schepers" userId="c740c496-d2e6-4393-8ef0-e6b6c9524098" providerId="ADAL" clId="{C140C396-D2AF-4C3A-9140-A85F695D6D0F}" dt="2018-09-26T14:07:11.436" v="2527" actId="1035"/>
          <ac:picMkLst>
            <pc:docMk/>
            <pc:sldMk cId="521538339" sldId="269"/>
            <ac:picMk id="8" creationId="{8202CC8C-26A3-4870-8274-D92821866CBF}"/>
          </ac:picMkLst>
        </pc:picChg>
        <pc:picChg chg="mod">
          <ac:chgData name="Gerben Schepers" userId="c740c496-d2e6-4393-8ef0-e6b6c9524098" providerId="ADAL" clId="{C140C396-D2AF-4C3A-9140-A85F695D6D0F}" dt="2018-09-26T14:07:11.436" v="2527" actId="1035"/>
          <ac:picMkLst>
            <pc:docMk/>
            <pc:sldMk cId="521538339" sldId="269"/>
            <ac:picMk id="12" creationId="{D8A93EB0-6861-44E0-89F8-FB11E80103AC}"/>
          </ac:picMkLst>
        </pc:picChg>
        <pc:picChg chg="del">
          <ac:chgData name="Gerben Schepers" userId="c740c496-d2e6-4393-8ef0-e6b6c9524098" providerId="ADAL" clId="{C140C396-D2AF-4C3A-9140-A85F695D6D0F}" dt="2018-09-26T14:06:55.323" v="2500" actId="478"/>
          <ac:picMkLst>
            <pc:docMk/>
            <pc:sldMk cId="521538339" sldId="269"/>
            <ac:picMk id="13" creationId="{D01E2F5F-F4A3-4B41-8D52-18F93C87A1DF}"/>
          </ac:picMkLst>
        </pc:picChg>
        <pc:picChg chg="del">
          <ac:chgData name="Gerben Schepers" userId="c740c496-d2e6-4393-8ef0-e6b6c9524098" providerId="ADAL" clId="{C140C396-D2AF-4C3A-9140-A85F695D6D0F}" dt="2018-09-26T14:06:57.055" v="2501" actId="478"/>
          <ac:picMkLst>
            <pc:docMk/>
            <pc:sldMk cId="521538339" sldId="269"/>
            <ac:picMk id="14" creationId="{ABF4233E-A701-4D90-8026-EE7074A3290F}"/>
          </ac:picMkLst>
        </pc:picChg>
      </pc:sldChg>
      <pc:sldChg chg="modSp modNotesTx">
        <pc:chgData name="Gerben Schepers" userId="c740c496-d2e6-4393-8ef0-e6b6c9524098" providerId="ADAL" clId="{C140C396-D2AF-4C3A-9140-A85F695D6D0F}" dt="2018-09-26T09:42:41.965" v="2096" actId="20577"/>
        <pc:sldMkLst>
          <pc:docMk/>
          <pc:sldMk cId="2783091453" sldId="275"/>
        </pc:sldMkLst>
        <pc:spChg chg="mod">
          <ac:chgData name="Gerben Schepers" userId="c740c496-d2e6-4393-8ef0-e6b6c9524098" providerId="ADAL" clId="{C140C396-D2AF-4C3A-9140-A85F695D6D0F}" dt="2018-09-26T09:04:53.291" v="1469" actId="404"/>
          <ac:spMkLst>
            <pc:docMk/>
            <pc:sldMk cId="2783091453" sldId="275"/>
            <ac:spMk id="3" creationId="{33200777-6E8A-4860-9CB9-08657AB2E902}"/>
          </ac:spMkLst>
        </pc:spChg>
      </pc:sldChg>
      <pc:sldChg chg="modSp">
        <pc:chgData name="Gerben Schepers" userId="c740c496-d2e6-4393-8ef0-e6b6c9524098" providerId="ADAL" clId="{C140C396-D2AF-4C3A-9140-A85F695D6D0F}" dt="2018-09-26T11:05:31.311" v="2100" actId="27636"/>
        <pc:sldMkLst>
          <pc:docMk/>
          <pc:sldMk cId="1426610627" sldId="276"/>
        </pc:sldMkLst>
        <pc:spChg chg="mod">
          <ac:chgData name="Gerben Schepers" userId="c740c496-d2e6-4393-8ef0-e6b6c9524098" providerId="ADAL" clId="{C140C396-D2AF-4C3A-9140-A85F695D6D0F}" dt="2018-09-26T11:05:31.311" v="2100" actId="27636"/>
          <ac:spMkLst>
            <pc:docMk/>
            <pc:sldMk cId="1426610627" sldId="276"/>
            <ac:spMk id="3" creationId="{59E4E3C2-F130-4136-B42F-EE6111B1A673}"/>
          </ac:spMkLst>
        </pc:spChg>
      </pc:sldChg>
      <pc:sldChg chg="ord modTransition">
        <pc:chgData name="Gerben Schepers" userId="c740c496-d2e6-4393-8ef0-e6b6c9524098" providerId="ADAL" clId="{C140C396-D2AF-4C3A-9140-A85F695D6D0F}" dt="2018-09-26T09:05:16.961" v="1472"/>
        <pc:sldMkLst>
          <pc:docMk/>
          <pc:sldMk cId="3061666327" sldId="277"/>
        </pc:sldMkLst>
      </pc:sldChg>
      <pc:sldChg chg="modSp">
        <pc:chgData name="Gerben Schepers" userId="c740c496-d2e6-4393-8ef0-e6b6c9524098" providerId="ADAL" clId="{C140C396-D2AF-4C3A-9140-A85F695D6D0F}" dt="2018-09-26T13:37:02.112" v="2495" actId="20577"/>
        <pc:sldMkLst>
          <pc:docMk/>
          <pc:sldMk cId="1945472778" sldId="278"/>
        </pc:sldMkLst>
        <pc:spChg chg="mod">
          <ac:chgData name="Gerben Schepers" userId="c740c496-d2e6-4393-8ef0-e6b6c9524098" providerId="ADAL" clId="{C140C396-D2AF-4C3A-9140-A85F695D6D0F}" dt="2018-09-26T09:03:24.360" v="1450" actId="20577"/>
          <ac:spMkLst>
            <pc:docMk/>
            <pc:sldMk cId="1945472778" sldId="278"/>
            <ac:spMk id="2" creationId="{FB178636-BEDD-4734-B311-F91FC166803E}"/>
          </ac:spMkLst>
        </pc:spChg>
        <pc:spChg chg="mod">
          <ac:chgData name="Gerben Schepers" userId="c740c496-d2e6-4393-8ef0-e6b6c9524098" providerId="ADAL" clId="{C140C396-D2AF-4C3A-9140-A85F695D6D0F}" dt="2018-09-26T13:37:02.112" v="2495" actId="20577"/>
          <ac:spMkLst>
            <pc:docMk/>
            <pc:sldMk cId="1945472778" sldId="278"/>
            <ac:spMk id="3" creationId="{F8F648DF-3E70-4405-AB39-2A17B6178953}"/>
          </ac:spMkLst>
        </pc:spChg>
      </pc:sldChg>
      <pc:sldChg chg="modSp">
        <pc:chgData name="Gerben Schepers" userId="c740c496-d2e6-4393-8ef0-e6b6c9524098" providerId="ADAL" clId="{C140C396-D2AF-4C3A-9140-A85F695D6D0F}" dt="2018-09-26T11:14:54.931" v="2392" actId="6549"/>
        <pc:sldMkLst>
          <pc:docMk/>
          <pc:sldMk cId="931777066" sldId="337"/>
        </pc:sldMkLst>
        <pc:spChg chg="mod">
          <ac:chgData name="Gerben Schepers" userId="c740c496-d2e6-4393-8ef0-e6b6c9524098" providerId="ADAL" clId="{C140C396-D2AF-4C3A-9140-A85F695D6D0F}" dt="2018-09-26T11:14:54.931" v="2392" actId="6549"/>
          <ac:spMkLst>
            <pc:docMk/>
            <pc:sldMk cId="931777066" sldId="337"/>
            <ac:spMk id="5" creationId="{FC44DB05-C8AA-4DCD-9FFF-3EC66026C59A}"/>
          </ac:spMkLst>
        </pc:spChg>
      </pc:sldChg>
      <pc:sldChg chg="modSp ord modTransition">
        <pc:chgData name="Gerben Schepers" userId="c740c496-d2e6-4393-8ef0-e6b6c9524098" providerId="ADAL" clId="{C140C396-D2AF-4C3A-9140-A85F695D6D0F}" dt="2018-09-26T11:15:39.647" v="2396"/>
        <pc:sldMkLst>
          <pc:docMk/>
          <pc:sldMk cId="1012617300" sldId="338"/>
        </pc:sldMkLst>
        <pc:spChg chg="mod">
          <ac:chgData name="Gerben Schepers" userId="c740c496-d2e6-4393-8ef0-e6b6c9524098" providerId="ADAL" clId="{C140C396-D2AF-4C3A-9140-A85F695D6D0F}" dt="2018-09-26T09:10:17.803" v="1544" actId="20577"/>
          <ac:spMkLst>
            <pc:docMk/>
            <pc:sldMk cId="1012617300" sldId="338"/>
            <ac:spMk id="2" creationId="{9CFD784C-B52C-496A-A427-C7B161E8A781}"/>
          </ac:spMkLst>
        </pc:spChg>
        <pc:spChg chg="mod">
          <ac:chgData name="Gerben Schepers" userId="c740c496-d2e6-4393-8ef0-e6b6c9524098" providerId="ADAL" clId="{C140C396-D2AF-4C3A-9140-A85F695D6D0F}" dt="2018-09-26T09:13:05.538" v="1684" actId="20577"/>
          <ac:spMkLst>
            <pc:docMk/>
            <pc:sldMk cId="1012617300" sldId="338"/>
            <ac:spMk id="3" creationId="{0AC52962-9D6C-403C-98B7-73B02BEACEA3}"/>
          </ac:spMkLst>
        </pc:spChg>
      </pc:sldChg>
      <pc:sldChg chg="modSp">
        <pc:chgData name="Gerben Schepers" userId="c740c496-d2e6-4393-8ef0-e6b6c9524098" providerId="ADAL" clId="{C140C396-D2AF-4C3A-9140-A85F695D6D0F}" dt="2018-09-26T11:28:02.746" v="2431" actId="20577"/>
        <pc:sldMkLst>
          <pc:docMk/>
          <pc:sldMk cId="2607718554" sldId="339"/>
        </pc:sldMkLst>
        <pc:spChg chg="mod">
          <ac:chgData name="Gerben Schepers" userId="c740c496-d2e6-4393-8ef0-e6b6c9524098" providerId="ADAL" clId="{C140C396-D2AF-4C3A-9140-A85F695D6D0F}" dt="2018-09-26T11:28:02.746" v="2431" actId="20577"/>
          <ac:spMkLst>
            <pc:docMk/>
            <pc:sldMk cId="2607718554" sldId="339"/>
            <ac:spMk id="2" creationId="{1EC96ABA-D4C6-438A-AE2B-CD2E9F432CEF}"/>
          </ac:spMkLst>
        </pc:spChg>
      </pc:sldChg>
      <pc:sldChg chg="ord modTransition">
        <pc:chgData name="Gerben Schepers" userId="c740c496-d2e6-4393-8ef0-e6b6c9524098" providerId="ADAL" clId="{C140C396-D2AF-4C3A-9140-A85F695D6D0F}" dt="2018-09-26T09:05:08.999" v="1470"/>
        <pc:sldMkLst>
          <pc:docMk/>
          <pc:sldMk cId="3481051786" sldId="342"/>
        </pc:sldMkLst>
      </pc:sldChg>
      <pc:sldChg chg="modSp ord modTransition">
        <pc:chgData name="Gerben Schepers" userId="c740c496-d2e6-4393-8ef0-e6b6c9524098" providerId="ADAL" clId="{C140C396-D2AF-4C3A-9140-A85F695D6D0F}" dt="2018-09-26T11:15:35.814" v="2395"/>
        <pc:sldMkLst>
          <pc:docMk/>
          <pc:sldMk cId="2212082329" sldId="343"/>
        </pc:sldMkLst>
        <pc:spChg chg="mod">
          <ac:chgData name="Gerben Schepers" userId="c740c496-d2e6-4393-8ef0-e6b6c9524098" providerId="ADAL" clId="{C140C396-D2AF-4C3A-9140-A85F695D6D0F}" dt="2018-09-26T09:11:58.601" v="1660" actId="6549"/>
          <ac:spMkLst>
            <pc:docMk/>
            <pc:sldMk cId="2212082329" sldId="343"/>
            <ac:spMk id="2" creationId="{12F0465B-B3F1-470C-B2F2-31E3FF8D5257}"/>
          </ac:spMkLst>
        </pc:spChg>
        <pc:spChg chg="mod">
          <ac:chgData name="Gerben Schepers" userId="c740c496-d2e6-4393-8ef0-e6b6c9524098" providerId="ADAL" clId="{C140C396-D2AF-4C3A-9140-A85F695D6D0F}" dt="2018-09-25T16:00:53.922" v="592" actId="6549"/>
          <ac:spMkLst>
            <pc:docMk/>
            <pc:sldMk cId="2212082329" sldId="343"/>
            <ac:spMk id="3" creationId="{CE8DC4EC-E9C3-4B0F-9F31-F883C4E9D48A}"/>
          </ac:spMkLst>
        </pc:spChg>
      </pc:sldChg>
      <pc:sldChg chg="ord modTransition">
        <pc:chgData name="Gerben Schepers" userId="c740c496-d2e6-4393-8ef0-e6b6c9524098" providerId="ADAL" clId="{C140C396-D2AF-4C3A-9140-A85F695D6D0F}" dt="2018-09-26T09:05:08.999" v="1470"/>
        <pc:sldMkLst>
          <pc:docMk/>
          <pc:sldMk cId="1467977146" sldId="344"/>
        </pc:sldMkLst>
      </pc:sldChg>
      <pc:sldChg chg="addSp modSp ord modNotesTx">
        <pc:chgData name="Gerben Schepers" userId="c740c496-d2e6-4393-8ef0-e6b6c9524098" providerId="ADAL" clId="{C140C396-D2AF-4C3A-9140-A85F695D6D0F}" dt="2018-09-26T14:08:07.995" v="2557" actId="20577"/>
        <pc:sldMkLst>
          <pc:docMk/>
          <pc:sldMk cId="3189233279" sldId="345"/>
        </pc:sldMkLst>
        <pc:spChg chg="mod">
          <ac:chgData name="Gerben Schepers" userId="c740c496-d2e6-4393-8ef0-e6b6c9524098" providerId="ADAL" clId="{C140C396-D2AF-4C3A-9140-A85F695D6D0F}" dt="2018-09-26T09:18:20.845" v="1736" actId="115"/>
          <ac:spMkLst>
            <pc:docMk/>
            <pc:sldMk cId="3189233279" sldId="345"/>
            <ac:spMk id="3" creationId="{A94FAF75-6043-4962-9A1B-0A2E059AE668}"/>
          </ac:spMkLst>
        </pc:spChg>
        <pc:picChg chg="add mod">
          <ac:chgData name="Gerben Schepers" userId="c740c496-d2e6-4393-8ef0-e6b6c9524098" providerId="ADAL" clId="{C140C396-D2AF-4C3A-9140-A85F695D6D0F}" dt="2018-09-26T14:07:48.470" v="2529" actId="1076"/>
          <ac:picMkLst>
            <pc:docMk/>
            <pc:sldMk cId="3189233279" sldId="345"/>
            <ac:picMk id="4" creationId="{A69CCA62-3AE3-4FF4-A8B0-3917976E65BB}"/>
          </ac:picMkLst>
        </pc:picChg>
      </pc:sldChg>
      <pc:sldChg chg="del">
        <pc:chgData name="Gerben Schepers" userId="c740c496-d2e6-4393-8ef0-e6b6c9524098" providerId="ADAL" clId="{C140C396-D2AF-4C3A-9140-A85F695D6D0F}" dt="2018-09-26T08:56:19.198" v="1126" actId="2696"/>
        <pc:sldMkLst>
          <pc:docMk/>
          <pc:sldMk cId="4014984354" sldId="347"/>
        </pc:sldMkLst>
      </pc:sldChg>
      <pc:sldChg chg="del">
        <pc:chgData name="Gerben Schepers" userId="c740c496-d2e6-4393-8ef0-e6b6c9524098" providerId="ADAL" clId="{C140C396-D2AF-4C3A-9140-A85F695D6D0F}" dt="2018-09-26T08:56:23.423" v="1127" actId="2696"/>
        <pc:sldMkLst>
          <pc:docMk/>
          <pc:sldMk cId="4000641983" sldId="348"/>
        </pc:sldMkLst>
      </pc:sldChg>
      <pc:sldChg chg="del">
        <pc:chgData name="Gerben Schepers" userId="c740c496-d2e6-4393-8ef0-e6b6c9524098" providerId="ADAL" clId="{C140C396-D2AF-4C3A-9140-A85F695D6D0F}" dt="2018-09-26T08:56:16.884" v="1125" actId="2696"/>
        <pc:sldMkLst>
          <pc:docMk/>
          <pc:sldMk cId="3176615298" sldId="349"/>
        </pc:sldMkLst>
      </pc:sldChg>
      <pc:sldChg chg="delSp">
        <pc:chgData name="Gerben Schepers" userId="c740c496-d2e6-4393-8ef0-e6b6c9524098" providerId="ADAL" clId="{C140C396-D2AF-4C3A-9140-A85F695D6D0F}" dt="2018-09-25T16:02:40.835" v="593" actId="478"/>
        <pc:sldMkLst>
          <pc:docMk/>
          <pc:sldMk cId="4176213239" sldId="352"/>
        </pc:sldMkLst>
        <pc:spChg chg="del">
          <ac:chgData name="Gerben Schepers" userId="c740c496-d2e6-4393-8ef0-e6b6c9524098" providerId="ADAL" clId="{C140C396-D2AF-4C3A-9140-A85F695D6D0F}" dt="2018-09-25T16:02:40.835" v="593" actId="478"/>
          <ac:spMkLst>
            <pc:docMk/>
            <pc:sldMk cId="4176213239" sldId="352"/>
            <ac:spMk id="12" creationId="{458CAAB0-F40D-454C-BEA5-6B6BD8328639}"/>
          </ac:spMkLst>
        </pc:spChg>
      </pc:sldChg>
      <pc:sldChg chg="modSp">
        <pc:chgData name="Gerben Schepers" userId="c740c496-d2e6-4393-8ef0-e6b6c9524098" providerId="ADAL" clId="{C140C396-D2AF-4C3A-9140-A85F695D6D0F}" dt="2018-09-26T08:47:45.368" v="1017" actId="20577"/>
        <pc:sldMkLst>
          <pc:docMk/>
          <pc:sldMk cId="3772386557" sldId="354"/>
        </pc:sldMkLst>
        <pc:spChg chg="mod">
          <ac:chgData name="Gerben Schepers" userId="c740c496-d2e6-4393-8ef0-e6b6c9524098" providerId="ADAL" clId="{C140C396-D2AF-4C3A-9140-A85F695D6D0F}" dt="2018-09-26T08:47:45.368" v="1017" actId="20577"/>
          <ac:spMkLst>
            <pc:docMk/>
            <pc:sldMk cId="3772386557" sldId="354"/>
            <ac:spMk id="3" creationId="{2D640222-CB8E-4657-AA85-D3B189BFB334}"/>
          </ac:spMkLst>
        </pc:spChg>
      </pc:sldChg>
      <pc:sldChg chg="addSp modSp">
        <pc:chgData name="Gerben Schepers" userId="c740c496-d2e6-4393-8ef0-e6b6c9524098" providerId="ADAL" clId="{C140C396-D2AF-4C3A-9140-A85F695D6D0F}" dt="2018-09-26T14:54:01.882" v="2661" actId="1076"/>
        <pc:sldMkLst>
          <pc:docMk/>
          <pc:sldMk cId="322859806" sldId="355"/>
        </pc:sldMkLst>
        <pc:spChg chg="mod">
          <ac:chgData name="Gerben Schepers" userId="c740c496-d2e6-4393-8ef0-e6b6c9524098" providerId="ADAL" clId="{C140C396-D2AF-4C3A-9140-A85F695D6D0F}" dt="2018-09-25T16:17:47.473" v="612" actId="6549"/>
          <ac:spMkLst>
            <pc:docMk/>
            <pc:sldMk cId="322859806" sldId="355"/>
            <ac:spMk id="2" creationId="{72773672-AB55-4E75-B66A-5647E999EEAE}"/>
          </ac:spMkLst>
        </pc:spChg>
        <pc:spChg chg="add mod">
          <ac:chgData name="Gerben Schepers" userId="c740c496-d2e6-4393-8ef0-e6b6c9524098" providerId="ADAL" clId="{C140C396-D2AF-4C3A-9140-A85F695D6D0F}" dt="2018-09-26T14:09:35.493" v="2573" actId="20577"/>
          <ac:spMkLst>
            <pc:docMk/>
            <pc:sldMk cId="322859806" sldId="355"/>
            <ac:spMk id="3" creationId="{CCB9A1A6-50F0-40B8-A365-08B207521FDC}"/>
          </ac:spMkLst>
        </pc:spChg>
        <pc:spChg chg="mod">
          <ac:chgData name="Gerben Schepers" userId="c740c496-d2e6-4393-8ef0-e6b6c9524098" providerId="ADAL" clId="{C140C396-D2AF-4C3A-9140-A85F695D6D0F}" dt="2018-09-26T14:09:24.180" v="2565" actId="1076"/>
          <ac:spMkLst>
            <pc:docMk/>
            <pc:sldMk cId="322859806" sldId="355"/>
            <ac:spMk id="8" creationId="{6769085B-449D-47A9-920B-76B456960300}"/>
          </ac:spMkLst>
        </pc:spChg>
        <pc:spChg chg="mod">
          <ac:chgData name="Gerben Schepers" userId="c740c496-d2e6-4393-8ef0-e6b6c9524098" providerId="ADAL" clId="{C140C396-D2AF-4C3A-9140-A85F695D6D0F}" dt="2018-09-26T14:54:01.882" v="2661" actId="1076"/>
          <ac:spMkLst>
            <pc:docMk/>
            <pc:sldMk cId="322859806" sldId="355"/>
            <ac:spMk id="10" creationId="{1DB0EE55-BA3D-455F-BE7A-557B5940EFAF}"/>
          </ac:spMkLst>
        </pc:spChg>
        <pc:spChg chg="add mod">
          <ac:chgData name="Gerben Schepers" userId="c740c496-d2e6-4393-8ef0-e6b6c9524098" providerId="ADAL" clId="{C140C396-D2AF-4C3A-9140-A85F695D6D0F}" dt="2018-09-26T14:09:49.653" v="2583" actId="20577"/>
          <ac:spMkLst>
            <pc:docMk/>
            <pc:sldMk cId="322859806" sldId="355"/>
            <ac:spMk id="17" creationId="{5AF62086-AC62-41B4-A8F7-CEB84514E1C8}"/>
          </ac:spMkLst>
        </pc:spChg>
        <pc:spChg chg="mod">
          <ac:chgData name="Gerben Schepers" userId="c740c496-d2e6-4393-8ef0-e6b6c9524098" providerId="ADAL" clId="{C140C396-D2AF-4C3A-9140-A85F695D6D0F}" dt="2018-09-26T14:09:24.180" v="2565" actId="1076"/>
          <ac:spMkLst>
            <pc:docMk/>
            <pc:sldMk cId="322859806" sldId="355"/>
            <ac:spMk id="22" creationId="{E913BF9C-B011-47B1-8BCC-0284B7D11F9D}"/>
          </ac:spMkLst>
        </pc:spChg>
        <pc:spChg chg="mod">
          <ac:chgData name="Gerben Schepers" userId="c740c496-d2e6-4393-8ef0-e6b6c9524098" providerId="ADAL" clId="{C140C396-D2AF-4C3A-9140-A85F695D6D0F}" dt="2018-09-26T14:09:24.180" v="2565" actId="1076"/>
          <ac:spMkLst>
            <pc:docMk/>
            <pc:sldMk cId="322859806" sldId="355"/>
            <ac:spMk id="23" creationId="{E26E1E5C-20CB-45A0-B517-AC5AB3929DC2}"/>
          </ac:spMkLst>
        </pc:spChg>
        <pc:spChg chg="mod">
          <ac:chgData name="Gerben Schepers" userId="c740c496-d2e6-4393-8ef0-e6b6c9524098" providerId="ADAL" clId="{C140C396-D2AF-4C3A-9140-A85F695D6D0F}" dt="2018-09-26T14:09:24.180" v="2565" actId="1076"/>
          <ac:spMkLst>
            <pc:docMk/>
            <pc:sldMk cId="322859806" sldId="355"/>
            <ac:spMk id="24" creationId="{D4D5C0BC-8814-418B-BF00-CF63C333384A}"/>
          </ac:spMkLst>
        </pc:spChg>
        <pc:spChg chg="mod">
          <ac:chgData name="Gerben Schepers" userId="c740c496-d2e6-4393-8ef0-e6b6c9524098" providerId="ADAL" clId="{C140C396-D2AF-4C3A-9140-A85F695D6D0F}" dt="2018-09-26T14:09:24.180" v="2565" actId="1076"/>
          <ac:spMkLst>
            <pc:docMk/>
            <pc:sldMk cId="322859806" sldId="355"/>
            <ac:spMk id="25" creationId="{9F7C8D0B-9EC9-4D3F-8491-17690C65F13F}"/>
          </ac:spMkLst>
        </pc:spChg>
        <pc:picChg chg="mod">
          <ac:chgData name="Gerben Schepers" userId="c740c496-d2e6-4393-8ef0-e6b6c9524098" providerId="ADAL" clId="{C140C396-D2AF-4C3A-9140-A85F695D6D0F}" dt="2018-09-26T14:09:24.180" v="2565" actId="1076"/>
          <ac:picMkLst>
            <pc:docMk/>
            <pc:sldMk cId="322859806" sldId="355"/>
            <ac:picMk id="5" creationId="{8A0D94C1-8C2F-40C3-A8D3-17F5EEDEBEBB}"/>
          </ac:picMkLst>
        </pc:picChg>
      </pc:sldChg>
      <pc:sldChg chg="addSp delSp modSp">
        <pc:chgData name="Gerben Schepers" userId="c740c496-d2e6-4393-8ef0-e6b6c9524098" providerId="ADAL" clId="{C140C396-D2AF-4C3A-9140-A85F695D6D0F}" dt="2018-09-25T16:05:18.770" v="601" actId="478"/>
        <pc:sldMkLst>
          <pc:docMk/>
          <pc:sldMk cId="2312709781" sldId="356"/>
        </pc:sldMkLst>
        <pc:picChg chg="mod">
          <ac:chgData name="Gerben Schepers" userId="c740c496-d2e6-4393-8ef0-e6b6c9524098" providerId="ADAL" clId="{C140C396-D2AF-4C3A-9140-A85F695D6D0F}" dt="2018-09-25T16:04:13.120" v="595" actId="1076"/>
          <ac:picMkLst>
            <pc:docMk/>
            <pc:sldMk cId="2312709781" sldId="356"/>
            <ac:picMk id="4" creationId="{2EA7EEE3-7FF5-41DE-AA02-C8728CCF522C}"/>
          </ac:picMkLst>
        </pc:picChg>
        <pc:cxnChg chg="add del mod">
          <ac:chgData name="Gerben Schepers" userId="c740c496-d2e6-4393-8ef0-e6b6c9524098" providerId="ADAL" clId="{C140C396-D2AF-4C3A-9140-A85F695D6D0F}" dt="2018-09-25T16:05:18.770" v="601" actId="478"/>
          <ac:cxnSpMkLst>
            <pc:docMk/>
            <pc:sldMk cId="2312709781" sldId="356"/>
            <ac:cxnSpMk id="6" creationId="{25F79DD0-F299-4A87-9EE4-D1F6D2FF8DBA}"/>
          </ac:cxnSpMkLst>
        </pc:cxnChg>
        <pc:cxnChg chg="add del mod">
          <ac:chgData name="Gerben Schepers" userId="c740c496-d2e6-4393-8ef0-e6b6c9524098" providerId="ADAL" clId="{C140C396-D2AF-4C3A-9140-A85F695D6D0F}" dt="2018-09-25T16:05:18.069" v="600" actId="478"/>
          <ac:cxnSpMkLst>
            <pc:docMk/>
            <pc:sldMk cId="2312709781" sldId="356"/>
            <ac:cxnSpMk id="8" creationId="{6AA2BDD6-D7F8-4A17-AF09-C1B06E8B0CF2}"/>
          </ac:cxnSpMkLst>
        </pc:cxnChg>
        <pc:cxnChg chg="add del mod">
          <ac:chgData name="Gerben Schepers" userId="c740c496-d2e6-4393-8ef0-e6b6c9524098" providerId="ADAL" clId="{C140C396-D2AF-4C3A-9140-A85F695D6D0F}" dt="2018-09-25T16:05:17.369" v="599" actId="478"/>
          <ac:cxnSpMkLst>
            <pc:docMk/>
            <pc:sldMk cId="2312709781" sldId="356"/>
            <ac:cxnSpMk id="10" creationId="{3CF8362E-4DDE-4E73-A219-EC5F01188C94}"/>
          </ac:cxnSpMkLst>
        </pc:cxnChg>
      </pc:sldChg>
      <pc:sldChg chg="addSp delSp modSp">
        <pc:chgData name="Gerben Schepers" userId="c740c496-d2e6-4393-8ef0-e6b6c9524098" providerId="ADAL" clId="{C140C396-D2AF-4C3A-9140-A85F695D6D0F}" dt="2018-09-26T14:15:26.226" v="2594" actId="1076"/>
        <pc:sldMkLst>
          <pc:docMk/>
          <pc:sldMk cId="37171890" sldId="357"/>
        </pc:sldMkLst>
        <pc:spChg chg="mod">
          <ac:chgData name="Gerben Schepers" userId="c740c496-d2e6-4393-8ef0-e6b6c9524098" providerId="ADAL" clId="{C140C396-D2AF-4C3A-9140-A85F695D6D0F}" dt="2018-09-25T16:44:25.978" v="654" actId="20577"/>
          <ac:spMkLst>
            <pc:docMk/>
            <pc:sldMk cId="37171890" sldId="357"/>
            <ac:spMk id="2" creationId="{4B02FD98-6F3D-44C7-AFCE-48656790A8EA}"/>
          </ac:spMkLst>
        </pc:spChg>
        <pc:spChg chg="add mod">
          <ac:chgData name="Gerben Schepers" userId="c740c496-d2e6-4393-8ef0-e6b6c9524098" providerId="ADAL" clId="{C140C396-D2AF-4C3A-9140-A85F695D6D0F}" dt="2018-09-25T16:43:31.208" v="639" actId="113"/>
          <ac:spMkLst>
            <pc:docMk/>
            <pc:sldMk cId="37171890" sldId="357"/>
            <ac:spMk id="3" creationId="{457CC8F7-B2C6-418D-AE38-BDE909AAF11A}"/>
          </ac:spMkLst>
        </pc:spChg>
        <pc:spChg chg="mod">
          <ac:chgData name="Gerben Schepers" userId="c740c496-d2e6-4393-8ef0-e6b6c9524098" providerId="ADAL" clId="{C140C396-D2AF-4C3A-9140-A85F695D6D0F}" dt="2018-09-26T14:15:18.067" v="2591" actId="1076"/>
          <ac:spMkLst>
            <pc:docMk/>
            <pc:sldMk cId="37171890" sldId="357"/>
            <ac:spMk id="6" creationId="{CAB543A1-BD2D-4E8B-9C45-E51703D5C61A}"/>
          </ac:spMkLst>
        </pc:spChg>
        <pc:picChg chg="mod">
          <ac:chgData name="Gerben Schepers" userId="c740c496-d2e6-4393-8ef0-e6b6c9524098" providerId="ADAL" clId="{C140C396-D2AF-4C3A-9140-A85F695D6D0F}" dt="2018-09-26T14:15:08.779" v="2590" actId="1076"/>
          <ac:picMkLst>
            <pc:docMk/>
            <pc:sldMk cId="37171890" sldId="357"/>
            <ac:picMk id="4" creationId="{716F2822-5B70-49FB-98FA-75DA611830C4}"/>
          </ac:picMkLst>
        </pc:picChg>
        <pc:picChg chg="del mod">
          <ac:chgData name="Gerben Schepers" userId="c740c496-d2e6-4393-8ef0-e6b6c9524098" providerId="ADAL" clId="{C140C396-D2AF-4C3A-9140-A85F695D6D0F}" dt="2018-09-26T14:14:55.558" v="2584" actId="478"/>
          <ac:picMkLst>
            <pc:docMk/>
            <pc:sldMk cId="37171890" sldId="357"/>
            <ac:picMk id="5" creationId="{B985732E-DCAB-4416-9EEF-A5FB1365C71F}"/>
          </ac:picMkLst>
        </pc:picChg>
        <pc:picChg chg="add mod">
          <ac:chgData name="Gerben Schepers" userId="c740c496-d2e6-4393-8ef0-e6b6c9524098" providerId="ADAL" clId="{C140C396-D2AF-4C3A-9140-A85F695D6D0F}" dt="2018-09-26T14:15:26.226" v="2594" actId="1076"/>
          <ac:picMkLst>
            <pc:docMk/>
            <pc:sldMk cId="37171890" sldId="357"/>
            <ac:picMk id="7" creationId="{DCC07BCD-8457-48BF-8D32-A797FD9D788A}"/>
          </ac:picMkLst>
        </pc:picChg>
      </pc:sldChg>
      <pc:sldChg chg="addSp delSp modSp">
        <pc:chgData name="Gerben Schepers" userId="c740c496-d2e6-4393-8ef0-e6b6c9524098" providerId="ADAL" clId="{C140C396-D2AF-4C3A-9140-A85F695D6D0F}" dt="2018-09-26T08:51:21.887" v="1110" actId="20577"/>
        <pc:sldMkLst>
          <pc:docMk/>
          <pc:sldMk cId="3602825249" sldId="358"/>
        </pc:sldMkLst>
        <pc:spChg chg="mod">
          <ac:chgData name="Gerben Schepers" userId="c740c496-d2e6-4393-8ef0-e6b6c9524098" providerId="ADAL" clId="{C140C396-D2AF-4C3A-9140-A85F695D6D0F}" dt="2018-09-26T08:50:40.124" v="1097" actId="20577"/>
          <ac:spMkLst>
            <pc:docMk/>
            <pc:sldMk cId="3602825249" sldId="358"/>
            <ac:spMk id="2" creationId="{1FC06C27-AF55-4E5B-A619-A50AE01A3DBD}"/>
          </ac:spMkLst>
        </pc:spChg>
        <pc:spChg chg="del">
          <ac:chgData name="Gerben Schepers" userId="c740c496-d2e6-4393-8ef0-e6b6c9524098" providerId="ADAL" clId="{C140C396-D2AF-4C3A-9140-A85F695D6D0F}" dt="2018-09-26T08:50:45.192" v="1098" actId="478"/>
          <ac:spMkLst>
            <pc:docMk/>
            <pc:sldMk cId="3602825249" sldId="358"/>
            <ac:spMk id="3" creationId="{DCAC4B28-4492-4EA1-96C1-2CF119061DB4}"/>
          </ac:spMkLst>
        </pc:spChg>
        <pc:spChg chg="add mod">
          <ac:chgData name="Gerben Schepers" userId="c740c496-d2e6-4393-8ef0-e6b6c9524098" providerId="ADAL" clId="{C140C396-D2AF-4C3A-9140-A85F695D6D0F}" dt="2018-09-26T08:51:21.887" v="1110" actId="20577"/>
          <ac:spMkLst>
            <pc:docMk/>
            <pc:sldMk cId="3602825249" sldId="358"/>
            <ac:spMk id="5" creationId="{B05DA3DB-7D63-4621-9340-99A93F9B3DD4}"/>
          </ac:spMkLst>
        </pc:spChg>
      </pc:sldChg>
      <pc:sldChg chg="modSp">
        <pc:chgData name="Gerben Schepers" userId="c740c496-d2e6-4393-8ef0-e6b6c9524098" providerId="ADAL" clId="{C140C396-D2AF-4C3A-9140-A85F695D6D0F}" dt="2018-09-25T16:41:34.951" v="629" actId="6549"/>
        <pc:sldMkLst>
          <pc:docMk/>
          <pc:sldMk cId="4139508112" sldId="360"/>
        </pc:sldMkLst>
        <pc:spChg chg="mod">
          <ac:chgData name="Gerben Schepers" userId="c740c496-d2e6-4393-8ef0-e6b6c9524098" providerId="ADAL" clId="{C140C396-D2AF-4C3A-9140-A85F695D6D0F}" dt="2018-09-25T16:41:34.951" v="629" actId="6549"/>
          <ac:spMkLst>
            <pc:docMk/>
            <pc:sldMk cId="4139508112" sldId="360"/>
            <ac:spMk id="3" creationId="{AF0A24B3-1F64-4A10-990C-582FA51B230A}"/>
          </ac:spMkLst>
        </pc:spChg>
      </pc:sldChg>
      <pc:sldChg chg="addSp modSp">
        <pc:chgData name="Gerben Schepers" userId="c740c496-d2e6-4393-8ef0-e6b6c9524098" providerId="ADAL" clId="{C140C396-D2AF-4C3A-9140-A85F695D6D0F}" dt="2018-09-26T14:18:21.881" v="2628" actId="113"/>
        <pc:sldMkLst>
          <pc:docMk/>
          <pc:sldMk cId="3247530897" sldId="361"/>
        </pc:sldMkLst>
        <pc:spChg chg="mod">
          <ac:chgData name="Gerben Schepers" userId="c740c496-d2e6-4393-8ef0-e6b6c9524098" providerId="ADAL" clId="{C140C396-D2AF-4C3A-9140-A85F695D6D0F}" dt="2018-09-26T14:18:21.881" v="2628" actId="113"/>
          <ac:spMkLst>
            <pc:docMk/>
            <pc:sldMk cId="3247530897" sldId="361"/>
            <ac:spMk id="3" creationId="{C5209587-789B-4D17-AFFA-44FDB53DA822}"/>
          </ac:spMkLst>
        </pc:spChg>
        <pc:spChg chg="add mod">
          <ac:chgData name="Gerben Schepers" userId="c740c496-d2e6-4393-8ef0-e6b6c9524098" providerId="ADAL" clId="{C140C396-D2AF-4C3A-9140-A85F695D6D0F}" dt="2018-09-26T08:55:20.844" v="1124" actId="1035"/>
          <ac:spMkLst>
            <pc:docMk/>
            <pc:sldMk cId="3247530897" sldId="361"/>
            <ac:spMk id="4" creationId="{7215830A-4321-4F58-AA20-A2E5B9923A6C}"/>
          </ac:spMkLst>
        </pc:spChg>
      </pc:sldChg>
      <pc:sldChg chg="addSp delSp modSp modAnim">
        <pc:chgData name="Gerben Schepers" userId="c740c496-d2e6-4393-8ef0-e6b6c9524098" providerId="ADAL" clId="{C140C396-D2AF-4C3A-9140-A85F695D6D0F}" dt="2018-09-26T14:57:04.042" v="2665" actId="404"/>
        <pc:sldMkLst>
          <pc:docMk/>
          <pc:sldMk cId="2563767778" sldId="362"/>
        </pc:sldMkLst>
        <pc:spChg chg="mod">
          <ac:chgData name="Gerben Schepers" userId="c740c496-d2e6-4393-8ef0-e6b6c9524098" providerId="ADAL" clId="{C140C396-D2AF-4C3A-9140-A85F695D6D0F}" dt="2018-09-26T14:57:04.042" v="2665" actId="404"/>
          <ac:spMkLst>
            <pc:docMk/>
            <pc:sldMk cId="2563767778" sldId="362"/>
            <ac:spMk id="3" creationId="{CD2A3D59-4811-4979-842E-0C7648B301AD}"/>
          </ac:spMkLst>
        </pc:spChg>
        <pc:spChg chg="add del mod">
          <ac:chgData name="Gerben Schepers" userId="c740c496-d2e6-4393-8ef0-e6b6c9524098" providerId="ADAL" clId="{C140C396-D2AF-4C3A-9140-A85F695D6D0F}" dt="2018-09-25T16:45:24.009" v="659" actId="6549"/>
          <ac:spMkLst>
            <pc:docMk/>
            <pc:sldMk cId="2563767778" sldId="362"/>
            <ac:spMk id="4" creationId="{7435EDCA-DA59-4227-AF59-31905D12B8BF}"/>
          </ac:spMkLst>
        </pc:spChg>
        <pc:spChg chg="add mod">
          <ac:chgData name="Gerben Schepers" userId="c740c496-d2e6-4393-8ef0-e6b6c9524098" providerId="ADAL" clId="{C140C396-D2AF-4C3A-9140-A85F695D6D0F}" dt="2018-09-25T16:51:40.111" v="1009" actId="6549"/>
          <ac:spMkLst>
            <pc:docMk/>
            <pc:sldMk cId="2563767778" sldId="362"/>
            <ac:spMk id="6" creationId="{42283D7A-ABF3-425C-88CF-3011EA8AC11F}"/>
          </ac:spMkLst>
        </pc:spChg>
      </pc:sldChg>
      <pc:sldChg chg="ord">
        <pc:chgData name="Gerben Schepers" userId="c740c496-d2e6-4393-8ef0-e6b6c9524098" providerId="ADAL" clId="{C140C396-D2AF-4C3A-9140-A85F695D6D0F}" dt="2018-09-26T14:48:17.495" v="2629"/>
        <pc:sldMkLst>
          <pc:docMk/>
          <pc:sldMk cId="4284028124" sldId="365"/>
        </pc:sldMkLst>
      </pc:sldChg>
      <pc:sldChg chg="modSp">
        <pc:chgData name="Gerben Schepers" userId="c740c496-d2e6-4393-8ef0-e6b6c9524098" providerId="ADAL" clId="{C140C396-D2AF-4C3A-9140-A85F695D6D0F}" dt="2018-09-26T14:49:53.025" v="2643" actId="20577"/>
        <pc:sldMkLst>
          <pc:docMk/>
          <pc:sldMk cId="922071951" sldId="366"/>
        </pc:sldMkLst>
        <pc:spChg chg="mod">
          <ac:chgData name="Gerben Schepers" userId="c740c496-d2e6-4393-8ef0-e6b6c9524098" providerId="ADAL" clId="{C140C396-D2AF-4C3A-9140-A85F695D6D0F}" dt="2018-09-26T14:49:53.025" v="2643" actId="20577"/>
          <ac:spMkLst>
            <pc:docMk/>
            <pc:sldMk cId="922071951" sldId="366"/>
            <ac:spMk id="2" creationId="{67F8D7E8-A277-40D9-8044-434A0FEDB9F8}"/>
          </ac:spMkLst>
        </pc:spChg>
        <pc:spChg chg="mod">
          <ac:chgData name="Gerben Schepers" userId="c740c496-d2e6-4393-8ef0-e6b6c9524098" providerId="ADAL" clId="{C140C396-D2AF-4C3A-9140-A85F695D6D0F}" dt="2018-09-26T14:48:50.208" v="2633" actId="404"/>
          <ac:spMkLst>
            <pc:docMk/>
            <pc:sldMk cId="922071951" sldId="366"/>
            <ac:spMk id="3" creationId="{0BBDF412-02F7-4A54-9EF4-20764EB370CA}"/>
          </ac:spMkLst>
        </pc:spChg>
      </pc:sldChg>
      <pc:sldChg chg="addSp delSp modSp add del modAnim modNotesTx">
        <pc:chgData name="Gerben Schepers" userId="c740c496-d2e6-4393-8ef0-e6b6c9524098" providerId="ADAL" clId="{C140C396-D2AF-4C3A-9140-A85F695D6D0F}" dt="2018-09-26T11:14:33.289" v="2375" actId="2696"/>
        <pc:sldMkLst>
          <pc:docMk/>
          <pc:sldMk cId="3394185059" sldId="367"/>
        </pc:sldMkLst>
        <pc:spChg chg="mod">
          <ac:chgData name="Gerben Schepers" userId="c740c496-d2e6-4393-8ef0-e6b6c9524098" providerId="ADAL" clId="{C140C396-D2AF-4C3A-9140-A85F695D6D0F}" dt="2018-09-25T11:01:15.083" v="38" actId="20577"/>
          <ac:spMkLst>
            <pc:docMk/>
            <pc:sldMk cId="3394185059" sldId="367"/>
            <ac:spMk id="2" creationId="{D7441369-626B-4BAB-9BEF-F6180205962A}"/>
          </ac:spMkLst>
        </pc:spChg>
        <pc:spChg chg="del">
          <ac:chgData name="Gerben Schepers" userId="c740c496-d2e6-4393-8ef0-e6b6c9524098" providerId="ADAL" clId="{C140C396-D2AF-4C3A-9140-A85F695D6D0F}" dt="2018-09-25T11:00:15.902" v="3" actId="478"/>
          <ac:spMkLst>
            <pc:docMk/>
            <pc:sldMk cId="3394185059" sldId="367"/>
            <ac:spMk id="3" creationId="{6866338C-E056-4F78-ABF5-746D444ADF25}"/>
          </ac:spMkLst>
        </pc:spChg>
        <pc:spChg chg="add del mod">
          <ac:chgData name="Gerben Schepers" userId="c740c496-d2e6-4393-8ef0-e6b6c9524098" providerId="ADAL" clId="{C140C396-D2AF-4C3A-9140-A85F695D6D0F}" dt="2018-09-25T11:24:37.112" v="501" actId="478"/>
          <ac:spMkLst>
            <pc:docMk/>
            <pc:sldMk cId="3394185059" sldId="367"/>
            <ac:spMk id="5" creationId="{FB86ECE3-9B0D-4CA9-8344-615DE64FB68B}"/>
          </ac:spMkLst>
        </pc:spChg>
        <pc:spChg chg="add mod">
          <ac:chgData name="Gerben Schepers" userId="c740c496-d2e6-4393-8ef0-e6b6c9524098" providerId="ADAL" clId="{C140C396-D2AF-4C3A-9140-A85F695D6D0F}" dt="2018-09-25T15:30:49.478" v="568" actId="20577"/>
          <ac:spMkLst>
            <pc:docMk/>
            <pc:sldMk cId="3394185059" sldId="367"/>
            <ac:spMk id="6" creationId="{D46F01A1-9192-4025-A308-0E0E054CA0F0}"/>
          </ac:spMkLst>
        </pc:spChg>
        <pc:picChg chg="add del mod">
          <ac:chgData name="Gerben Schepers" userId="c740c496-d2e6-4393-8ef0-e6b6c9524098" providerId="ADAL" clId="{C140C396-D2AF-4C3A-9140-A85F695D6D0F}" dt="2018-09-25T11:24:24.131" v="496" actId="478"/>
          <ac:picMkLst>
            <pc:docMk/>
            <pc:sldMk cId="3394185059" sldId="367"/>
            <ac:picMk id="4" creationId="{B5FE5E0D-27B0-4042-8044-1D6576A2BBFC}"/>
          </ac:picMkLst>
        </pc:picChg>
        <pc:picChg chg="add mod">
          <ac:chgData name="Gerben Schepers" userId="c740c496-d2e6-4393-8ef0-e6b6c9524098" providerId="ADAL" clId="{C140C396-D2AF-4C3A-9140-A85F695D6D0F}" dt="2018-09-25T15:30:25.251" v="535" actId="1076"/>
          <ac:picMkLst>
            <pc:docMk/>
            <pc:sldMk cId="3394185059" sldId="367"/>
            <ac:picMk id="8" creationId="{3C0D9210-9E36-4ACF-A9FA-FD06D4353F98}"/>
          </ac:picMkLst>
        </pc:picChg>
        <pc:picChg chg="add mod">
          <ac:chgData name="Gerben Schepers" userId="c740c496-d2e6-4393-8ef0-e6b6c9524098" providerId="ADAL" clId="{C140C396-D2AF-4C3A-9140-A85F695D6D0F}" dt="2018-09-25T15:30:51.161" v="569" actId="1076"/>
          <ac:picMkLst>
            <pc:docMk/>
            <pc:sldMk cId="3394185059" sldId="367"/>
            <ac:picMk id="1026" creationId="{7372FEEF-5B01-44AB-AFFC-5A28D7102F70}"/>
          </ac:picMkLst>
        </pc:picChg>
      </pc:sldChg>
      <pc:sldChg chg="addSp delSp modSp add del">
        <pc:chgData name="Gerben Schepers" userId="c740c496-d2e6-4393-8ef0-e6b6c9524098" providerId="ADAL" clId="{C140C396-D2AF-4C3A-9140-A85F695D6D0F}" dt="2018-09-25T11:24:04.485" v="495" actId="2696"/>
        <pc:sldMkLst>
          <pc:docMk/>
          <pc:sldMk cId="3458912949" sldId="368"/>
        </pc:sldMkLst>
        <pc:spChg chg="del">
          <ac:chgData name="Gerben Schepers" userId="c740c496-d2e6-4393-8ef0-e6b6c9524098" providerId="ADAL" clId="{C140C396-D2AF-4C3A-9140-A85F695D6D0F}" dt="2018-09-25T11:13:27.268" v="284" actId="478"/>
          <ac:spMkLst>
            <pc:docMk/>
            <pc:sldMk cId="3458912949" sldId="368"/>
            <ac:spMk id="3" creationId="{6AB8E87C-8F9E-4B4F-82F1-DBD6CE23A850}"/>
          </ac:spMkLst>
        </pc:spChg>
        <pc:spChg chg="add mod">
          <ac:chgData name="Gerben Schepers" userId="c740c496-d2e6-4393-8ef0-e6b6c9524098" providerId="ADAL" clId="{C140C396-D2AF-4C3A-9140-A85F695D6D0F}" dt="2018-09-25T11:21:08.775" v="494" actId="20577"/>
          <ac:spMkLst>
            <pc:docMk/>
            <pc:sldMk cId="3458912949" sldId="368"/>
            <ac:spMk id="5" creationId="{4FB8B261-8420-4339-8451-6611F346C637}"/>
          </ac:spMkLst>
        </pc:spChg>
        <pc:spChg chg="add mod">
          <ac:chgData name="Gerben Schepers" userId="c740c496-d2e6-4393-8ef0-e6b6c9524098" providerId="ADAL" clId="{C140C396-D2AF-4C3A-9140-A85F695D6D0F}" dt="2018-09-25T11:18:08.375" v="434" actId="1076"/>
          <ac:spMkLst>
            <pc:docMk/>
            <pc:sldMk cId="3458912949" sldId="368"/>
            <ac:spMk id="22" creationId="{C532E81E-1FF4-4643-9AFE-9508EDE16452}"/>
          </ac:spMkLst>
        </pc:spChg>
        <pc:spChg chg="add mod">
          <ac:chgData name="Gerben Schepers" userId="c740c496-d2e6-4393-8ef0-e6b6c9524098" providerId="ADAL" clId="{C140C396-D2AF-4C3A-9140-A85F695D6D0F}" dt="2018-09-25T11:20:42.513" v="475" actId="554"/>
          <ac:spMkLst>
            <pc:docMk/>
            <pc:sldMk cId="3458912949" sldId="368"/>
            <ac:spMk id="23" creationId="{7A3393C8-0297-4F84-97B1-1FFDF27E280A}"/>
          </ac:spMkLst>
        </pc:spChg>
        <pc:spChg chg="add mod">
          <ac:chgData name="Gerben Schepers" userId="c740c496-d2e6-4393-8ef0-e6b6c9524098" providerId="ADAL" clId="{C140C396-D2AF-4C3A-9140-A85F695D6D0F}" dt="2018-09-25T11:20:48.339" v="485" actId="20577"/>
          <ac:spMkLst>
            <pc:docMk/>
            <pc:sldMk cId="3458912949" sldId="368"/>
            <ac:spMk id="24" creationId="{D359C10B-A700-4DDA-A443-83BA431CA55C}"/>
          </ac:spMkLst>
        </pc:spChg>
        <pc:spChg chg="add mod">
          <ac:chgData name="Gerben Schepers" userId="c740c496-d2e6-4393-8ef0-e6b6c9524098" providerId="ADAL" clId="{C140C396-D2AF-4C3A-9140-A85F695D6D0F}" dt="2018-09-25T11:20:42.513" v="475" actId="554"/>
          <ac:spMkLst>
            <pc:docMk/>
            <pc:sldMk cId="3458912949" sldId="368"/>
            <ac:spMk id="25" creationId="{D1828DD3-6AD0-45E9-A275-54226172DE8B}"/>
          </ac:spMkLst>
        </pc:spChg>
        <pc:picChg chg="add mod">
          <ac:chgData name="Gerben Schepers" userId="c740c496-d2e6-4393-8ef0-e6b6c9524098" providerId="ADAL" clId="{C140C396-D2AF-4C3A-9140-A85F695D6D0F}" dt="2018-09-25T11:16:42.174" v="360" actId="1036"/>
          <ac:picMkLst>
            <pc:docMk/>
            <pc:sldMk cId="3458912949" sldId="368"/>
            <ac:picMk id="4" creationId="{B7C58CC5-8BCE-4E12-8761-18AFE3F21BC8}"/>
          </ac:picMkLst>
        </pc:picChg>
        <pc:picChg chg="add mod">
          <ac:chgData name="Gerben Schepers" userId="c740c496-d2e6-4393-8ef0-e6b6c9524098" providerId="ADAL" clId="{C140C396-D2AF-4C3A-9140-A85F695D6D0F}" dt="2018-09-25T11:16:42.174" v="360" actId="1036"/>
          <ac:picMkLst>
            <pc:docMk/>
            <pc:sldMk cId="3458912949" sldId="368"/>
            <ac:picMk id="6" creationId="{77C02B82-858C-413B-9BFA-14AC51D50DBC}"/>
          </ac:picMkLst>
        </pc:picChg>
        <pc:picChg chg="add mod">
          <ac:chgData name="Gerben Schepers" userId="c740c496-d2e6-4393-8ef0-e6b6c9524098" providerId="ADAL" clId="{C140C396-D2AF-4C3A-9140-A85F695D6D0F}" dt="2018-09-25T11:16:42.174" v="360" actId="1036"/>
          <ac:picMkLst>
            <pc:docMk/>
            <pc:sldMk cId="3458912949" sldId="368"/>
            <ac:picMk id="7" creationId="{5CCEBEF8-CDB0-4845-8509-3505B4CBA547}"/>
          </ac:picMkLst>
        </pc:picChg>
        <pc:picChg chg="add mod">
          <ac:chgData name="Gerben Schepers" userId="c740c496-d2e6-4393-8ef0-e6b6c9524098" providerId="ADAL" clId="{C140C396-D2AF-4C3A-9140-A85F695D6D0F}" dt="2018-09-25T11:16:42.174" v="360" actId="1036"/>
          <ac:picMkLst>
            <pc:docMk/>
            <pc:sldMk cId="3458912949" sldId="368"/>
            <ac:picMk id="8" creationId="{2B272409-BCCB-4388-89A8-A03F40E16B62}"/>
          </ac:picMkLst>
        </pc:picChg>
        <pc:picChg chg="add mod ord">
          <ac:chgData name="Gerben Schepers" userId="c740c496-d2e6-4393-8ef0-e6b6c9524098" providerId="ADAL" clId="{C140C396-D2AF-4C3A-9140-A85F695D6D0F}" dt="2018-09-25T11:16:37.374" v="355" actId="167"/>
          <ac:picMkLst>
            <pc:docMk/>
            <pc:sldMk cId="3458912949" sldId="368"/>
            <ac:picMk id="21" creationId="{7D666B37-B263-4CA5-AFB1-E277354F431A}"/>
          </ac:picMkLst>
        </pc:picChg>
        <pc:cxnChg chg="add del mod">
          <ac:chgData name="Gerben Schepers" userId="c740c496-d2e6-4393-8ef0-e6b6c9524098" providerId="ADAL" clId="{C140C396-D2AF-4C3A-9140-A85F695D6D0F}" dt="2018-09-25T11:16:05.893" v="336" actId="478"/>
          <ac:cxnSpMkLst>
            <pc:docMk/>
            <pc:sldMk cId="3458912949" sldId="368"/>
            <ac:cxnSpMk id="10" creationId="{4C25B5E8-30E8-4CC3-8D7A-3DFDFAB7EC4E}"/>
          </ac:cxnSpMkLst>
        </pc:cxnChg>
        <pc:cxnChg chg="add del mod">
          <ac:chgData name="Gerben Schepers" userId="c740c496-d2e6-4393-8ef0-e6b6c9524098" providerId="ADAL" clId="{C140C396-D2AF-4C3A-9140-A85F695D6D0F}" dt="2018-09-25T11:16:06.625" v="337" actId="478"/>
          <ac:cxnSpMkLst>
            <pc:docMk/>
            <pc:sldMk cId="3458912949" sldId="368"/>
            <ac:cxnSpMk id="16" creationId="{FF8F25BF-700D-40D1-B0C0-767A2E5ECEE3}"/>
          </ac:cxnSpMkLst>
        </pc:cxnChg>
        <pc:cxnChg chg="add del mod">
          <ac:chgData name="Gerben Schepers" userId="c740c496-d2e6-4393-8ef0-e6b6c9524098" providerId="ADAL" clId="{C140C396-D2AF-4C3A-9140-A85F695D6D0F}" dt="2018-09-25T11:16:07.523" v="338" actId="478"/>
          <ac:cxnSpMkLst>
            <pc:docMk/>
            <pc:sldMk cId="3458912949" sldId="368"/>
            <ac:cxnSpMk id="17" creationId="{83030CA5-9666-4112-AD78-049644C91437}"/>
          </ac:cxnSpMkLst>
        </pc:cxnChg>
        <pc:cxnChg chg="add del mod">
          <ac:chgData name="Gerben Schepers" userId="c740c496-d2e6-4393-8ef0-e6b6c9524098" providerId="ADAL" clId="{C140C396-D2AF-4C3A-9140-A85F695D6D0F}" dt="2018-09-25T11:16:08.318" v="339" actId="478"/>
          <ac:cxnSpMkLst>
            <pc:docMk/>
            <pc:sldMk cId="3458912949" sldId="368"/>
            <ac:cxnSpMk id="18" creationId="{59D76967-C8F6-4F21-9006-E880455D3265}"/>
          </ac:cxnSpMkLst>
        </pc:cxnChg>
        <pc:cxnChg chg="add del mod">
          <ac:chgData name="Gerben Schepers" userId="c740c496-d2e6-4393-8ef0-e6b6c9524098" providerId="ADAL" clId="{C140C396-D2AF-4C3A-9140-A85F695D6D0F}" dt="2018-09-25T11:16:09.300" v="340" actId="478"/>
          <ac:cxnSpMkLst>
            <pc:docMk/>
            <pc:sldMk cId="3458912949" sldId="368"/>
            <ac:cxnSpMk id="19" creationId="{069BF1E3-BDE0-460C-AD67-DC414295070C}"/>
          </ac:cxnSpMkLst>
        </pc:cxnChg>
        <pc:cxnChg chg="add del mod">
          <ac:chgData name="Gerben Schepers" userId="c740c496-d2e6-4393-8ef0-e6b6c9524098" providerId="ADAL" clId="{C140C396-D2AF-4C3A-9140-A85F695D6D0F}" dt="2018-09-25T11:16:10.290" v="341" actId="478"/>
          <ac:cxnSpMkLst>
            <pc:docMk/>
            <pc:sldMk cId="3458912949" sldId="368"/>
            <ac:cxnSpMk id="20" creationId="{6525F1A6-2977-420B-97BE-56D6D2ED5808}"/>
          </ac:cxnSpMkLst>
        </pc:cxnChg>
      </pc:sldChg>
      <pc:sldChg chg="add del ord">
        <pc:chgData name="Gerben Schepers" userId="c740c496-d2e6-4393-8ef0-e6b6c9524098" providerId="ADAL" clId="{C140C396-D2AF-4C3A-9140-A85F695D6D0F}" dt="2018-09-26T09:18:11.369" v="1734" actId="2696"/>
        <pc:sldMkLst>
          <pc:docMk/>
          <pc:sldMk cId="4062719149" sldId="368"/>
        </pc:sldMkLst>
      </pc:sldChg>
      <pc:sldChg chg="addSp delSp modSp add ord modTransition">
        <pc:chgData name="Gerben Schepers" userId="c740c496-d2e6-4393-8ef0-e6b6c9524098" providerId="ADAL" clId="{C140C396-D2AF-4C3A-9140-A85F695D6D0F}" dt="2018-09-26T11:16:00.800" v="2398"/>
        <pc:sldMkLst>
          <pc:docMk/>
          <pc:sldMk cId="1715260263" sldId="369"/>
        </pc:sldMkLst>
        <pc:spChg chg="mod">
          <ac:chgData name="Gerben Schepers" userId="c740c496-d2e6-4393-8ef0-e6b6c9524098" providerId="ADAL" clId="{C140C396-D2AF-4C3A-9140-A85F695D6D0F}" dt="2018-09-26T09:14:51.339" v="1693" actId="20577"/>
          <ac:spMkLst>
            <pc:docMk/>
            <pc:sldMk cId="1715260263" sldId="369"/>
            <ac:spMk id="2" creationId="{FB65AE6A-8A4E-4235-AE68-CB1EFC0C0C48}"/>
          </ac:spMkLst>
        </pc:spChg>
        <pc:spChg chg="del">
          <ac:chgData name="Gerben Schepers" userId="c740c496-d2e6-4393-8ef0-e6b6c9524098" providerId="ADAL" clId="{C140C396-D2AF-4C3A-9140-A85F695D6D0F}" dt="2018-09-26T09:14:47.548" v="1689"/>
          <ac:spMkLst>
            <pc:docMk/>
            <pc:sldMk cId="1715260263" sldId="369"/>
            <ac:spMk id="3" creationId="{1B4A8096-1AFE-4D83-9E8E-903B225057ED}"/>
          </ac:spMkLst>
        </pc:spChg>
        <pc:spChg chg="add del">
          <ac:chgData name="Gerben Schepers" userId="c740c496-d2e6-4393-8ef0-e6b6c9524098" providerId="ADAL" clId="{C140C396-D2AF-4C3A-9140-A85F695D6D0F}" dt="2018-09-26T09:14:24.949" v="1688"/>
          <ac:spMkLst>
            <pc:docMk/>
            <pc:sldMk cId="1715260263" sldId="369"/>
            <ac:spMk id="4" creationId="{AC174D68-4A94-4E3C-BA86-3BF4FA8C3369}"/>
          </ac:spMkLst>
        </pc:spChg>
        <pc:spChg chg="add mod">
          <ac:chgData name="Gerben Schepers" userId="c740c496-d2e6-4393-8ef0-e6b6c9524098" providerId="ADAL" clId="{C140C396-D2AF-4C3A-9140-A85F695D6D0F}" dt="2018-09-26T09:16:16.427" v="1730" actId="20577"/>
          <ac:spMkLst>
            <pc:docMk/>
            <pc:sldMk cId="1715260263" sldId="369"/>
            <ac:spMk id="7" creationId="{C5502D68-C745-4117-A9F0-BC2712B28462}"/>
          </ac:spMkLst>
        </pc:spChg>
        <pc:picChg chg="add mod">
          <ac:chgData name="Gerben Schepers" userId="c740c496-d2e6-4393-8ef0-e6b6c9524098" providerId="ADAL" clId="{C140C396-D2AF-4C3A-9140-A85F695D6D0F}" dt="2018-09-26T09:16:21.072" v="1732" actId="1076"/>
          <ac:picMkLst>
            <pc:docMk/>
            <pc:sldMk cId="1715260263" sldId="369"/>
            <ac:picMk id="6" creationId="{381A9C76-B259-4E8F-A055-D2AE7A2BA88E}"/>
          </ac:picMkLst>
        </pc:picChg>
      </pc:sldChg>
      <pc:sldChg chg="modSp add ord modTransition">
        <pc:chgData name="Gerben Schepers" userId="c740c496-d2e6-4393-8ef0-e6b6c9524098" providerId="ADAL" clId="{C140C396-D2AF-4C3A-9140-A85F695D6D0F}" dt="2018-09-26T11:15:39.647" v="2396"/>
        <pc:sldMkLst>
          <pc:docMk/>
          <pc:sldMk cId="3486569120" sldId="370"/>
        </pc:sldMkLst>
        <pc:spChg chg="mod">
          <ac:chgData name="Gerben Schepers" userId="c740c496-d2e6-4393-8ef0-e6b6c9524098" providerId="ADAL" clId="{C140C396-D2AF-4C3A-9140-A85F695D6D0F}" dt="2018-09-26T09:34:41.484" v="2078" actId="20577"/>
          <ac:spMkLst>
            <pc:docMk/>
            <pc:sldMk cId="3486569120" sldId="370"/>
            <ac:spMk id="3" creationId="{CE8DC4EC-E9C3-4B0F-9F31-F883C4E9D48A}"/>
          </ac:spMkLst>
        </pc:spChg>
      </pc:sldChg>
      <pc:sldChg chg="addSp delSp modSp add ord modAnim">
        <pc:chgData name="Gerben Schepers" userId="c740c496-d2e6-4393-8ef0-e6b6c9524098" providerId="ADAL" clId="{C140C396-D2AF-4C3A-9140-A85F695D6D0F}" dt="2018-09-26T14:53:08.433" v="2660"/>
        <pc:sldMkLst>
          <pc:docMk/>
          <pc:sldMk cId="3687838431" sldId="371"/>
        </pc:sldMkLst>
        <pc:spChg chg="mod">
          <ac:chgData name="Gerben Schepers" userId="c740c496-d2e6-4393-8ef0-e6b6c9524098" providerId="ADAL" clId="{C140C396-D2AF-4C3A-9140-A85F695D6D0F}" dt="2018-09-26T09:40:35.254" v="2094" actId="20577"/>
          <ac:spMkLst>
            <pc:docMk/>
            <pc:sldMk cId="3687838431" sldId="371"/>
            <ac:spMk id="2" creationId="{52D968A7-FF5B-4185-A456-AC7D0EA563CB}"/>
          </ac:spMkLst>
        </pc:spChg>
        <pc:spChg chg="mod">
          <ac:chgData name="Gerben Schepers" userId="c740c496-d2e6-4393-8ef0-e6b6c9524098" providerId="ADAL" clId="{C140C396-D2AF-4C3A-9140-A85F695D6D0F}" dt="2018-09-26T14:08:27.746" v="2564" actId="20577"/>
          <ac:spMkLst>
            <pc:docMk/>
            <pc:sldMk cId="3687838431" sldId="371"/>
            <ac:spMk id="3" creationId="{6DF4A601-8D72-4D27-AA8B-A80E3C123716}"/>
          </ac:spMkLst>
        </pc:spChg>
        <pc:spChg chg="add mod">
          <ac:chgData name="Gerben Schepers" userId="c740c496-d2e6-4393-8ef0-e6b6c9524098" providerId="ADAL" clId="{C140C396-D2AF-4C3A-9140-A85F695D6D0F}" dt="2018-09-26T11:08:55.495" v="2289" actId="404"/>
          <ac:spMkLst>
            <pc:docMk/>
            <pc:sldMk cId="3687838431" sldId="371"/>
            <ac:spMk id="4" creationId="{6684BFA0-AE76-4762-AB31-248DEB6C7B92}"/>
          </ac:spMkLst>
        </pc:spChg>
        <pc:spChg chg="add del mod">
          <ac:chgData name="Gerben Schepers" userId="c740c496-d2e6-4393-8ef0-e6b6c9524098" providerId="ADAL" clId="{C140C396-D2AF-4C3A-9140-A85F695D6D0F}" dt="2018-09-26T11:12:52.418" v="2328" actId="478"/>
          <ac:spMkLst>
            <pc:docMk/>
            <pc:sldMk cId="3687838431" sldId="371"/>
            <ac:spMk id="5" creationId="{F2DCAB12-5209-48DB-8041-6765A56FC8CD}"/>
          </ac:spMkLst>
        </pc:spChg>
        <pc:spChg chg="add mod">
          <ac:chgData name="Gerben Schepers" userId="c740c496-d2e6-4393-8ef0-e6b6c9524098" providerId="ADAL" clId="{C140C396-D2AF-4C3A-9140-A85F695D6D0F}" dt="2018-09-26T11:16:35.150" v="2401" actId="122"/>
          <ac:spMkLst>
            <pc:docMk/>
            <pc:sldMk cId="3687838431" sldId="371"/>
            <ac:spMk id="6" creationId="{0FCDEFB1-E84B-4CE4-807B-C7775FB07453}"/>
          </ac:spMkLst>
        </pc:spChg>
        <pc:spChg chg="add mod">
          <ac:chgData name="Gerben Schepers" userId="c740c496-d2e6-4393-8ef0-e6b6c9524098" providerId="ADAL" clId="{C140C396-D2AF-4C3A-9140-A85F695D6D0F}" dt="2018-09-26T11:13:58.935" v="2353" actId="1076"/>
          <ac:spMkLst>
            <pc:docMk/>
            <pc:sldMk cId="3687838431" sldId="371"/>
            <ac:spMk id="7" creationId="{343B0308-8C47-48E4-90F6-71FA2BFCCBF6}"/>
          </ac:spMkLst>
        </pc:spChg>
        <pc:spChg chg="add mod">
          <ac:chgData name="Gerben Schepers" userId="c740c496-d2e6-4393-8ef0-e6b6c9524098" providerId="ADAL" clId="{C140C396-D2AF-4C3A-9140-A85F695D6D0F}" dt="2018-09-26T11:17:00.640" v="2404" actId="20577"/>
          <ac:spMkLst>
            <pc:docMk/>
            <pc:sldMk cId="3687838431" sldId="371"/>
            <ac:spMk id="8" creationId="{4374C178-2A4B-43B0-BD0A-5351359F1065}"/>
          </ac:spMkLst>
        </pc:spChg>
        <pc:spChg chg="add mod">
          <ac:chgData name="Gerben Schepers" userId="c740c496-d2e6-4393-8ef0-e6b6c9524098" providerId="ADAL" clId="{C140C396-D2AF-4C3A-9140-A85F695D6D0F}" dt="2018-09-26T14:08:18.109" v="2559" actId="14100"/>
          <ac:spMkLst>
            <pc:docMk/>
            <pc:sldMk cId="3687838431" sldId="371"/>
            <ac:spMk id="9" creationId="{8BAC7036-9409-4F54-A026-696CA5CC6A5D}"/>
          </ac:spMkLst>
        </pc:spChg>
      </pc:sldChg>
      <pc:sldChg chg="add modTransition">
        <pc:chgData name="Gerben Schepers" userId="c740c496-d2e6-4393-8ef0-e6b6c9524098" providerId="ADAL" clId="{C140C396-D2AF-4C3A-9140-A85F695D6D0F}" dt="2018-09-26T14:52:36.813" v="2658"/>
        <pc:sldMkLst>
          <pc:docMk/>
          <pc:sldMk cId="3715706234" sldId="372"/>
        </pc:sldMkLst>
      </pc:sldChg>
      <pc:sldChg chg="add del">
        <pc:chgData name="Gerben Schepers" userId="c740c496-d2e6-4393-8ef0-e6b6c9524098" providerId="ADAL" clId="{C140C396-D2AF-4C3A-9140-A85F695D6D0F}" dt="2018-09-26T14:06:39.103" v="2498" actId="2696"/>
        <pc:sldMkLst>
          <pc:docMk/>
          <pc:sldMk cId="4063702488" sldId="37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0055" cy="500142"/>
          </a:xfrm>
          <a:prstGeom prst="rect">
            <a:avLst/>
          </a:prstGeom>
        </p:spPr>
        <p:txBody>
          <a:bodyPr vert="horz" lIns="96451" tIns="48225" rIns="96451" bIns="48225" rtlCol="0"/>
          <a:lstStyle>
            <a:lvl1pPr algn="l" fontAlgn="auto">
              <a:spcBef>
                <a:spcPts val="0"/>
              </a:spcBef>
              <a:spcAft>
                <a:spcPts val="0"/>
              </a:spcAft>
              <a:defRPr sz="1100" b="1">
                <a:latin typeface="Arial" pitchFamily="34" charset="0"/>
                <a:ea typeface="+mn-ea"/>
                <a:cs typeface="Arial" pitchFamily="34" charset="0"/>
              </a:defRPr>
            </a:lvl1pPr>
          </a:lstStyle>
          <a:p>
            <a:pPr>
              <a:defRPr/>
            </a:pPr>
            <a:endParaRPr lang="en-ZA"/>
          </a:p>
        </p:txBody>
      </p:sp>
      <p:sp>
        <p:nvSpPr>
          <p:cNvPr id="3" name="Date Placeholder 2"/>
          <p:cNvSpPr>
            <a:spLocks noGrp="1"/>
          </p:cNvSpPr>
          <p:nvPr>
            <p:ph type="dt" sz="quarter" idx="1"/>
          </p:nvPr>
        </p:nvSpPr>
        <p:spPr>
          <a:xfrm>
            <a:off x="3895404" y="0"/>
            <a:ext cx="2980055" cy="500142"/>
          </a:xfrm>
          <a:prstGeom prst="rect">
            <a:avLst/>
          </a:prstGeom>
        </p:spPr>
        <p:txBody>
          <a:bodyPr vert="horz" wrap="square" lIns="96451" tIns="48225" rIns="96451" bIns="48225" numCol="1" anchor="t" anchorCtr="0" compatLnSpc="1">
            <a:prstTxWarp prst="textNoShape">
              <a:avLst/>
            </a:prstTxWarp>
          </a:bodyPr>
          <a:lstStyle>
            <a:lvl1pPr algn="r">
              <a:defRPr sz="1100" b="1" smtClean="0">
                <a:latin typeface="Arial" pitchFamily="34" charset="0"/>
                <a:cs typeface="Arial" pitchFamily="34" charset="0"/>
              </a:defRPr>
            </a:lvl1pPr>
          </a:lstStyle>
          <a:p>
            <a:pPr>
              <a:defRPr/>
            </a:pPr>
            <a:fld id="{EFFE7EFE-DDF9-440C-8F71-74ADC2EE881B}" type="datetimeFigureOut">
              <a:rPr lang="en-ZA"/>
              <a:pPr>
                <a:defRPr/>
              </a:pPr>
              <a:t>2018/09/26</a:t>
            </a:fld>
            <a:endParaRPr lang="en-ZA"/>
          </a:p>
        </p:txBody>
      </p:sp>
      <p:sp>
        <p:nvSpPr>
          <p:cNvPr id="4" name="Footer Placeholder 3"/>
          <p:cNvSpPr>
            <a:spLocks noGrp="1"/>
          </p:cNvSpPr>
          <p:nvPr>
            <p:ph type="ftr" sz="quarter" idx="2"/>
          </p:nvPr>
        </p:nvSpPr>
        <p:spPr>
          <a:xfrm>
            <a:off x="0" y="9500960"/>
            <a:ext cx="6117710" cy="500142"/>
          </a:xfrm>
          <a:prstGeom prst="rect">
            <a:avLst/>
          </a:prstGeom>
        </p:spPr>
        <p:txBody>
          <a:bodyPr vert="horz" lIns="96451" tIns="48225" rIns="96451" bIns="48225" rtlCol="0" anchor="b"/>
          <a:lstStyle>
            <a:lvl1pPr algn="l" fontAlgn="auto">
              <a:spcBef>
                <a:spcPts val="0"/>
              </a:spcBef>
              <a:spcAft>
                <a:spcPts val="0"/>
              </a:spcAft>
              <a:defRPr sz="1100">
                <a:latin typeface="Arial" pitchFamily="34" charset="0"/>
                <a:ea typeface="+mn-ea"/>
                <a:cs typeface="Arial" pitchFamily="34" charset="0"/>
              </a:defRPr>
            </a:lvl1pPr>
          </a:lstStyle>
          <a:p>
            <a:pPr>
              <a:defRPr/>
            </a:pPr>
            <a:endParaRPr lang="en-ZA"/>
          </a:p>
        </p:txBody>
      </p:sp>
      <p:sp>
        <p:nvSpPr>
          <p:cNvPr id="5" name="Slide Number Placeholder 4"/>
          <p:cNvSpPr>
            <a:spLocks noGrp="1"/>
          </p:cNvSpPr>
          <p:nvPr>
            <p:ph type="sldNum" sz="quarter" idx="3"/>
          </p:nvPr>
        </p:nvSpPr>
        <p:spPr>
          <a:xfrm>
            <a:off x="6117710" y="9500960"/>
            <a:ext cx="757749" cy="500142"/>
          </a:xfrm>
          <a:prstGeom prst="rect">
            <a:avLst/>
          </a:prstGeom>
        </p:spPr>
        <p:txBody>
          <a:bodyPr vert="horz" wrap="square" lIns="96451" tIns="48225" rIns="96451" bIns="48225" numCol="1" anchor="b" anchorCtr="0" compatLnSpc="1">
            <a:prstTxWarp prst="textNoShape">
              <a:avLst/>
            </a:prstTxWarp>
          </a:bodyPr>
          <a:lstStyle>
            <a:lvl1pPr algn="r">
              <a:defRPr sz="1100" smtClean="0">
                <a:solidFill>
                  <a:srgbClr val="9BBB59"/>
                </a:solidFill>
                <a:latin typeface="Arial" pitchFamily="34" charset="0"/>
                <a:cs typeface="Arial" pitchFamily="34" charset="0"/>
              </a:defRPr>
            </a:lvl1pPr>
          </a:lstStyle>
          <a:p>
            <a:pPr>
              <a:defRPr/>
            </a:pPr>
            <a:fld id="{DB7BD13A-6F5B-4885-A4EB-025990D65F1F}" type="slidenum">
              <a:rPr lang="en-ZA"/>
              <a:pPr>
                <a:defRPr/>
              </a:pPr>
              <a:t>‹#›</a:t>
            </a:fld>
            <a:endParaRPr lang="en-ZA"/>
          </a:p>
        </p:txBody>
      </p:sp>
    </p:spTree>
    <p:extLst>
      <p:ext uri="{BB962C8B-B14F-4D97-AF65-F5344CB8AC3E}">
        <p14:creationId xmlns:p14="http://schemas.microsoft.com/office/powerpoint/2010/main" val="3406595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0055" cy="500142"/>
          </a:xfrm>
          <a:prstGeom prst="rect">
            <a:avLst/>
          </a:prstGeom>
        </p:spPr>
        <p:txBody>
          <a:bodyPr vert="horz" lIns="96451" tIns="48225" rIns="96451" bIns="48225" rtlCol="0"/>
          <a:lstStyle>
            <a:lvl1pPr algn="l" fontAlgn="auto">
              <a:spcBef>
                <a:spcPts val="0"/>
              </a:spcBef>
              <a:spcAft>
                <a:spcPts val="0"/>
              </a:spcAft>
              <a:defRPr sz="1100" b="1">
                <a:latin typeface="Arial" pitchFamily="34" charset="0"/>
                <a:ea typeface="+mn-ea"/>
                <a:cs typeface="Arial" pitchFamily="34" charset="0"/>
              </a:defRPr>
            </a:lvl1pPr>
          </a:lstStyle>
          <a:p>
            <a:pPr>
              <a:defRPr/>
            </a:pPr>
            <a:endParaRPr lang="en-ZA"/>
          </a:p>
        </p:txBody>
      </p:sp>
      <p:sp>
        <p:nvSpPr>
          <p:cNvPr id="3" name="Date Placeholder 2"/>
          <p:cNvSpPr>
            <a:spLocks noGrp="1"/>
          </p:cNvSpPr>
          <p:nvPr>
            <p:ph type="dt" idx="1"/>
          </p:nvPr>
        </p:nvSpPr>
        <p:spPr>
          <a:xfrm>
            <a:off x="3895404" y="0"/>
            <a:ext cx="2980055" cy="500142"/>
          </a:xfrm>
          <a:prstGeom prst="rect">
            <a:avLst/>
          </a:prstGeom>
        </p:spPr>
        <p:txBody>
          <a:bodyPr vert="horz" wrap="square" lIns="96451" tIns="48225" rIns="96451" bIns="48225" numCol="1" anchor="t" anchorCtr="0" compatLnSpc="1">
            <a:prstTxWarp prst="textNoShape">
              <a:avLst/>
            </a:prstTxWarp>
          </a:bodyPr>
          <a:lstStyle>
            <a:lvl1pPr algn="r">
              <a:defRPr sz="1100" b="1" smtClean="0">
                <a:latin typeface="Arial" pitchFamily="34" charset="0"/>
                <a:cs typeface="Arial" pitchFamily="34" charset="0"/>
              </a:defRPr>
            </a:lvl1pPr>
          </a:lstStyle>
          <a:p>
            <a:pPr>
              <a:defRPr/>
            </a:pPr>
            <a:fld id="{398D4456-572F-416F-9D32-DC1F80498D53}" type="datetimeFigureOut">
              <a:rPr lang="en-ZA"/>
              <a:pPr>
                <a:defRPr/>
              </a:pPr>
              <a:t>2018/09/26</a:t>
            </a:fld>
            <a:endParaRPr lang="en-ZA"/>
          </a:p>
        </p:txBody>
      </p:sp>
      <p:sp>
        <p:nvSpPr>
          <p:cNvPr id="4" name="Slide Image Placeholder 3"/>
          <p:cNvSpPr>
            <a:spLocks noGrp="1" noRot="1" noChangeAspect="1"/>
          </p:cNvSpPr>
          <p:nvPr>
            <p:ph type="sldImg" idx="2"/>
          </p:nvPr>
        </p:nvSpPr>
        <p:spPr>
          <a:xfrm>
            <a:off x="1374775" y="736600"/>
            <a:ext cx="4127500" cy="3095625"/>
          </a:xfrm>
          <a:prstGeom prst="rect">
            <a:avLst/>
          </a:prstGeom>
          <a:noFill/>
          <a:ln w="12700">
            <a:solidFill>
              <a:prstClr val="black"/>
            </a:solidFill>
          </a:ln>
        </p:spPr>
        <p:txBody>
          <a:bodyPr vert="horz" lIns="96451" tIns="48225" rIns="96451" bIns="48225" rtlCol="0" anchor="ctr"/>
          <a:lstStyle/>
          <a:p>
            <a:pPr lvl="0"/>
            <a:endParaRPr lang="en-ZA" noProof="0"/>
          </a:p>
        </p:txBody>
      </p:sp>
      <p:sp>
        <p:nvSpPr>
          <p:cNvPr id="5" name="Notes Placeholder 4"/>
          <p:cNvSpPr>
            <a:spLocks noGrp="1"/>
          </p:cNvSpPr>
          <p:nvPr>
            <p:ph type="body" sz="quarter" idx="3"/>
          </p:nvPr>
        </p:nvSpPr>
        <p:spPr>
          <a:xfrm>
            <a:off x="224461" y="3999400"/>
            <a:ext cx="6428131" cy="5510243"/>
          </a:xfrm>
          <a:prstGeom prst="rect">
            <a:avLst/>
          </a:prstGeom>
        </p:spPr>
        <p:txBody>
          <a:bodyPr vert="horz" lIns="0" tIns="0" rIns="0" bIns="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ZA" noProof="0" dirty="0"/>
          </a:p>
        </p:txBody>
      </p:sp>
      <p:sp>
        <p:nvSpPr>
          <p:cNvPr id="6" name="Footer Placeholder 5"/>
          <p:cNvSpPr>
            <a:spLocks noGrp="1"/>
          </p:cNvSpPr>
          <p:nvPr>
            <p:ph type="ftr" sz="quarter" idx="4"/>
          </p:nvPr>
        </p:nvSpPr>
        <p:spPr>
          <a:xfrm>
            <a:off x="0" y="9500960"/>
            <a:ext cx="6117710" cy="500142"/>
          </a:xfrm>
          <a:prstGeom prst="rect">
            <a:avLst/>
          </a:prstGeom>
        </p:spPr>
        <p:txBody>
          <a:bodyPr vert="horz" lIns="96451" tIns="48225" rIns="96451" bIns="48225" rtlCol="0" anchor="b"/>
          <a:lstStyle>
            <a:lvl1pPr algn="l" fontAlgn="auto">
              <a:spcBef>
                <a:spcPts val="0"/>
              </a:spcBef>
              <a:spcAft>
                <a:spcPts val="0"/>
              </a:spcAft>
              <a:defRPr sz="1100">
                <a:latin typeface="Arial" pitchFamily="34" charset="0"/>
                <a:ea typeface="+mn-ea"/>
                <a:cs typeface="Arial" pitchFamily="34" charset="0"/>
              </a:defRPr>
            </a:lvl1pPr>
          </a:lstStyle>
          <a:p>
            <a:pPr>
              <a:defRPr/>
            </a:pPr>
            <a:endParaRPr lang="en-ZA"/>
          </a:p>
        </p:txBody>
      </p:sp>
      <p:sp>
        <p:nvSpPr>
          <p:cNvPr id="7" name="Slide Number Placeholder 6"/>
          <p:cNvSpPr>
            <a:spLocks noGrp="1"/>
          </p:cNvSpPr>
          <p:nvPr>
            <p:ph type="sldNum" sz="quarter" idx="5"/>
          </p:nvPr>
        </p:nvSpPr>
        <p:spPr>
          <a:xfrm>
            <a:off x="6117710" y="9500960"/>
            <a:ext cx="757749" cy="500142"/>
          </a:xfrm>
          <a:prstGeom prst="rect">
            <a:avLst/>
          </a:prstGeom>
        </p:spPr>
        <p:txBody>
          <a:bodyPr vert="horz" wrap="square" lIns="96451" tIns="48225" rIns="96451" bIns="48225" numCol="1" anchor="b" anchorCtr="0" compatLnSpc="1">
            <a:prstTxWarp prst="textNoShape">
              <a:avLst/>
            </a:prstTxWarp>
          </a:bodyPr>
          <a:lstStyle>
            <a:lvl1pPr algn="r">
              <a:defRPr sz="1100" smtClean="0">
                <a:solidFill>
                  <a:srgbClr val="9BBB59"/>
                </a:solidFill>
                <a:latin typeface="Arial" pitchFamily="34" charset="0"/>
                <a:cs typeface="Arial" pitchFamily="34" charset="0"/>
              </a:defRPr>
            </a:lvl1pPr>
          </a:lstStyle>
          <a:p>
            <a:pPr>
              <a:defRPr/>
            </a:pPr>
            <a:fld id="{076B50CD-F5B5-4E53-A79B-556DAB40221E}" type="slidenum">
              <a:rPr lang="en-ZA"/>
              <a:pPr>
                <a:defRPr/>
              </a:pPr>
              <a:t>‹#›</a:t>
            </a:fld>
            <a:endParaRPr lang="en-ZA"/>
          </a:p>
        </p:txBody>
      </p:sp>
    </p:spTree>
    <p:extLst>
      <p:ext uri="{BB962C8B-B14F-4D97-AF65-F5344CB8AC3E}">
        <p14:creationId xmlns:p14="http://schemas.microsoft.com/office/powerpoint/2010/main" val="1991339693"/>
      </p:ext>
    </p:extLst>
  </p:cSld>
  <p:clrMap bg1="lt1" tx1="dk1" bg2="lt2" tx2="dk2" accent1="accent1" accent2="accent2" accent3="accent3" accent4="accent4" accent5="accent5" accent6="accent6" hlink="hlink" folHlink="folHlink"/>
  <p:notesStyle>
    <a:lvl1pPr marL="90488" indent="-90488" algn="l" rtl="0" eaLnBrk="0" fontAlgn="base" hangingPunct="0">
      <a:lnSpc>
        <a:spcPct val="110000"/>
      </a:lnSpc>
      <a:spcBef>
        <a:spcPts val="200"/>
      </a:spcBef>
      <a:spcAft>
        <a:spcPts val="200"/>
      </a:spcAft>
      <a:buFont typeface="Arial" charset="0"/>
      <a:buChar char="•"/>
      <a:defRPr sz="1000" kern="1200">
        <a:solidFill>
          <a:schemeClr val="tx1"/>
        </a:solidFill>
        <a:latin typeface="Arial" pitchFamily="34" charset="0"/>
        <a:ea typeface="ＭＳ Ｐゴシック" charset="0"/>
        <a:cs typeface="Arial" pitchFamily="34" charset="0"/>
      </a:defRPr>
    </a:lvl1pPr>
    <a:lvl2pPr marL="269875" indent="-82550" algn="l" rtl="0" eaLnBrk="0" fontAlgn="base" hangingPunct="0">
      <a:lnSpc>
        <a:spcPct val="110000"/>
      </a:lnSpc>
      <a:spcBef>
        <a:spcPts val="200"/>
      </a:spcBef>
      <a:spcAft>
        <a:spcPts val="200"/>
      </a:spcAft>
      <a:buFont typeface="Calibri" pitchFamily="34" charset="0"/>
      <a:buChar char="›"/>
      <a:defRPr sz="1000" kern="1200">
        <a:solidFill>
          <a:schemeClr val="tx1"/>
        </a:solidFill>
        <a:latin typeface="Arial" pitchFamily="34" charset="0"/>
        <a:ea typeface="ＭＳ Ｐゴシック" charset="0"/>
        <a:cs typeface="Arial" pitchFamily="34" charset="0"/>
      </a:defRPr>
    </a:lvl2pPr>
    <a:lvl3pPr marL="449263" indent="-88900" algn="l" rtl="0" eaLnBrk="0" fontAlgn="base" hangingPunct="0">
      <a:lnSpc>
        <a:spcPct val="110000"/>
      </a:lnSpc>
      <a:spcBef>
        <a:spcPts val="200"/>
      </a:spcBef>
      <a:spcAft>
        <a:spcPts val="200"/>
      </a:spcAft>
      <a:buFont typeface="Calibri" pitchFamily="34" charset="0"/>
      <a:buChar char="»"/>
      <a:defRPr sz="1000" kern="1200">
        <a:solidFill>
          <a:schemeClr val="tx1"/>
        </a:solidFill>
        <a:latin typeface="Arial" pitchFamily="34" charset="0"/>
        <a:ea typeface="ＭＳ Ｐゴシック" charset="0"/>
        <a:cs typeface="Arial" pitchFamily="34" charset="0"/>
      </a:defRPr>
    </a:lvl3pPr>
    <a:lvl4pPr marL="808038" indent="-88900" algn="l" rtl="0" eaLnBrk="0" fontAlgn="base" hangingPunct="0">
      <a:lnSpc>
        <a:spcPct val="110000"/>
      </a:lnSpc>
      <a:spcBef>
        <a:spcPts val="200"/>
      </a:spcBef>
      <a:spcAft>
        <a:spcPts val="200"/>
      </a:spcAft>
      <a:buFont typeface="Calibri" pitchFamily="34" charset="0"/>
      <a:buChar char="-"/>
      <a:defRPr sz="1000" kern="1200">
        <a:solidFill>
          <a:schemeClr val="tx1"/>
        </a:solidFill>
        <a:latin typeface="Arial" pitchFamily="34" charset="0"/>
        <a:ea typeface="ＭＳ Ｐゴシック" charset="0"/>
        <a:cs typeface="Arial" pitchFamily="34" charset="0"/>
      </a:defRPr>
    </a:lvl4pPr>
    <a:lvl5pPr marL="1176338" indent="-111125" algn="l" rtl="0" eaLnBrk="0" fontAlgn="base" hangingPunct="0">
      <a:lnSpc>
        <a:spcPct val="110000"/>
      </a:lnSpc>
      <a:spcBef>
        <a:spcPts val="200"/>
      </a:spcBef>
      <a:spcAft>
        <a:spcPts val="200"/>
      </a:spcAft>
      <a:buFont typeface="Arial" charset="0"/>
      <a:buChar char="•"/>
      <a:defRPr sz="1000" kern="1200">
        <a:solidFill>
          <a:schemeClr val="tx1"/>
        </a:solidFill>
        <a:latin typeface="Arial" pitchFamily="34" charset="0"/>
        <a:ea typeface="ＭＳ Ｐゴシック"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pPr>
              <a:defRPr/>
            </a:pPr>
            <a:fld id="{076B50CD-F5B5-4E53-A79B-556DAB40221E}" type="slidenum">
              <a:rPr lang="en-ZA" smtClean="0"/>
              <a:pPr>
                <a:defRPr/>
              </a:pPr>
              <a:t>1</a:t>
            </a:fld>
            <a:endParaRPr lang="en-ZA"/>
          </a:p>
        </p:txBody>
      </p:sp>
    </p:spTree>
    <p:extLst>
      <p:ext uri="{BB962C8B-B14F-4D97-AF65-F5344CB8AC3E}">
        <p14:creationId xmlns:p14="http://schemas.microsoft.com/office/powerpoint/2010/main" val="1246255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t>
            </a:r>
            <a:r>
              <a:rPr lang="en-US" sz="1200" dirty="0" err="1"/>
              <a:t>streamId</a:t>
            </a:r>
            <a:r>
              <a:rPr lang="en-US" sz="1200" dirty="0"/>
              <a:t> is a value object that wraps a string ensuring non-null and no whitespace. </a:t>
            </a:r>
            <a:r>
              <a:rPr lang="en-US" sz="1200" dirty="0" err="1"/>
              <a:t>StreamIds</a:t>
            </a:r>
            <a:r>
              <a:rPr lang="en-US" sz="1200" dirty="0"/>
              <a:t> lengths should not exceed the limits set by underlying store.</a:t>
            </a:r>
          </a:p>
          <a:p>
            <a:r>
              <a:rPr lang="en-US" sz="1200" dirty="0"/>
              <a:t>The </a:t>
            </a:r>
            <a:r>
              <a:rPr lang="en-US" sz="1200" dirty="0" err="1"/>
              <a:t>expectedVersion</a:t>
            </a:r>
            <a:r>
              <a:rPr lang="en-US" sz="1200" dirty="0"/>
              <a:t> parameter is used for concurrency checking. You can supply a specific that you expect the stream to be at and if the stream is at a different version, a </a:t>
            </a:r>
            <a:r>
              <a:rPr lang="en-US" sz="1200" dirty="0" err="1"/>
              <a:t>WrongExpectedVersionException</a:t>
            </a:r>
            <a:r>
              <a:rPr lang="en-US" sz="1200" dirty="0"/>
              <a:t> is thrown. Alternatively you can supply </a:t>
            </a:r>
            <a:r>
              <a:rPr lang="en-US" sz="1200" dirty="0" err="1"/>
              <a:t>ExpectedVersion.Any</a:t>
            </a:r>
            <a:r>
              <a:rPr lang="en-US" sz="1200" dirty="0"/>
              <a:t> if you don't care what the current stream version is (including if it doesn't yet exist) or </a:t>
            </a:r>
            <a:r>
              <a:rPr lang="en-US" sz="1200" dirty="0" err="1"/>
              <a:t>ExpectedVersion.NoStream</a:t>
            </a:r>
            <a:r>
              <a:rPr lang="en-US" sz="1200" dirty="0"/>
              <a:t> if you explicitly expect it to not yet exist.</a:t>
            </a:r>
          </a:p>
          <a:p>
            <a:r>
              <a:rPr lang="en-US" sz="1200" dirty="0"/>
              <a:t>The message parameter defines the collection of messages that are appended in a transaction. If empty or null then the call is effectively a no-op.</a:t>
            </a:r>
          </a:p>
          <a:p>
            <a:r>
              <a:rPr lang="en-US" sz="1200" dirty="0" err="1"/>
              <a:t>AppendResult</a:t>
            </a:r>
            <a:r>
              <a:rPr lang="en-US" sz="1200" dirty="0"/>
              <a:t> return value contains two properties, CurrentVersion and </a:t>
            </a:r>
            <a:r>
              <a:rPr lang="en-US" sz="1200" dirty="0" err="1"/>
              <a:t>CurrentPosition</a:t>
            </a:r>
            <a:r>
              <a:rPr lang="en-US" sz="1200" dirty="0"/>
              <a:t>. This is useful to return to callers if they need to subsequently load a projection to help with reading their own writes.</a:t>
            </a:r>
            <a:endParaRPr lang="nl-BE" sz="1200" dirty="0"/>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a specific expected`</a:t>
            </a:r>
            <a:r>
              <a:rPr lang="en-US" sz="1200" b="0" i="0" u="none" strike="noStrike" kern="1200" dirty="0">
                <a:solidFill>
                  <a:schemeClr val="tx1"/>
                </a:solidFill>
                <a:effectLst/>
                <a:latin typeface="+mn-lt"/>
                <a:ea typeface="+mn-ea"/>
                <a:cs typeface="+mn-cs"/>
              </a:rPr>
              <a:t> If the collection of messages have been previously written in the same order they appear in the append request starting at the expected version no new messages are written</a:t>
            </a:r>
          </a:p>
          <a:p>
            <a:endParaRPr lang="en-US" dirty="0"/>
          </a:p>
          <a:p>
            <a:r>
              <a:rPr lang="en-US" dirty="0"/>
              <a:t>Idempotent appends is when a stream append operation occurs multiple times but the messages are appended once. This is useful for retry / resume type of operations.</a:t>
            </a:r>
          </a:p>
          <a:p>
            <a:r>
              <a:rPr lang="en-US" dirty="0"/>
              <a:t>When appending messages, the </a:t>
            </a:r>
            <a:r>
              <a:rPr lang="en-US" dirty="0" err="1"/>
              <a:t>MessageId</a:t>
            </a:r>
            <a:r>
              <a:rPr lang="en-US" dirty="0"/>
              <a:t> of </a:t>
            </a:r>
            <a:r>
              <a:rPr lang="en-US" dirty="0" err="1"/>
              <a:t>NewStreamMessage</a:t>
            </a:r>
            <a:r>
              <a:rPr lang="en-US" dirty="0"/>
              <a:t>, coupled with the </a:t>
            </a:r>
            <a:r>
              <a:rPr lang="en-US" dirty="0" err="1"/>
              <a:t>expectedVersion</a:t>
            </a:r>
            <a:r>
              <a:rPr lang="en-US" dirty="0"/>
              <a:t>, determines the idempotency policy applied.</a:t>
            </a:r>
            <a:endParaRPr lang="nl-BE" dirty="0"/>
          </a:p>
          <a:p>
            <a:endParaRPr lang="nl-BE" dirty="0"/>
          </a:p>
        </p:txBody>
      </p:sp>
      <p:sp>
        <p:nvSpPr>
          <p:cNvPr id="4" name="Slide Number Placeholder 3"/>
          <p:cNvSpPr>
            <a:spLocks noGrp="1"/>
          </p:cNvSpPr>
          <p:nvPr>
            <p:ph type="sldNum" sz="quarter" idx="10"/>
          </p:nvPr>
        </p:nvSpPr>
        <p:spPr/>
        <p:txBody>
          <a:bodyPr/>
          <a:lstStyle/>
          <a:p>
            <a:fld id="{C87E1881-7996-40EF-B720-A0B1F05D4A4A}" type="slidenum">
              <a:rPr lang="nl-BE" smtClean="0"/>
              <a:t>28</a:t>
            </a:fld>
            <a:endParaRPr lang="nl-BE"/>
          </a:p>
        </p:txBody>
      </p:sp>
    </p:spTree>
    <p:extLst>
      <p:ext uri="{BB962C8B-B14F-4D97-AF65-F5344CB8AC3E}">
        <p14:creationId xmlns:p14="http://schemas.microsoft.com/office/powerpoint/2010/main" val="2085184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0488" marR="0" lvl="0" indent="-90488" algn="l" defTabSz="914400" rtl="0" eaLnBrk="0" fontAlgn="base" latinLnBrk="0" hangingPunct="0">
              <a:lnSpc>
                <a:spcPct val="110000"/>
              </a:lnSpc>
              <a:spcBef>
                <a:spcPts val="200"/>
              </a:spcBef>
              <a:spcAft>
                <a:spcPts val="200"/>
              </a:spcAft>
              <a:buClrTx/>
              <a:buSzTx/>
              <a:buFont typeface="Arial" charset="0"/>
              <a:buChar char="•"/>
              <a:tabLst/>
              <a:defRPr/>
            </a:pPr>
            <a:r>
              <a:rPr lang="en-US" dirty="0"/>
              <a:t>In order to leverage idempotent appends the message IDs should be the same for identical messages. </a:t>
            </a:r>
            <a:r>
              <a:rPr lang="en-US" dirty="0" err="1"/>
              <a:t>SQLStreamStore</a:t>
            </a:r>
            <a:r>
              <a:rPr lang="en-US" dirty="0"/>
              <a:t> ships with a helper class </a:t>
            </a:r>
            <a:r>
              <a:rPr lang="en-US" dirty="0" err="1"/>
              <a:t>DeterministicGuidGenerator</a:t>
            </a:r>
            <a:r>
              <a:rPr lang="en-US" dirty="0"/>
              <a:t> that can create GUIDs based on the message and stream it is being appended to. When creating a </a:t>
            </a:r>
            <a:r>
              <a:rPr lang="en-US" dirty="0" err="1"/>
              <a:t>determinisitic</a:t>
            </a:r>
            <a:r>
              <a:rPr lang="en-US" dirty="0"/>
              <a:t> generator you are required to supply a unique namespace that prevents other generators creating the same GUIDs with the same input. You typically hard code the namespace in your application and should never change it.</a:t>
            </a:r>
            <a:endParaRPr lang="nl-BE" dirty="0"/>
          </a:p>
          <a:p>
            <a:endParaRPr lang="nl-BE" dirty="0"/>
          </a:p>
        </p:txBody>
      </p:sp>
      <p:sp>
        <p:nvSpPr>
          <p:cNvPr id="4" name="Slide Number Placeholder 3"/>
          <p:cNvSpPr>
            <a:spLocks noGrp="1"/>
          </p:cNvSpPr>
          <p:nvPr>
            <p:ph type="sldNum" sz="quarter" idx="10"/>
          </p:nvPr>
        </p:nvSpPr>
        <p:spPr/>
        <p:txBody>
          <a:bodyPr/>
          <a:lstStyle/>
          <a:p>
            <a:pPr>
              <a:defRPr/>
            </a:pPr>
            <a:fld id="{076B50CD-F5B5-4E53-A79B-556DAB40221E}" type="slidenum">
              <a:rPr lang="en-ZA" smtClean="0"/>
              <a:pPr>
                <a:defRPr/>
              </a:pPr>
              <a:t>29</a:t>
            </a:fld>
            <a:endParaRPr lang="en-ZA"/>
          </a:p>
        </p:txBody>
      </p:sp>
    </p:spTree>
    <p:extLst>
      <p:ext uri="{BB962C8B-B14F-4D97-AF65-F5344CB8AC3E}">
        <p14:creationId xmlns:p14="http://schemas.microsoft.com/office/powerpoint/2010/main" val="681673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Arial" pitchFamily="34" charset="0"/>
                <a:ea typeface="ＭＳ Ｐゴシック" charset="0"/>
                <a:cs typeface="Arial" pitchFamily="34" charset="0"/>
              </a:rPr>
              <a:t>Essential complexity is the problem to be solved — the user must be able to do X things</a:t>
            </a:r>
          </a:p>
          <a:p>
            <a:r>
              <a:rPr lang="en-US" sz="1000" b="0" i="0" u="none" strike="noStrike" kern="1200" dirty="0">
                <a:solidFill>
                  <a:schemeClr val="tx1"/>
                </a:solidFill>
                <a:effectLst/>
                <a:latin typeface="Arial" pitchFamily="34" charset="0"/>
                <a:ea typeface="ＭＳ Ｐゴシック" charset="0"/>
                <a:cs typeface="Arial" pitchFamily="34" charset="0"/>
              </a:rPr>
              <a:t>Accidental complexity is any complexity outside of that; e.g. the tooling we chose to solve the problem. It may be more complex to solve the same problem in one language over another — but, there is no silver bullet. There will always be accidental complexity.</a:t>
            </a:r>
            <a:endParaRPr lang="nl-BE" dirty="0"/>
          </a:p>
          <a:p>
            <a:r>
              <a:rPr lang="nl-BE" dirty="0" err="1"/>
              <a:t>Operational</a:t>
            </a:r>
            <a:r>
              <a:rPr lang="nl-BE" dirty="0"/>
              <a:t> </a:t>
            </a:r>
            <a:r>
              <a:rPr lang="nl-BE" dirty="0" err="1"/>
              <a:t>complexity</a:t>
            </a:r>
            <a:r>
              <a:rPr lang="nl-BE" dirty="0"/>
              <a:t>, </a:t>
            </a:r>
            <a:r>
              <a:rPr lang="nl-BE" dirty="0" err="1"/>
              <a:t>somebody</a:t>
            </a:r>
            <a:r>
              <a:rPr lang="nl-BE" dirty="0"/>
              <a:t> has </a:t>
            </a:r>
            <a:r>
              <a:rPr lang="nl-BE" dirty="0" err="1"/>
              <a:t>got</a:t>
            </a:r>
            <a:r>
              <a:rPr lang="nl-BE" dirty="0"/>
              <a:t> </a:t>
            </a:r>
            <a:r>
              <a:rPr lang="nl-BE" dirty="0" err="1"/>
              <a:t>to</a:t>
            </a:r>
            <a:r>
              <a:rPr lang="nl-BE" dirty="0"/>
              <a:t> </a:t>
            </a:r>
            <a:r>
              <a:rPr lang="nl-BE" dirty="0" err="1"/>
              <a:t>maintain</a:t>
            </a:r>
            <a:r>
              <a:rPr lang="nl-BE" dirty="0"/>
              <a:t> it. </a:t>
            </a:r>
          </a:p>
        </p:txBody>
      </p:sp>
      <p:sp>
        <p:nvSpPr>
          <p:cNvPr id="4" name="Slide Number Placeholder 3"/>
          <p:cNvSpPr>
            <a:spLocks noGrp="1"/>
          </p:cNvSpPr>
          <p:nvPr>
            <p:ph type="sldNum" sz="quarter" idx="10"/>
          </p:nvPr>
        </p:nvSpPr>
        <p:spPr/>
        <p:txBody>
          <a:bodyPr/>
          <a:lstStyle/>
          <a:p>
            <a:pPr>
              <a:defRPr/>
            </a:pPr>
            <a:fld id="{076B50CD-F5B5-4E53-A79B-556DAB40221E}" type="slidenum">
              <a:rPr lang="en-ZA" smtClean="0"/>
              <a:pPr>
                <a:defRPr/>
              </a:pPr>
              <a:t>30</a:t>
            </a:fld>
            <a:endParaRPr lang="en-ZA"/>
          </a:p>
        </p:txBody>
      </p:sp>
    </p:spTree>
    <p:extLst>
      <p:ext uri="{BB962C8B-B14F-4D97-AF65-F5344CB8AC3E}">
        <p14:creationId xmlns:p14="http://schemas.microsoft.com/office/powerpoint/2010/main" val="849237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nl-BE" sz="1000" kern="1200" dirty="0">
                <a:solidFill>
                  <a:schemeClr val="tx1"/>
                </a:solidFill>
                <a:effectLst/>
                <a:latin typeface="Arial" pitchFamily="34" charset="0"/>
                <a:ea typeface="ＭＳ Ｐゴシック" charset="0"/>
                <a:cs typeface="Arial" pitchFamily="34" charset="0"/>
              </a:rPr>
              <a:t>Complete </a:t>
            </a:r>
            <a:r>
              <a:rPr lang="nl-BE" sz="1000" kern="1200" dirty="0" err="1">
                <a:solidFill>
                  <a:schemeClr val="tx1"/>
                </a:solidFill>
                <a:effectLst/>
                <a:latin typeface="Arial" pitchFamily="34" charset="0"/>
                <a:ea typeface="ＭＳ Ｐゴシック" charset="0"/>
                <a:cs typeface="Arial" pitchFamily="34" charset="0"/>
              </a:rPr>
              <a:t>Rebuild</a:t>
            </a:r>
            <a:r>
              <a:rPr lang="nl-BE" sz="1000" kern="1200" dirty="0">
                <a:solidFill>
                  <a:schemeClr val="tx1"/>
                </a:solidFill>
                <a:effectLst/>
                <a:latin typeface="Arial" pitchFamily="34" charset="0"/>
                <a:ea typeface="ＭＳ Ｐゴシック" charset="0"/>
                <a:cs typeface="Arial" pitchFamily="34" charset="0"/>
              </a:rPr>
              <a:t>: We </a:t>
            </a:r>
            <a:r>
              <a:rPr lang="nl-BE" sz="1000" kern="1200" dirty="0" err="1">
                <a:solidFill>
                  <a:schemeClr val="tx1"/>
                </a:solidFill>
                <a:effectLst/>
                <a:latin typeface="Arial" pitchFamily="34" charset="0"/>
                <a:ea typeface="ＭＳ Ｐゴシック" charset="0"/>
                <a:cs typeface="Arial" pitchFamily="34" charset="0"/>
              </a:rPr>
              <a:t>can</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discard</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the</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application</a:t>
            </a:r>
            <a:r>
              <a:rPr lang="nl-BE" sz="1000" kern="1200" dirty="0">
                <a:solidFill>
                  <a:schemeClr val="tx1"/>
                </a:solidFill>
                <a:effectLst/>
                <a:latin typeface="Arial" pitchFamily="34" charset="0"/>
                <a:ea typeface="ＭＳ Ｐゴシック" charset="0"/>
                <a:cs typeface="Arial" pitchFamily="34" charset="0"/>
              </a:rPr>
              <a:t> state </a:t>
            </a:r>
            <a:r>
              <a:rPr lang="nl-BE" sz="1000" kern="1200" dirty="0" err="1">
                <a:solidFill>
                  <a:schemeClr val="tx1"/>
                </a:solidFill>
                <a:effectLst/>
                <a:latin typeface="Arial" pitchFamily="34" charset="0"/>
                <a:ea typeface="ＭＳ Ｐゴシック" charset="0"/>
                <a:cs typeface="Arial" pitchFamily="34" charset="0"/>
              </a:rPr>
              <a:t>completely</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and</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rebuild</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it</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by</a:t>
            </a:r>
            <a:r>
              <a:rPr lang="nl-BE" sz="1000" kern="1200" dirty="0">
                <a:solidFill>
                  <a:schemeClr val="tx1"/>
                </a:solidFill>
                <a:effectLst/>
                <a:latin typeface="Arial" pitchFamily="34" charset="0"/>
                <a:ea typeface="ＭＳ Ｐゴシック" charset="0"/>
                <a:cs typeface="Arial" pitchFamily="34" charset="0"/>
              </a:rPr>
              <a:t> re-running </a:t>
            </a:r>
            <a:r>
              <a:rPr lang="nl-BE" sz="1000" kern="1200" dirty="0" err="1">
                <a:solidFill>
                  <a:schemeClr val="tx1"/>
                </a:solidFill>
                <a:effectLst/>
                <a:latin typeface="Arial" pitchFamily="34" charset="0"/>
                <a:ea typeface="ＭＳ Ｐゴシック" charset="0"/>
                <a:cs typeface="Arial" pitchFamily="34" charset="0"/>
              </a:rPr>
              <a:t>the</a:t>
            </a:r>
            <a:r>
              <a:rPr lang="nl-BE" sz="1000" kern="1200" dirty="0">
                <a:solidFill>
                  <a:schemeClr val="tx1"/>
                </a:solidFill>
                <a:effectLst/>
                <a:latin typeface="Arial" pitchFamily="34" charset="0"/>
                <a:ea typeface="ＭＳ Ｐゴシック" charset="0"/>
                <a:cs typeface="Arial" pitchFamily="34" charset="0"/>
              </a:rPr>
              <a:t> events </a:t>
            </a:r>
            <a:r>
              <a:rPr lang="nl-BE" sz="1000" kern="1200" dirty="0" err="1">
                <a:solidFill>
                  <a:schemeClr val="tx1"/>
                </a:solidFill>
                <a:effectLst/>
                <a:latin typeface="Arial" pitchFamily="34" charset="0"/>
                <a:ea typeface="ＭＳ Ｐゴシック" charset="0"/>
                <a:cs typeface="Arial" pitchFamily="34" charset="0"/>
              </a:rPr>
              <a:t>from</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the</a:t>
            </a:r>
            <a:r>
              <a:rPr lang="nl-BE" sz="1000" kern="1200" dirty="0">
                <a:solidFill>
                  <a:schemeClr val="tx1"/>
                </a:solidFill>
                <a:effectLst/>
                <a:latin typeface="Arial" pitchFamily="34" charset="0"/>
                <a:ea typeface="ＭＳ Ｐゴシック" charset="0"/>
                <a:cs typeface="Arial" pitchFamily="34" charset="0"/>
              </a:rPr>
              <a:t> event log on </a:t>
            </a:r>
            <a:r>
              <a:rPr lang="nl-BE" sz="1000" kern="1200" dirty="0" err="1">
                <a:solidFill>
                  <a:schemeClr val="tx1"/>
                </a:solidFill>
                <a:effectLst/>
                <a:latin typeface="Arial" pitchFamily="34" charset="0"/>
                <a:ea typeface="ＭＳ Ｐゴシック" charset="0"/>
                <a:cs typeface="Arial" pitchFamily="34" charset="0"/>
              </a:rPr>
              <a:t>an</a:t>
            </a:r>
            <a:r>
              <a:rPr lang="nl-BE" sz="1000" kern="1200" dirty="0">
                <a:solidFill>
                  <a:schemeClr val="tx1"/>
                </a:solidFill>
                <a:effectLst/>
                <a:latin typeface="Arial" pitchFamily="34" charset="0"/>
                <a:ea typeface="ＭＳ Ｐゴシック" charset="0"/>
                <a:cs typeface="Arial" pitchFamily="34" charset="0"/>
              </a:rPr>
              <a:t> empty </a:t>
            </a:r>
            <a:r>
              <a:rPr lang="nl-BE" sz="1000" kern="1200" dirty="0" err="1">
                <a:solidFill>
                  <a:schemeClr val="tx1"/>
                </a:solidFill>
                <a:effectLst/>
                <a:latin typeface="Arial" pitchFamily="34" charset="0"/>
                <a:ea typeface="ＭＳ Ｐゴシック" charset="0"/>
                <a:cs typeface="Arial" pitchFamily="34" charset="0"/>
              </a:rPr>
              <a:t>application</a:t>
            </a:r>
            <a:r>
              <a:rPr lang="nl-BE" sz="1000" kern="1200" dirty="0">
                <a:solidFill>
                  <a:schemeClr val="tx1"/>
                </a:solidFill>
                <a:effectLst/>
                <a:latin typeface="Arial" pitchFamily="34" charset="0"/>
                <a:ea typeface="ＭＳ Ｐゴシック" charset="0"/>
                <a:cs typeface="Arial" pitchFamily="34" charset="0"/>
              </a:rPr>
              <a:t>.</a:t>
            </a:r>
          </a:p>
          <a:p>
            <a:pPr rtl="0" fontAlgn="ctr"/>
            <a:r>
              <a:rPr lang="nl-BE" sz="1000" kern="1200" dirty="0" err="1">
                <a:solidFill>
                  <a:schemeClr val="tx1"/>
                </a:solidFill>
                <a:effectLst/>
                <a:latin typeface="Arial" pitchFamily="34" charset="0"/>
                <a:ea typeface="ＭＳ Ｐゴシック" charset="0"/>
                <a:cs typeface="Arial" pitchFamily="34" charset="0"/>
              </a:rPr>
              <a:t>Temporal</a:t>
            </a:r>
            <a:r>
              <a:rPr lang="nl-BE" sz="1000" kern="1200" dirty="0">
                <a:solidFill>
                  <a:schemeClr val="tx1"/>
                </a:solidFill>
                <a:effectLst/>
                <a:latin typeface="Arial" pitchFamily="34" charset="0"/>
                <a:ea typeface="ＭＳ Ｐゴシック" charset="0"/>
                <a:cs typeface="Arial" pitchFamily="34" charset="0"/>
              </a:rPr>
              <a:t> Query: We </a:t>
            </a:r>
            <a:r>
              <a:rPr lang="nl-BE" sz="1000" kern="1200" dirty="0" err="1">
                <a:solidFill>
                  <a:schemeClr val="tx1"/>
                </a:solidFill>
                <a:effectLst/>
                <a:latin typeface="Arial" pitchFamily="34" charset="0"/>
                <a:ea typeface="ＭＳ Ｐゴシック" charset="0"/>
                <a:cs typeface="Arial" pitchFamily="34" charset="0"/>
              </a:rPr>
              <a:t>can</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determine</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the</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application</a:t>
            </a:r>
            <a:r>
              <a:rPr lang="nl-BE" sz="1000" kern="1200" dirty="0">
                <a:solidFill>
                  <a:schemeClr val="tx1"/>
                </a:solidFill>
                <a:effectLst/>
                <a:latin typeface="Arial" pitchFamily="34" charset="0"/>
                <a:ea typeface="ＭＳ Ｐゴシック" charset="0"/>
                <a:cs typeface="Arial" pitchFamily="34" charset="0"/>
              </a:rPr>
              <a:t> state at </a:t>
            </a:r>
            <a:r>
              <a:rPr lang="nl-BE" sz="1000" kern="1200" dirty="0" err="1">
                <a:solidFill>
                  <a:schemeClr val="tx1"/>
                </a:solidFill>
                <a:effectLst/>
                <a:latin typeface="Arial" pitchFamily="34" charset="0"/>
                <a:ea typeface="ＭＳ Ｐゴシック" charset="0"/>
                <a:cs typeface="Arial" pitchFamily="34" charset="0"/>
              </a:rPr>
              <a:t>any</a:t>
            </a:r>
            <a:r>
              <a:rPr lang="nl-BE" sz="1000" kern="1200" dirty="0">
                <a:solidFill>
                  <a:schemeClr val="tx1"/>
                </a:solidFill>
                <a:effectLst/>
                <a:latin typeface="Arial" pitchFamily="34" charset="0"/>
                <a:ea typeface="ＭＳ Ｐゴシック" charset="0"/>
                <a:cs typeface="Arial" pitchFamily="34" charset="0"/>
              </a:rPr>
              <a:t> point in time. </a:t>
            </a:r>
            <a:r>
              <a:rPr lang="nl-BE" sz="1000" kern="1200" dirty="0" err="1">
                <a:solidFill>
                  <a:schemeClr val="tx1"/>
                </a:solidFill>
                <a:effectLst/>
                <a:latin typeface="Arial" pitchFamily="34" charset="0"/>
                <a:ea typeface="ＭＳ Ｐゴシック" charset="0"/>
                <a:cs typeface="Arial" pitchFamily="34" charset="0"/>
              </a:rPr>
              <a:t>Notionally</a:t>
            </a:r>
            <a:r>
              <a:rPr lang="nl-BE" sz="1000" kern="1200" dirty="0">
                <a:solidFill>
                  <a:schemeClr val="tx1"/>
                </a:solidFill>
                <a:effectLst/>
                <a:latin typeface="Arial" pitchFamily="34" charset="0"/>
                <a:ea typeface="ＭＳ Ｐゴシック" charset="0"/>
                <a:cs typeface="Arial" pitchFamily="34" charset="0"/>
              </a:rPr>
              <a:t> we do </a:t>
            </a:r>
            <a:r>
              <a:rPr lang="nl-BE" sz="1000" kern="1200" dirty="0" err="1">
                <a:solidFill>
                  <a:schemeClr val="tx1"/>
                </a:solidFill>
                <a:effectLst/>
                <a:latin typeface="Arial" pitchFamily="34" charset="0"/>
                <a:ea typeface="ＭＳ Ｐゴシック" charset="0"/>
                <a:cs typeface="Arial" pitchFamily="34" charset="0"/>
              </a:rPr>
              <a:t>this</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by</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starting</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with</a:t>
            </a:r>
            <a:r>
              <a:rPr lang="nl-BE" sz="1000" kern="1200" dirty="0">
                <a:solidFill>
                  <a:schemeClr val="tx1"/>
                </a:solidFill>
                <a:effectLst/>
                <a:latin typeface="Arial" pitchFamily="34" charset="0"/>
                <a:ea typeface="ＭＳ Ｐゴシック" charset="0"/>
                <a:cs typeface="Arial" pitchFamily="34" charset="0"/>
              </a:rPr>
              <a:t> a blank state </a:t>
            </a:r>
            <a:r>
              <a:rPr lang="nl-BE" sz="1000" kern="1200" dirty="0" err="1">
                <a:solidFill>
                  <a:schemeClr val="tx1"/>
                </a:solidFill>
                <a:effectLst/>
                <a:latin typeface="Arial" pitchFamily="34" charset="0"/>
                <a:ea typeface="ＭＳ Ｐゴシック" charset="0"/>
                <a:cs typeface="Arial" pitchFamily="34" charset="0"/>
              </a:rPr>
              <a:t>and</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rerunning</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the</a:t>
            </a:r>
            <a:r>
              <a:rPr lang="nl-BE" sz="1000" kern="1200" dirty="0">
                <a:solidFill>
                  <a:schemeClr val="tx1"/>
                </a:solidFill>
                <a:effectLst/>
                <a:latin typeface="Arial" pitchFamily="34" charset="0"/>
                <a:ea typeface="ＭＳ Ｐゴシック" charset="0"/>
                <a:cs typeface="Arial" pitchFamily="34" charset="0"/>
              </a:rPr>
              <a:t> events up </a:t>
            </a:r>
            <a:r>
              <a:rPr lang="nl-BE" sz="1000" kern="1200" dirty="0" err="1">
                <a:solidFill>
                  <a:schemeClr val="tx1"/>
                </a:solidFill>
                <a:effectLst/>
                <a:latin typeface="Arial" pitchFamily="34" charset="0"/>
                <a:ea typeface="ＭＳ Ｐゴシック" charset="0"/>
                <a:cs typeface="Arial" pitchFamily="34" charset="0"/>
              </a:rPr>
              <a:t>to</a:t>
            </a:r>
            <a:r>
              <a:rPr lang="nl-BE" sz="1000" kern="1200" dirty="0">
                <a:solidFill>
                  <a:schemeClr val="tx1"/>
                </a:solidFill>
                <a:effectLst/>
                <a:latin typeface="Arial" pitchFamily="34" charset="0"/>
                <a:ea typeface="ＭＳ Ｐゴシック" charset="0"/>
                <a:cs typeface="Arial" pitchFamily="34" charset="0"/>
              </a:rPr>
              <a:t> a </a:t>
            </a:r>
            <a:r>
              <a:rPr lang="nl-BE" sz="1000" kern="1200" dirty="0" err="1">
                <a:solidFill>
                  <a:schemeClr val="tx1"/>
                </a:solidFill>
                <a:effectLst/>
                <a:latin typeface="Arial" pitchFamily="34" charset="0"/>
                <a:ea typeface="ＭＳ Ｐゴシック" charset="0"/>
                <a:cs typeface="Arial" pitchFamily="34" charset="0"/>
              </a:rPr>
              <a:t>particular</a:t>
            </a:r>
            <a:r>
              <a:rPr lang="nl-BE" sz="1000" kern="1200" dirty="0">
                <a:solidFill>
                  <a:schemeClr val="tx1"/>
                </a:solidFill>
                <a:effectLst/>
                <a:latin typeface="Arial" pitchFamily="34" charset="0"/>
                <a:ea typeface="ＭＳ Ｐゴシック" charset="0"/>
                <a:cs typeface="Arial" pitchFamily="34" charset="0"/>
              </a:rPr>
              <a:t> time or event. We </a:t>
            </a:r>
            <a:r>
              <a:rPr lang="nl-BE" sz="1000" kern="1200" dirty="0" err="1">
                <a:solidFill>
                  <a:schemeClr val="tx1"/>
                </a:solidFill>
                <a:effectLst/>
                <a:latin typeface="Arial" pitchFamily="34" charset="0"/>
                <a:ea typeface="ＭＳ Ｐゴシック" charset="0"/>
                <a:cs typeface="Arial" pitchFamily="34" charset="0"/>
              </a:rPr>
              <a:t>can</a:t>
            </a:r>
            <a:r>
              <a:rPr lang="nl-BE" sz="1000" kern="1200" dirty="0">
                <a:solidFill>
                  <a:schemeClr val="tx1"/>
                </a:solidFill>
                <a:effectLst/>
                <a:latin typeface="Arial" pitchFamily="34" charset="0"/>
                <a:ea typeface="ＭＳ Ｐゴシック" charset="0"/>
                <a:cs typeface="Arial" pitchFamily="34" charset="0"/>
              </a:rPr>
              <a:t> take </a:t>
            </a:r>
            <a:r>
              <a:rPr lang="nl-BE" sz="1000" kern="1200" dirty="0" err="1">
                <a:solidFill>
                  <a:schemeClr val="tx1"/>
                </a:solidFill>
                <a:effectLst/>
                <a:latin typeface="Arial" pitchFamily="34" charset="0"/>
                <a:ea typeface="ＭＳ Ｐゴシック" charset="0"/>
                <a:cs typeface="Arial" pitchFamily="34" charset="0"/>
              </a:rPr>
              <a:t>this</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further</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by</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considering</a:t>
            </a:r>
            <a:r>
              <a:rPr lang="nl-BE" sz="1000" kern="1200" dirty="0">
                <a:solidFill>
                  <a:schemeClr val="tx1"/>
                </a:solidFill>
                <a:effectLst/>
                <a:latin typeface="Arial" pitchFamily="34" charset="0"/>
                <a:ea typeface="ＭＳ Ｐゴシック" charset="0"/>
                <a:cs typeface="Arial" pitchFamily="34" charset="0"/>
              </a:rPr>
              <a:t> multiple time-</a:t>
            </a:r>
            <a:r>
              <a:rPr lang="nl-BE" sz="1000" kern="1200" dirty="0" err="1">
                <a:solidFill>
                  <a:schemeClr val="tx1"/>
                </a:solidFill>
                <a:effectLst/>
                <a:latin typeface="Arial" pitchFamily="34" charset="0"/>
                <a:ea typeface="ＭＳ Ｐゴシック" charset="0"/>
                <a:cs typeface="Arial" pitchFamily="34" charset="0"/>
              </a:rPr>
              <a:t>lines</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analogous</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to</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branching</a:t>
            </a:r>
            <a:r>
              <a:rPr lang="nl-BE" sz="1000" kern="1200" dirty="0">
                <a:solidFill>
                  <a:schemeClr val="tx1"/>
                </a:solidFill>
                <a:effectLst/>
                <a:latin typeface="Arial" pitchFamily="34" charset="0"/>
                <a:ea typeface="ＭＳ Ｐゴシック" charset="0"/>
                <a:cs typeface="Arial" pitchFamily="34" charset="0"/>
              </a:rPr>
              <a:t> in a </a:t>
            </a:r>
            <a:r>
              <a:rPr lang="nl-BE" sz="1000" kern="1200" dirty="0" err="1">
                <a:solidFill>
                  <a:schemeClr val="tx1"/>
                </a:solidFill>
                <a:effectLst/>
                <a:latin typeface="Arial" pitchFamily="34" charset="0"/>
                <a:ea typeface="ＭＳ Ｐゴシック" charset="0"/>
                <a:cs typeface="Arial" pitchFamily="34" charset="0"/>
              </a:rPr>
              <a:t>version</a:t>
            </a:r>
            <a:r>
              <a:rPr lang="nl-BE" sz="1000" kern="1200" dirty="0">
                <a:solidFill>
                  <a:schemeClr val="tx1"/>
                </a:solidFill>
                <a:effectLst/>
                <a:latin typeface="Arial" pitchFamily="34" charset="0"/>
                <a:ea typeface="ＭＳ Ｐゴシック" charset="0"/>
                <a:cs typeface="Arial" pitchFamily="34" charset="0"/>
              </a:rPr>
              <a:t> control system).</a:t>
            </a:r>
          </a:p>
          <a:p>
            <a:pPr rtl="0" fontAlgn="ctr"/>
            <a:r>
              <a:rPr lang="nl-BE" sz="1000" kern="1200" dirty="0">
                <a:solidFill>
                  <a:schemeClr val="tx1"/>
                </a:solidFill>
                <a:effectLst/>
                <a:latin typeface="Arial" pitchFamily="34" charset="0"/>
                <a:ea typeface="ＭＳ Ｐゴシック" charset="0"/>
                <a:cs typeface="Arial" pitchFamily="34" charset="0"/>
              </a:rPr>
              <a:t>Event Replay: </a:t>
            </a:r>
            <a:r>
              <a:rPr lang="nl-BE" sz="1000" kern="1200" dirty="0" err="1">
                <a:solidFill>
                  <a:schemeClr val="tx1"/>
                </a:solidFill>
                <a:effectLst/>
                <a:latin typeface="Arial" pitchFamily="34" charset="0"/>
                <a:ea typeface="ＭＳ Ｐゴシック" charset="0"/>
                <a:cs typeface="Arial" pitchFamily="34" charset="0"/>
              </a:rPr>
              <a:t>If</a:t>
            </a:r>
            <a:r>
              <a:rPr lang="nl-BE" sz="1000" kern="1200" dirty="0">
                <a:solidFill>
                  <a:schemeClr val="tx1"/>
                </a:solidFill>
                <a:effectLst/>
                <a:latin typeface="Arial" pitchFamily="34" charset="0"/>
                <a:ea typeface="ＭＳ Ｐゴシック" charset="0"/>
                <a:cs typeface="Arial" pitchFamily="34" charset="0"/>
              </a:rPr>
              <a:t> we </a:t>
            </a:r>
            <a:r>
              <a:rPr lang="nl-BE" sz="1000" kern="1200" dirty="0" err="1">
                <a:solidFill>
                  <a:schemeClr val="tx1"/>
                </a:solidFill>
                <a:effectLst/>
                <a:latin typeface="Arial" pitchFamily="34" charset="0"/>
                <a:ea typeface="ＭＳ Ｐゴシック" charset="0"/>
                <a:cs typeface="Arial" pitchFamily="34" charset="0"/>
              </a:rPr>
              <a:t>find</a:t>
            </a:r>
            <a:r>
              <a:rPr lang="nl-BE" sz="1000" kern="1200" dirty="0">
                <a:solidFill>
                  <a:schemeClr val="tx1"/>
                </a:solidFill>
                <a:effectLst/>
                <a:latin typeface="Arial" pitchFamily="34" charset="0"/>
                <a:ea typeface="ＭＳ Ｐゴシック" charset="0"/>
                <a:cs typeface="Arial" pitchFamily="34" charset="0"/>
              </a:rPr>
              <a:t> a past event was incorrect, we </a:t>
            </a:r>
            <a:r>
              <a:rPr lang="nl-BE" sz="1000" kern="1200" dirty="0" err="1">
                <a:solidFill>
                  <a:schemeClr val="tx1"/>
                </a:solidFill>
                <a:effectLst/>
                <a:latin typeface="Arial" pitchFamily="34" charset="0"/>
                <a:ea typeface="ＭＳ Ｐゴシック" charset="0"/>
                <a:cs typeface="Arial" pitchFamily="34" charset="0"/>
              </a:rPr>
              <a:t>can</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compute</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the</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consequences</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by</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reversing</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it</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and</a:t>
            </a:r>
            <a:r>
              <a:rPr lang="nl-BE" sz="1000" kern="1200" dirty="0">
                <a:solidFill>
                  <a:schemeClr val="tx1"/>
                </a:solidFill>
                <a:effectLst/>
                <a:latin typeface="Arial" pitchFamily="34" charset="0"/>
                <a:ea typeface="ＭＳ Ｐゴシック" charset="0"/>
                <a:cs typeface="Arial" pitchFamily="34" charset="0"/>
              </a:rPr>
              <a:t> later events </a:t>
            </a:r>
            <a:r>
              <a:rPr lang="nl-BE" sz="1000" kern="1200" dirty="0" err="1">
                <a:solidFill>
                  <a:schemeClr val="tx1"/>
                </a:solidFill>
                <a:effectLst/>
                <a:latin typeface="Arial" pitchFamily="34" charset="0"/>
                <a:ea typeface="ＭＳ Ｐゴシック" charset="0"/>
                <a:cs typeface="Arial" pitchFamily="34" charset="0"/>
              </a:rPr>
              <a:t>and</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then</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replaying</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the</a:t>
            </a:r>
            <a:r>
              <a:rPr lang="nl-BE" sz="1000" kern="1200" dirty="0">
                <a:solidFill>
                  <a:schemeClr val="tx1"/>
                </a:solidFill>
                <a:effectLst/>
                <a:latin typeface="Arial" pitchFamily="34" charset="0"/>
                <a:ea typeface="ＭＳ Ｐゴシック" charset="0"/>
                <a:cs typeface="Arial" pitchFamily="34" charset="0"/>
              </a:rPr>
              <a:t> new event </a:t>
            </a:r>
            <a:r>
              <a:rPr lang="nl-BE" sz="1000" kern="1200" dirty="0" err="1">
                <a:solidFill>
                  <a:schemeClr val="tx1"/>
                </a:solidFill>
                <a:effectLst/>
                <a:latin typeface="Arial" pitchFamily="34" charset="0"/>
                <a:ea typeface="ＭＳ Ｐゴシック" charset="0"/>
                <a:cs typeface="Arial" pitchFamily="34" charset="0"/>
              </a:rPr>
              <a:t>and</a:t>
            </a:r>
            <a:r>
              <a:rPr lang="nl-BE" sz="1000" kern="1200" dirty="0">
                <a:solidFill>
                  <a:schemeClr val="tx1"/>
                </a:solidFill>
                <a:effectLst/>
                <a:latin typeface="Arial" pitchFamily="34" charset="0"/>
                <a:ea typeface="ＭＳ Ｐゴシック" charset="0"/>
                <a:cs typeface="Arial" pitchFamily="34" charset="0"/>
              </a:rPr>
              <a:t> later events. (Or indeed </a:t>
            </a:r>
            <a:r>
              <a:rPr lang="nl-BE" sz="1000" kern="1200" dirty="0" err="1">
                <a:solidFill>
                  <a:schemeClr val="tx1"/>
                </a:solidFill>
                <a:effectLst/>
                <a:latin typeface="Arial" pitchFamily="34" charset="0"/>
                <a:ea typeface="ＭＳ Ｐゴシック" charset="0"/>
                <a:cs typeface="Arial" pitchFamily="34" charset="0"/>
              </a:rPr>
              <a:t>by</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throwing</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away</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the</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application</a:t>
            </a:r>
            <a:r>
              <a:rPr lang="nl-BE" sz="1000" kern="1200" dirty="0">
                <a:solidFill>
                  <a:schemeClr val="tx1"/>
                </a:solidFill>
                <a:effectLst/>
                <a:latin typeface="Arial" pitchFamily="34" charset="0"/>
                <a:ea typeface="ＭＳ Ｐゴシック" charset="0"/>
                <a:cs typeface="Arial" pitchFamily="34" charset="0"/>
              </a:rPr>
              <a:t> state </a:t>
            </a:r>
            <a:r>
              <a:rPr lang="nl-BE" sz="1000" kern="1200" dirty="0" err="1">
                <a:solidFill>
                  <a:schemeClr val="tx1"/>
                </a:solidFill>
                <a:effectLst/>
                <a:latin typeface="Arial" pitchFamily="34" charset="0"/>
                <a:ea typeface="ＭＳ Ｐゴシック" charset="0"/>
                <a:cs typeface="Arial" pitchFamily="34" charset="0"/>
              </a:rPr>
              <a:t>and</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replaying</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all</a:t>
            </a:r>
            <a:r>
              <a:rPr lang="nl-BE" sz="1000" kern="1200" dirty="0">
                <a:solidFill>
                  <a:schemeClr val="tx1"/>
                </a:solidFill>
                <a:effectLst/>
                <a:latin typeface="Arial" pitchFamily="34" charset="0"/>
                <a:ea typeface="ＭＳ Ｐゴシック" charset="0"/>
                <a:cs typeface="Arial" pitchFamily="34" charset="0"/>
              </a:rPr>
              <a:t> events </a:t>
            </a:r>
            <a:r>
              <a:rPr lang="nl-BE" sz="1000" kern="1200" dirty="0" err="1">
                <a:solidFill>
                  <a:schemeClr val="tx1"/>
                </a:solidFill>
                <a:effectLst/>
                <a:latin typeface="Arial" pitchFamily="34" charset="0"/>
                <a:ea typeface="ＭＳ Ｐゴシック" charset="0"/>
                <a:cs typeface="Arial" pitchFamily="34" charset="0"/>
              </a:rPr>
              <a:t>with</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the</a:t>
            </a:r>
            <a:r>
              <a:rPr lang="nl-BE" sz="1000" kern="1200" dirty="0">
                <a:solidFill>
                  <a:schemeClr val="tx1"/>
                </a:solidFill>
                <a:effectLst/>
                <a:latin typeface="Arial" pitchFamily="34" charset="0"/>
                <a:ea typeface="ＭＳ Ｐゴシック" charset="0"/>
                <a:cs typeface="Arial" pitchFamily="34" charset="0"/>
              </a:rPr>
              <a:t> correct event in </a:t>
            </a:r>
            <a:r>
              <a:rPr lang="nl-BE" sz="1000" kern="1200" dirty="0" err="1">
                <a:solidFill>
                  <a:schemeClr val="tx1"/>
                </a:solidFill>
                <a:effectLst/>
                <a:latin typeface="Arial" pitchFamily="34" charset="0"/>
                <a:ea typeface="ＭＳ Ｐゴシック" charset="0"/>
                <a:cs typeface="Arial" pitchFamily="34" charset="0"/>
              </a:rPr>
              <a:t>sequence</a:t>
            </a:r>
            <a:r>
              <a:rPr lang="nl-BE" sz="1000" kern="1200" dirty="0">
                <a:solidFill>
                  <a:schemeClr val="tx1"/>
                </a:solidFill>
                <a:effectLst/>
                <a:latin typeface="Arial" pitchFamily="34" charset="0"/>
                <a:ea typeface="ＭＳ Ｐゴシック" charset="0"/>
                <a:cs typeface="Arial" pitchFamily="34" charset="0"/>
              </a:rPr>
              <a:t>.) The </a:t>
            </a:r>
            <a:r>
              <a:rPr lang="nl-BE" sz="1000" kern="1200" dirty="0" err="1">
                <a:solidFill>
                  <a:schemeClr val="tx1"/>
                </a:solidFill>
                <a:effectLst/>
                <a:latin typeface="Arial" pitchFamily="34" charset="0"/>
                <a:ea typeface="ＭＳ Ｐゴシック" charset="0"/>
                <a:cs typeface="Arial" pitchFamily="34" charset="0"/>
              </a:rPr>
              <a:t>same</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technique</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can</a:t>
            </a:r>
            <a:r>
              <a:rPr lang="nl-BE" sz="1000" kern="1200" dirty="0">
                <a:solidFill>
                  <a:schemeClr val="tx1"/>
                </a:solidFill>
                <a:effectLst/>
                <a:latin typeface="Arial" pitchFamily="34" charset="0"/>
                <a:ea typeface="ＭＳ Ｐゴシック" charset="0"/>
                <a:cs typeface="Arial" pitchFamily="34" charset="0"/>
              </a:rPr>
              <a:t> handle events </a:t>
            </a:r>
            <a:r>
              <a:rPr lang="nl-BE" sz="1000" kern="1200" dirty="0" err="1">
                <a:solidFill>
                  <a:schemeClr val="tx1"/>
                </a:solidFill>
                <a:effectLst/>
                <a:latin typeface="Arial" pitchFamily="34" charset="0"/>
                <a:ea typeface="ＭＳ Ｐゴシック" charset="0"/>
                <a:cs typeface="Arial" pitchFamily="34" charset="0"/>
              </a:rPr>
              <a:t>received</a:t>
            </a:r>
            <a:r>
              <a:rPr lang="nl-BE" sz="1000" kern="1200" dirty="0">
                <a:solidFill>
                  <a:schemeClr val="tx1"/>
                </a:solidFill>
                <a:effectLst/>
                <a:latin typeface="Arial" pitchFamily="34" charset="0"/>
                <a:ea typeface="ＭＳ Ｐゴシック" charset="0"/>
                <a:cs typeface="Arial" pitchFamily="34" charset="0"/>
              </a:rPr>
              <a:t> in </a:t>
            </a:r>
            <a:r>
              <a:rPr lang="nl-BE" sz="1000" kern="1200" dirty="0" err="1">
                <a:solidFill>
                  <a:schemeClr val="tx1"/>
                </a:solidFill>
                <a:effectLst/>
                <a:latin typeface="Arial" pitchFamily="34" charset="0"/>
                <a:ea typeface="ＭＳ Ｐゴシック" charset="0"/>
                <a:cs typeface="Arial" pitchFamily="34" charset="0"/>
              </a:rPr>
              <a:t>the</a:t>
            </a:r>
            <a:r>
              <a:rPr lang="nl-BE" sz="1000" kern="1200" dirty="0">
                <a:solidFill>
                  <a:schemeClr val="tx1"/>
                </a:solidFill>
                <a:effectLst/>
                <a:latin typeface="Arial" pitchFamily="34" charset="0"/>
                <a:ea typeface="ＭＳ Ｐゴシック" charset="0"/>
                <a:cs typeface="Arial" pitchFamily="34" charset="0"/>
              </a:rPr>
              <a:t> wrong </a:t>
            </a:r>
            <a:r>
              <a:rPr lang="nl-BE" sz="1000" kern="1200" dirty="0" err="1">
                <a:solidFill>
                  <a:schemeClr val="tx1"/>
                </a:solidFill>
                <a:effectLst/>
                <a:latin typeface="Arial" pitchFamily="34" charset="0"/>
                <a:ea typeface="ＭＳ Ｐゴシック" charset="0"/>
                <a:cs typeface="Arial" pitchFamily="34" charset="0"/>
              </a:rPr>
              <a:t>sequence</a:t>
            </a:r>
            <a:r>
              <a:rPr lang="nl-BE" sz="1000" kern="1200" dirty="0">
                <a:solidFill>
                  <a:schemeClr val="tx1"/>
                </a:solidFill>
                <a:effectLst/>
                <a:latin typeface="Arial" pitchFamily="34" charset="0"/>
                <a:ea typeface="ＭＳ Ｐゴシック" charset="0"/>
                <a:cs typeface="Arial" pitchFamily="34" charset="0"/>
              </a:rPr>
              <a:t> - a common </a:t>
            </a:r>
            <a:r>
              <a:rPr lang="nl-BE" sz="1000" kern="1200" dirty="0" err="1">
                <a:solidFill>
                  <a:schemeClr val="tx1"/>
                </a:solidFill>
                <a:effectLst/>
                <a:latin typeface="Arial" pitchFamily="34" charset="0"/>
                <a:ea typeface="ＭＳ Ｐゴシック" charset="0"/>
                <a:cs typeface="Arial" pitchFamily="34" charset="0"/>
              </a:rPr>
              <a:t>problem</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with</a:t>
            </a:r>
            <a:r>
              <a:rPr lang="nl-BE" sz="1000" kern="1200" dirty="0">
                <a:solidFill>
                  <a:schemeClr val="tx1"/>
                </a:solidFill>
                <a:effectLst/>
                <a:latin typeface="Arial" pitchFamily="34" charset="0"/>
                <a:ea typeface="ＭＳ Ｐゴシック" charset="0"/>
                <a:cs typeface="Arial" pitchFamily="34" charset="0"/>
              </a:rPr>
              <a:t> systems </a:t>
            </a:r>
            <a:r>
              <a:rPr lang="nl-BE" sz="1000" kern="1200" dirty="0" err="1">
                <a:solidFill>
                  <a:schemeClr val="tx1"/>
                </a:solidFill>
                <a:effectLst/>
                <a:latin typeface="Arial" pitchFamily="34" charset="0"/>
                <a:ea typeface="ＭＳ Ｐゴシック" charset="0"/>
                <a:cs typeface="Arial" pitchFamily="34" charset="0"/>
              </a:rPr>
              <a:t>that</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communicate</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with</a:t>
            </a:r>
            <a:r>
              <a:rPr lang="nl-BE" sz="1000" kern="1200" dirty="0">
                <a:solidFill>
                  <a:schemeClr val="tx1"/>
                </a:solidFill>
                <a:effectLst/>
                <a:latin typeface="Arial" pitchFamily="34" charset="0"/>
                <a:ea typeface="ＭＳ Ｐゴシック" charset="0"/>
                <a:cs typeface="Arial" pitchFamily="34" charset="0"/>
              </a:rPr>
              <a:t> </a:t>
            </a:r>
            <a:r>
              <a:rPr lang="nl-BE" sz="1000" kern="1200" dirty="0" err="1">
                <a:solidFill>
                  <a:schemeClr val="tx1"/>
                </a:solidFill>
                <a:effectLst/>
                <a:latin typeface="Arial" pitchFamily="34" charset="0"/>
                <a:ea typeface="ＭＳ Ｐゴシック" charset="0"/>
                <a:cs typeface="Arial" pitchFamily="34" charset="0"/>
              </a:rPr>
              <a:t>asynchronous</a:t>
            </a:r>
            <a:r>
              <a:rPr lang="nl-BE" sz="1000" kern="1200" dirty="0">
                <a:solidFill>
                  <a:schemeClr val="tx1"/>
                </a:solidFill>
                <a:effectLst/>
                <a:latin typeface="Arial" pitchFamily="34" charset="0"/>
                <a:ea typeface="ＭＳ Ｐゴシック" charset="0"/>
                <a:cs typeface="Arial" pitchFamily="34" charset="0"/>
              </a:rPr>
              <a:t> messaging.</a:t>
            </a:r>
          </a:p>
          <a:p>
            <a:endParaRPr lang="nl-BE" dirty="0"/>
          </a:p>
        </p:txBody>
      </p:sp>
      <p:sp>
        <p:nvSpPr>
          <p:cNvPr id="4" name="Slide Number Placeholder 3"/>
          <p:cNvSpPr>
            <a:spLocks noGrp="1"/>
          </p:cNvSpPr>
          <p:nvPr>
            <p:ph type="sldNum" sz="quarter" idx="10"/>
          </p:nvPr>
        </p:nvSpPr>
        <p:spPr/>
        <p:txBody>
          <a:bodyPr/>
          <a:lstStyle/>
          <a:p>
            <a:pPr>
              <a:defRPr/>
            </a:pPr>
            <a:fld id="{076B50CD-F5B5-4E53-A79B-556DAB40221E}" type="slidenum">
              <a:rPr lang="en-ZA" smtClean="0"/>
              <a:pPr>
                <a:defRPr/>
              </a:pPr>
              <a:t>31</a:t>
            </a:fld>
            <a:endParaRPr lang="en-ZA"/>
          </a:p>
        </p:txBody>
      </p:sp>
    </p:spTree>
    <p:extLst>
      <p:ext uri="{BB962C8B-B14F-4D97-AF65-F5344CB8AC3E}">
        <p14:creationId xmlns:p14="http://schemas.microsoft.com/office/powerpoint/2010/main" val="237715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err="1">
                <a:solidFill>
                  <a:schemeClr val="tx1"/>
                </a:solidFill>
                <a:effectLst/>
                <a:latin typeface="Arial" pitchFamily="34" charset="0"/>
                <a:ea typeface="ＭＳ Ｐゴシック" charset="0"/>
                <a:cs typeface="Arial" pitchFamily="34" charset="0"/>
              </a:rPr>
              <a:t>Sql</a:t>
            </a:r>
            <a:r>
              <a:rPr lang="en-US" sz="1000" b="0" i="0" u="none" strike="noStrike" kern="1200" dirty="0">
                <a:solidFill>
                  <a:schemeClr val="tx1"/>
                </a:solidFill>
                <a:effectLst/>
                <a:latin typeface="Arial" pitchFamily="34" charset="0"/>
                <a:ea typeface="ＭＳ Ｐゴシック" charset="0"/>
                <a:cs typeface="Arial" pitchFamily="34" charset="0"/>
              </a:rPr>
              <a:t> stream store is </a:t>
            </a:r>
            <a:r>
              <a:rPr lang="en-US" sz="1000" b="0" i="0" u="none" strike="noStrike" kern="1200" dirty="0" err="1">
                <a:solidFill>
                  <a:schemeClr val="tx1"/>
                </a:solidFill>
                <a:effectLst/>
                <a:latin typeface="Arial" pitchFamily="34" charset="0"/>
                <a:ea typeface="ＭＳ Ｐゴシック" charset="0"/>
                <a:cs typeface="Arial" pitchFamily="34" charset="0"/>
              </a:rPr>
              <a:t>zo’n</a:t>
            </a:r>
            <a:r>
              <a:rPr lang="en-US" sz="1000" b="0" i="0" u="none" strike="noStrike" kern="1200" dirty="0">
                <a:solidFill>
                  <a:schemeClr val="tx1"/>
                </a:solidFill>
                <a:effectLst/>
                <a:latin typeface="Arial" pitchFamily="34" charset="0"/>
                <a:ea typeface="ＭＳ Ｐゴシック" charset="0"/>
                <a:cs typeface="Arial" pitchFamily="34" charset="0"/>
              </a:rPr>
              <a:t> tool. Het is </a:t>
            </a:r>
            <a:r>
              <a:rPr lang="en-US" sz="1000" b="0" i="0" u="none" strike="noStrike" kern="1200" dirty="0" err="1">
                <a:solidFill>
                  <a:schemeClr val="tx1"/>
                </a:solidFill>
                <a:effectLst/>
                <a:latin typeface="Arial" pitchFamily="34" charset="0"/>
                <a:ea typeface="ＭＳ Ｐゴシック" charset="0"/>
                <a:cs typeface="Arial" pitchFamily="34" charset="0"/>
              </a:rPr>
              <a:t>een</a:t>
            </a:r>
            <a:r>
              <a:rPr lang="en-US" sz="1000" b="0" i="0" u="none" strike="noStrike" kern="1200" dirty="0">
                <a:solidFill>
                  <a:schemeClr val="tx1"/>
                </a:solidFill>
                <a:effectLst/>
                <a:latin typeface="Arial" pitchFamily="34" charset="0"/>
                <a:ea typeface="ＭＳ Ｐゴシック" charset="0"/>
                <a:cs typeface="Arial" pitchFamily="34" charset="0"/>
              </a:rPr>
              <a:t> library</a:t>
            </a:r>
          </a:p>
          <a:p>
            <a:r>
              <a:rPr lang="en-US" sz="1000" b="0" i="0" u="none" strike="noStrike" kern="1200" dirty="0" err="1">
                <a:solidFill>
                  <a:schemeClr val="tx1"/>
                </a:solidFill>
                <a:effectLst/>
                <a:latin typeface="Arial" pitchFamily="34" charset="0"/>
                <a:ea typeface="ＭＳ Ｐゴシック" charset="0"/>
                <a:cs typeface="Arial" pitchFamily="34" charset="0"/>
              </a:rPr>
              <a:t>SQLStreamStore</a:t>
            </a:r>
            <a:r>
              <a:rPr lang="en-US" sz="1000" b="0" i="0" u="none" strike="noStrike" kern="1200" dirty="0">
                <a:solidFill>
                  <a:schemeClr val="tx1"/>
                </a:solidFill>
                <a:effectLst/>
                <a:latin typeface="Arial" pitchFamily="34" charset="0"/>
                <a:ea typeface="ＭＳ Ｐゴシック" charset="0"/>
                <a:cs typeface="Arial" pitchFamily="34" charset="0"/>
              </a:rPr>
              <a:t> / relational databases will never be </a:t>
            </a:r>
            <a:r>
              <a:rPr lang="en-US" sz="1000" b="0" i="0" u="none" strike="noStrike" kern="1200" dirty="0" err="1">
                <a:solidFill>
                  <a:schemeClr val="tx1"/>
                </a:solidFill>
                <a:effectLst/>
                <a:latin typeface="Arial" pitchFamily="34" charset="0"/>
                <a:ea typeface="ＭＳ Ｐゴシック" charset="0"/>
                <a:cs typeface="Arial" pitchFamily="34" charset="0"/>
              </a:rPr>
              <a:t>be</a:t>
            </a:r>
            <a:r>
              <a:rPr lang="en-US" sz="1000" b="0" i="0" u="none" strike="noStrike" kern="1200" dirty="0">
                <a:solidFill>
                  <a:schemeClr val="tx1"/>
                </a:solidFill>
                <a:effectLst/>
                <a:latin typeface="Arial" pitchFamily="34" charset="0"/>
                <a:ea typeface="ＭＳ Ｐゴシック" charset="0"/>
                <a:cs typeface="Arial" pitchFamily="34" charset="0"/>
              </a:rPr>
              <a:t> as fast as custom stream / event based databases (</a:t>
            </a:r>
            <a:r>
              <a:rPr lang="en-US" sz="1000" b="0" i="0" u="none" strike="noStrike" kern="1200" dirty="0" err="1">
                <a:solidFill>
                  <a:schemeClr val="tx1"/>
                </a:solidFill>
                <a:effectLst/>
                <a:latin typeface="Arial" pitchFamily="34" charset="0"/>
                <a:ea typeface="ＭＳ Ｐゴシック" charset="0"/>
                <a:cs typeface="Arial" pitchFamily="34" charset="0"/>
              </a:rPr>
              <a:t>e.g</a:t>
            </a:r>
            <a:r>
              <a:rPr lang="en-US" sz="1000" b="0" i="0" u="none" strike="noStrike" kern="1200" dirty="0">
                <a:solidFill>
                  <a:schemeClr val="tx1"/>
                </a:solidFill>
                <a:effectLst/>
                <a:latin typeface="Arial" pitchFamily="34" charset="0"/>
                <a:ea typeface="ＭＳ Ｐゴシック" charset="0"/>
                <a:cs typeface="Arial" pitchFamily="34" charset="0"/>
              </a:rPr>
              <a:t> </a:t>
            </a:r>
            <a:r>
              <a:rPr lang="en-US" sz="1000" b="0" i="0" u="none" strike="noStrike" kern="1200" dirty="0" err="1">
                <a:solidFill>
                  <a:schemeClr val="tx1"/>
                </a:solidFill>
                <a:effectLst/>
                <a:latin typeface="Arial" pitchFamily="34" charset="0"/>
                <a:ea typeface="ＭＳ Ｐゴシック" charset="0"/>
                <a:cs typeface="Arial" pitchFamily="34" charset="0"/>
              </a:rPr>
              <a:t>EventStore</a:t>
            </a:r>
            <a:r>
              <a:rPr lang="en-US" sz="1000" b="0" i="0" u="none" strike="noStrike" kern="1200" dirty="0">
                <a:solidFill>
                  <a:schemeClr val="tx1"/>
                </a:solidFill>
                <a:effectLst/>
                <a:latin typeface="Arial" pitchFamily="34" charset="0"/>
                <a:ea typeface="ＭＳ Ｐゴシック" charset="0"/>
                <a:cs typeface="Arial" pitchFamily="34" charset="0"/>
              </a:rPr>
              <a:t>, Kafka). For DDD applications (aka "collaborative domains") that would otherwise use a traditional RDBMS databases (and ORMs) it should perform within expectations.</a:t>
            </a:r>
          </a:p>
          <a:p>
            <a:r>
              <a:rPr lang="en-US" sz="1000" b="0" i="0" u="none" strike="noStrike" kern="1200" dirty="0">
                <a:solidFill>
                  <a:schemeClr val="tx1"/>
                </a:solidFill>
                <a:effectLst/>
                <a:latin typeface="Arial" pitchFamily="34" charset="0"/>
                <a:ea typeface="ＭＳ Ｐゴシック" charset="0"/>
                <a:cs typeface="Arial" pitchFamily="34" charset="0"/>
              </a:rPr>
              <a:t>Maar </a:t>
            </a:r>
            <a:r>
              <a:rPr lang="en-US" sz="1000" b="0" i="0" u="none" strike="noStrike" kern="1200" dirty="0" err="1">
                <a:solidFill>
                  <a:schemeClr val="tx1"/>
                </a:solidFill>
                <a:effectLst/>
                <a:latin typeface="Arial" pitchFamily="34" charset="0"/>
                <a:ea typeface="ＭＳ Ｐゴシック" charset="0"/>
                <a:cs typeface="Arial" pitchFamily="34" charset="0"/>
              </a:rPr>
              <a:t>ook</a:t>
            </a:r>
            <a:r>
              <a:rPr lang="en-US" sz="1000" b="0" i="0" u="none" strike="noStrike" kern="1200" dirty="0">
                <a:solidFill>
                  <a:schemeClr val="tx1"/>
                </a:solidFill>
                <a:effectLst/>
                <a:latin typeface="Arial" pitchFamily="34" charset="0"/>
                <a:ea typeface="ＭＳ Ｐゴシック" charset="0"/>
                <a:cs typeface="Arial" pitchFamily="34" charset="0"/>
              </a:rPr>
              <a:t> </a:t>
            </a:r>
            <a:r>
              <a:rPr lang="en-US" sz="1000" b="0" i="0" u="none" strike="noStrike" kern="1200" dirty="0" err="1">
                <a:solidFill>
                  <a:schemeClr val="tx1"/>
                </a:solidFill>
                <a:effectLst/>
                <a:latin typeface="Arial" pitchFamily="34" charset="0"/>
                <a:ea typeface="ＭＳ Ｐゴシック" charset="0"/>
                <a:cs typeface="Arial" pitchFamily="34" charset="0"/>
              </a:rPr>
              <a:t>postgressql</a:t>
            </a:r>
            <a:endParaRPr lang="nl-BE" sz="1000" kern="1200" dirty="0">
              <a:solidFill>
                <a:schemeClr val="tx1"/>
              </a:solidFill>
              <a:effectLst/>
              <a:latin typeface="Arial" pitchFamily="34" charset="0"/>
              <a:ea typeface="ＭＳ Ｐゴシック" charset="0"/>
              <a:cs typeface="Arial" pitchFamily="34" charset="0"/>
            </a:endParaRPr>
          </a:p>
        </p:txBody>
      </p:sp>
      <p:sp>
        <p:nvSpPr>
          <p:cNvPr id="4" name="Slide Number Placeholder 3"/>
          <p:cNvSpPr>
            <a:spLocks noGrp="1"/>
          </p:cNvSpPr>
          <p:nvPr>
            <p:ph type="sldNum" sz="quarter" idx="10"/>
          </p:nvPr>
        </p:nvSpPr>
        <p:spPr/>
        <p:txBody>
          <a:bodyPr/>
          <a:lstStyle/>
          <a:p>
            <a:pPr>
              <a:defRPr/>
            </a:pPr>
            <a:fld id="{076B50CD-F5B5-4E53-A79B-556DAB40221E}" type="slidenum">
              <a:rPr lang="en-ZA" smtClean="0"/>
              <a:pPr>
                <a:defRPr/>
              </a:pPr>
              <a:t>3</a:t>
            </a:fld>
            <a:endParaRPr lang="en-ZA"/>
          </a:p>
        </p:txBody>
      </p:sp>
    </p:spTree>
    <p:extLst>
      <p:ext uri="{BB962C8B-B14F-4D97-AF65-F5344CB8AC3E}">
        <p14:creationId xmlns:p14="http://schemas.microsoft.com/office/powerpoint/2010/main" val="374852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0" i="0" u="none" strike="noStrike" kern="1200" dirty="0">
                <a:solidFill>
                  <a:schemeClr val="tx1"/>
                </a:solidFill>
                <a:effectLst/>
                <a:latin typeface="Arial" pitchFamily="34" charset="0"/>
                <a:ea typeface="ＭＳ Ｐゴシック" charset="0"/>
                <a:cs typeface="Arial" pitchFamily="34" charset="0"/>
              </a:rPr>
              <a:t>You can take all the raw events, perhaps transform them a bit, and load them into a big data warehouse where analysts can query the data to their heart’s content.</a:t>
            </a:r>
          </a:p>
          <a:p>
            <a:pPr rtl="0"/>
            <a:r>
              <a:rPr lang="en-US" sz="1000" b="0" i="0" u="none" strike="noStrike" kern="1200" dirty="0">
                <a:solidFill>
                  <a:schemeClr val="tx1"/>
                </a:solidFill>
                <a:effectLst/>
                <a:latin typeface="Arial" pitchFamily="34" charset="0"/>
                <a:ea typeface="ＭＳ Ｐゴシック" charset="0"/>
                <a:cs typeface="Arial" pitchFamily="34" charset="0"/>
              </a:rPr>
              <a:t>You can update full-text search indexes, so that when a user hits the search box, they are searching an up-to-date version of the data.</a:t>
            </a:r>
          </a:p>
          <a:p>
            <a:pPr rtl="0"/>
            <a:r>
              <a:rPr lang="en-US" sz="1000" b="0" i="0" u="none" strike="noStrike" kern="1200" dirty="0">
                <a:solidFill>
                  <a:schemeClr val="tx1"/>
                </a:solidFill>
                <a:effectLst/>
                <a:latin typeface="Arial" pitchFamily="34" charset="0"/>
                <a:ea typeface="ＭＳ Ｐゴシック" charset="0"/>
                <a:cs typeface="Arial" pitchFamily="34" charset="0"/>
              </a:rPr>
              <a:t>You can invalidate or refill any caches, so that reads can be served from fast caches while also making sure that the data in the cache remains fresh.</a:t>
            </a:r>
          </a:p>
          <a:p>
            <a:pPr rtl="0"/>
            <a:r>
              <a:rPr lang="en-US" sz="1000" b="0" i="0" u="none" strike="noStrike" kern="1200" dirty="0">
                <a:solidFill>
                  <a:schemeClr val="tx1"/>
                </a:solidFill>
                <a:effectLst/>
                <a:latin typeface="Arial" pitchFamily="34" charset="0"/>
                <a:ea typeface="ＭＳ Ｐゴシック" charset="0"/>
                <a:cs typeface="Arial" pitchFamily="34" charset="0"/>
              </a:rPr>
              <a:t>And finally, you can even take one event stream, and process it in some way (perhaps joining a few streams together) to create a new output stream. This way, you can plug the output of one system into the input of another system. This is a very powerful way of building complex applications cleanly.</a:t>
            </a:r>
          </a:p>
          <a:p>
            <a:endParaRPr lang="nl-BE" dirty="0"/>
          </a:p>
        </p:txBody>
      </p:sp>
      <p:sp>
        <p:nvSpPr>
          <p:cNvPr id="4" name="Slide Number Placeholder 3"/>
          <p:cNvSpPr>
            <a:spLocks noGrp="1"/>
          </p:cNvSpPr>
          <p:nvPr>
            <p:ph type="sldNum" sz="quarter" idx="10"/>
          </p:nvPr>
        </p:nvSpPr>
        <p:spPr/>
        <p:txBody>
          <a:bodyPr/>
          <a:lstStyle/>
          <a:p>
            <a:pPr>
              <a:defRPr/>
            </a:pPr>
            <a:fld id="{076B50CD-F5B5-4E53-A79B-556DAB40221E}" type="slidenum">
              <a:rPr lang="en-ZA" smtClean="0"/>
              <a:pPr>
                <a:defRPr/>
              </a:pPr>
              <a:t>6</a:t>
            </a:fld>
            <a:endParaRPr lang="en-ZA"/>
          </a:p>
        </p:txBody>
      </p:sp>
    </p:spTree>
    <p:extLst>
      <p:ext uri="{BB962C8B-B14F-4D97-AF65-F5344CB8AC3E}">
        <p14:creationId xmlns:p14="http://schemas.microsoft.com/office/powerpoint/2010/main" val="1973515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Arial" pitchFamily="34" charset="0"/>
                <a:ea typeface="ＭＳ Ｐゴシック" charset="0"/>
                <a:cs typeface="Arial" pitchFamily="34" charset="0"/>
              </a:rPr>
              <a:t>The Streams table contains the collection of unique streams in the store. As stream Ids are strings there are a number of </a:t>
            </a:r>
            <a:r>
              <a:rPr lang="en-US" sz="1000" b="0" i="0" u="none" strike="noStrike" kern="1200" dirty="0" err="1">
                <a:solidFill>
                  <a:schemeClr val="tx1"/>
                </a:solidFill>
                <a:effectLst/>
                <a:latin typeface="Arial" pitchFamily="34" charset="0"/>
                <a:ea typeface="ＭＳ Ｐゴシック" charset="0"/>
                <a:cs typeface="Arial" pitchFamily="34" charset="0"/>
              </a:rPr>
              <a:t>optimisations</a:t>
            </a:r>
            <a:r>
              <a:rPr lang="en-US" sz="1000" b="0" i="0" u="none" strike="noStrike" kern="1200" dirty="0">
                <a:solidFill>
                  <a:schemeClr val="tx1"/>
                </a:solidFill>
                <a:effectLst/>
                <a:latin typeface="Arial" pitchFamily="34" charset="0"/>
                <a:ea typeface="ＭＳ Ｐゴシック" charset="0"/>
                <a:cs typeface="Arial" pitchFamily="34" charset="0"/>
              </a:rPr>
              <a:t> applied:</a:t>
            </a:r>
          </a:p>
          <a:p>
            <a:r>
              <a:rPr lang="en-US" sz="1000" b="0" i="0" u="none" strike="noStrike" kern="1200" dirty="0">
                <a:solidFill>
                  <a:schemeClr val="tx1"/>
                </a:solidFill>
                <a:effectLst/>
                <a:latin typeface="Arial" pitchFamily="34" charset="0"/>
                <a:ea typeface="ＭＳ Ｐゴシック" charset="0"/>
                <a:cs typeface="Arial" pitchFamily="34" charset="0"/>
              </a:rPr>
              <a:t>The original stream Id is stored in column </a:t>
            </a:r>
            <a:r>
              <a:rPr lang="en-US" sz="1000" b="0" i="0" u="none" strike="noStrike" kern="1200" dirty="0" err="1">
                <a:solidFill>
                  <a:schemeClr val="tx1"/>
                </a:solidFill>
                <a:effectLst/>
                <a:latin typeface="Arial" pitchFamily="34" charset="0"/>
                <a:ea typeface="ＭＳ Ｐゴシック" charset="0"/>
                <a:cs typeface="Arial" pitchFamily="34" charset="0"/>
              </a:rPr>
              <a:t>IdOriginal</a:t>
            </a:r>
            <a:r>
              <a:rPr lang="en-US" sz="1000" b="0" i="0" u="none" strike="noStrike" kern="1200" dirty="0">
                <a:solidFill>
                  <a:schemeClr val="tx1"/>
                </a:solidFill>
                <a:effectLst/>
                <a:latin typeface="Arial" pitchFamily="34" charset="0"/>
                <a:ea typeface="ＭＳ Ｐゴシック" charset="0"/>
                <a:cs typeface="Arial" pitchFamily="34" charset="0"/>
              </a:rPr>
              <a:t> and limited to 1000 characters.</a:t>
            </a:r>
          </a:p>
          <a:p>
            <a:r>
              <a:rPr lang="en-US" sz="1000" b="0" i="0" u="none" strike="noStrike" kern="1200" dirty="0">
                <a:solidFill>
                  <a:schemeClr val="tx1"/>
                </a:solidFill>
                <a:effectLst/>
                <a:latin typeface="Arial" pitchFamily="34" charset="0"/>
                <a:ea typeface="ＭＳ Ｐゴシック" charset="0"/>
                <a:cs typeface="Arial" pitchFamily="34" charset="0"/>
              </a:rPr>
              <a:t>Position of </a:t>
            </a:r>
          </a:p>
          <a:p>
            <a:r>
              <a:rPr lang="en-US" sz="1000" b="0" i="0" u="none" strike="noStrike" kern="1200" dirty="0">
                <a:solidFill>
                  <a:schemeClr val="tx1"/>
                </a:solidFill>
                <a:effectLst/>
                <a:latin typeface="Arial" pitchFamily="34" charset="0"/>
                <a:ea typeface="ＭＳ Ｐゴシック" charset="0"/>
                <a:cs typeface="Arial" pitchFamily="34" charset="0"/>
              </a:rPr>
              <a:t>When a stream is appended for first time is it checked to see if it is </a:t>
            </a:r>
            <a:r>
              <a:rPr lang="en-US" sz="1000" b="0" i="0" u="none" strike="noStrike" kern="1200" dirty="0" err="1">
                <a:solidFill>
                  <a:schemeClr val="tx1"/>
                </a:solidFill>
                <a:effectLst/>
                <a:latin typeface="Arial" pitchFamily="34" charset="0"/>
                <a:ea typeface="ＭＳ Ｐゴシック" charset="0"/>
                <a:cs typeface="Arial" pitchFamily="34" charset="0"/>
              </a:rPr>
              <a:t>parsable</a:t>
            </a:r>
            <a:r>
              <a:rPr lang="en-US" sz="1000" b="0" i="0" u="none" strike="noStrike" kern="1200" dirty="0">
                <a:solidFill>
                  <a:schemeClr val="tx1"/>
                </a:solidFill>
                <a:effectLst/>
                <a:latin typeface="Arial" pitchFamily="34" charset="0"/>
                <a:ea typeface="ＭＳ Ｐゴシック" charset="0"/>
                <a:cs typeface="Arial" pitchFamily="34" charset="0"/>
              </a:rPr>
              <a:t> as a </a:t>
            </a:r>
            <a:r>
              <a:rPr lang="en-US" sz="1000" b="0" i="0" u="none" strike="noStrike" kern="1200" dirty="0" err="1">
                <a:solidFill>
                  <a:schemeClr val="tx1"/>
                </a:solidFill>
                <a:effectLst/>
                <a:latin typeface="Arial" pitchFamily="34" charset="0"/>
                <a:ea typeface="ＭＳ Ｐゴシック" charset="0"/>
                <a:cs typeface="Arial" pitchFamily="34" charset="0"/>
              </a:rPr>
              <a:t>Guid</a:t>
            </a:r>
            <a:r>
              <a:rPr lang="en-US" sz="1000" b="0" i="0" u="none" strike="noStrike" kern="1200" dirty="0">
                <a:solidFill>
                  <a:schemeClr val="tx1"/>
                </a:solidFill>
                <a:effectLst/>
                <a:latin typeface="Arial" pitchFamily="34" charset="0"/>
                <a:ea typeface="ＭＳ Ｐゴシック" charset="0"/>
                <a:cs typeface="Arial" pitchFamily="34" charset="0"/>
              </a:rPr>
              <a:t>. If so, then that is stored in the Id column. If not then a Sha1 hash of the Id is generated and used. This helps with stream lookups and the Id unique index constraint.</a:t>
            </a:r>
          </a:p>
          <a:p>
            <a:r>
              <a:rPr lang="en-US" sz="1000" b="0" i="0" u="none" strike="noStrike" kern="1200" dirty="0">
                <a:solidFill>
                  <a:schemeClr val="tx1"/>
                </a:solidFill>
                <a:effectLst/>
                <a:latin typeface="Arial" pitchFamily="34" charset="0"/>
                <a:ea typeface="ＭＳ Ｐゴシック" charset="0"/>
                <a:cs typeface="Arial" pitchFamily="34" charset="0"/>
              </a:rPr>
              <a:t>An </a:t>
            </a:r>
            <a:r>
              <a:rPr lang="en-US" sz="1000" b="0" i="0" u="none" strike="noStrike" kern="1200" dirty="0" err="1">
                <a:solidFill>
                  <a:schemeClr val="tx1"/>
                </a:solidFill>
                <a:effectLst/>
                <a:latin typeface="Arial" pitchFamily="34" charset="0"/>
                <a:ea typeface="ＭＳ Ｐゴシック" charset="0"/>
                <a:cs typeface="Arial" pitchFamily="34" charset="0"/>
              </a:rPr>
              <a:t>IdInternal</a:t>
            </a:r>
            <a:r>
              <a:rPr lang="en-US" sz="1000" b="0" i="0" u="none" strike="noStrike" kern="1200" dirty="0">
                <a:solidFill>
                  <a:schemeClr val="tx1"/>
                </a:solidFill>
                <a:effectLst/>
                <a:latin typeface="Arial" pitchFamily="34" charset="0"/>
                <a:ea typeface="ＭＳ Ｐゴシック" charset="0"/>
                <a:cs typeface="Arial" pitchFamily="34" charset="0"/>
              </a:rPr>
              <a:t> identity column is used for joins with the messages table.</a:t>
            </a:r>
          </a:p>
          <a:p>
            <a:r>
              <a:rPr lang="en-US" sz="1000" b="0" i="0" u="none" strike="noStrike" kern="1200" dirty="0">
                <a:solidFill>
                  <a:schemeClr val="tx1"/>
                </a:solidFill>
                <a:effectLst/>
                <a:latin typeface="Arial" pitchFamily="34" charset="0"/>
                <a:ea typeface="ＭＳ Ｐゴシック" charset="0"/>
                <a:cs typeface="Arial" pitchFamily="34" charset="0"/>
              </a:rPr>
              <a:t>Each new message increases the message position, the </a:t>
            </a:r>
            <a:r>
              <a:rPr lang="en-US" sz="1000" b="0" i="0" u="none" strike="noStrike" kern="1200" dirty="0" err="1">
                <a:solidFill>
                  <a:schemeClr val="tx1"/>
                </a:solidFill>
                <a:effectLst/>
                <a:latin typeface="Arial" pitchFamily="34" charset="0"/>
                <a:ea typeface="ＭＳ Ｐゴシック" charset="0"/>
                <a:cs typeface="Arial" pitchFamily="34" charset="0"/>
              </a:rPr>
              <a:t>StreamVersion</a:t>
            </a:r>
            <a:r>
              <a:rPr lang="en-US" sz="1000" b="0" i="0" u="none" strike="noStrike" kern="1200" dirty="0">
                <a:solidFill>
                  <a:schemeClr val="tx1"/>
                </a:solidFill>
                <a:effectLst/>
                <a:latin typeface="Arial" pitchFamily="34" charset="0"/>
                <a:ea typeface="ＭＳ Ｐゴシック" charset="0"/>
                <a:cs typeface="Arial" pitchFamily="34" charset="0"/>
              </a:rPr>
              <a:t> is increased for the stream. </a:t>
            </a:r>
          </a:p>
          <a:p>
            <a:endParaRPr lang="nl-BE" dirty="0"/>
          </a:p>
          <a:p>
            <a:pPr marL="0" indent="0">
              <a:buNone/>
            </a:pPr>
            <a:r>
              <a:rPr lang="nl-BE" dirty="0" err="1"/>
              <a:t>Sql</a:t>
            </a:r>
            <a:r>
              <a:rPr lang="nl-BE" dirty="0"/>
              <a:t> user-</a:t>
            </a:r>
            <a:r>
              <a:rPr lang="nl-BE" dirty="0" err="1"/>
              <a:t>defined</a:t>
            </a:r>
            <a:r>
              <a:rPr lang="nl-BE" dirty="0"/>
              <a:t>-</a:t>
            </a:r>
            <a:r>
              <a:rPr lang="nl-BE" dirty="0" err="1"/>
              <a:t>table</a:t>
            </a:r>
            <a:r>
              <a:rPr lang="nl-BE" dirty="0"/>
              <a:t> type (</a:t>
            </a:r>
            <a:r>
              <a:rPr lang="en-US" sz="1000" b="0" i="0" u="none" strike="noStrike" kern="1200" dirty="0">
                <a:solidFill>
                  <a:schemeClr val="tx1"/>
                </a:solidFill>
                <a:effectLst/>
                <a:latin typeface="Arial" pitchFamily="34" charset="0"/>
                <a:ea typeface="ＭＳ Ｐゴシック" charset="0"/>
                <a:cs typeface="Arial" pitchFamily="34" charset="0"/>
              </a:rPr>
              <a:t>to send multiple rows of data to a Transact-SQL statement) </a:t>
            </a:r>
            <a:endParaRPr lang="nl-BE" dirty="0"/>
          </a:p>
        </p:txBody>
      </p:sp>
      <p:sp>
        <p:nvSpPr>
          <p:cNvPr id="4" name="Slide Number Placeholder 3"/>
          <p:cNvSpPr>
            <a:spLocks noGrp="1"/>
          </p:cNvSpPr>
          <p:nvPr>
            <p:ph type="sldNum" sz="quarter" idx="10"/>
          </p:nvPr>
        </p:nvSpPr>
        <p:spPr/>
        <p:txBody>
          <a:bodyPr/>
          <a:lstStyle/>
          <a:p>
            <a:pPr>
              <a:defRPr/>
            </a:pPr>
            <a:fld id="{076B50CD-F5B5-4E53-A79B-556DAB40221E}" type="slidenum">
              <a:rPr lang="en-ZA" smtClean="0"/>
              <a:pPr>
                <a:defRPr/>
              </a:pPr>
              <a:t>7</a:t>
            </a:fld>
            <a:endParaRPr lang="en-ZA"/>
          </a:p>
        </p:txBody>
      </p:sp>
    </p:spTree>
    <p:extLst>
      <p:ext uri="{BB962C8B-B14F-4D97-AF65-F5344CB8AC3E}">
        <p14:creationId xmlns:p14="http://schemas.microsoft.com/office/powerpoint/2010/main" val="97353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latin typeface="Arial" pitchFamily="34" charset="0"/>
              <a:ea typeface="ＭＳ Ｐゴシック" charset="0"/>
              <a:cs typeface="Arial" pitchFamily="34" charset="0"/>
            </a:endParaRPr>
          </a:p>
          <a:p>
            <a:r>
              <a:rPr lang="en-US" sz="1000" kern="1200" dirty="0" err="1">
                <a:solidFill>
                  <a:schemeClr val="tx1"/>
                </a:solidFill>
                <a:latin typeface="Arial" pitchFamily="34" charset="0"/>
                <a:ea typeface="ＭＳ Ｐゴシック" charset="0"/>
                <a:cs typeface="Arial" pitchFamily="34" charset="0"/>
              </a:rPr>
              <a:t>GetUtcNow</a:t>
            </a:r>
            <a:r>
              <a:rPr lang="en-US" sz="1000" kern="1200" dirty="0">
                <a:solidFill>
                  <a:schemeClr val="tx1"/>
                </a:solidFill>
                <a:latin typeface="Arial" pitchFamily="34" charset="0"/>
                <a:ea typeface="ＭＳ Ｐゴシック" charset="0"/>
                <a:cs typeface="Arial" pitchFamily="34" charset="0"/>
              </a:rPr>
              <a:t>:  Represents an operation to get the UTC data time. Mainly used in tests to control the temporal concerns.</a:t>
            </a:r>
          </a:p>
          <a:p>
            <a:r>
              <a:rPr lang="en-US" sz="1000" kern="1200" dirty="0">
                <a:solidFill>
                  <a:schemeClr val="tx1"/>
                </a:solidFill>
                <a:latin typeface="Arial" pitchFamily="34" charset="0"/>
                <a:ea typeface="ＭＳ Ｐゴシック" charset="0"/>
                <a:cs typeface="Arial" pitchFamily="34" charset="0"/>
              </a:rPr>
              <a:t>To help with perf, the max age of messages in a stream are cached. It is not expected that a streams max age metadata to be changed frequently. </a:t>
            </a:r>
          </a:p>
          <a:p>
            <a:r>
              <a:rPr lang="en-US" sz="1000" kern="1200" dirty="0" err="1">
                <a:solidFill>
                  <a:schemeClr val="tx1"/>
                </a:solidFill>
                <a:latin typeface="Arial" pitchFamily="34" charset="0"/>
                <a:ea typeface="ＭＳ Ｐゴシック" charset="0"/>
                <a:cs typeface="Arial" pitchFamily="34" charset="0"/>
              </a:rPr>
              <a:t>CacheExpire</a:t>
            </a:r>
            <a:r>
              <a:rPr lang="en-US" sz="1000" kern="1200" dirty="0">
                <a:solidFill>
                  <a:schemeClr val="tx1"/>
                </a:solidFill>
                <a:latin typeface="Arial" pitchFamily="34" charset="0"/>
                <a:ea typeface="ＭＳ Ｐゴシック" charset="0"/>
                <a:cs typeface="Arial" pitchFamily="34" charset="0"/>
              </a:rPr>
              <a:t>:  hold on to the max age for the  specified timespan. The default is 1 minute.</a:t>
            </a:r>
          </a:p>
          <a:p>
            <a:r>
              <a:rPr lang="en-US" sz="1000" kern="1200" dirty="0" err="1">
                <a:solidFill>
                  <a:schemeClr val="tx1"/>
                </a:solidFill>
                <a:latin typeface="Arial" pitchFamily="34" charset="0"/>
                <a:ea typeface="ＭＳ Ｐゴシック" charset="0"/>
                <a:cs typeface="Arial" pitchFamily="34" charset="0"/>
              </a:rPr>
              <a:t>CacheMaxSize</a:t>
            </a:r>
            <a:r>
              <a:rPr lang="en-US" sz="1000" kern="1200" dirty="0">
                <a:solidFill>
                  <a:schemeClr val="tx1"/>
                </a:solidFill>
                <a:latin typeface="Arial" pitchFamily="34" charset="0"/>
                <a:ea typeface="ＭＳ Ｐゴシック" charset="0"/>
                <a:cs typeface="Arial" pitchFamily="34" charset="0"/>
              </a:rPr>
              <a:t>: define how many items are cached. The default value is 10000.</a:t>
            </a:r>
            <a:endParaRPr lang="nl-BE" dirty="0"/>
          </a:p>
        </p:txBody>
      </p:sp>
      <p:sp>
        <p:nvSpPr>
          <p:cNvPr id="4" name="Slide Number Placeholder 3"/>
          <p:cNvSpPr>
            <a:spLocks noGrp="1"/>
          </p:cNvSpPr>
          <p:nvPr>
            <p:ph type="sldNum" sz="quarter" idx="10"/>
          </p:nvPr>
        </p:nvSpPr>
        <p:spPr/>
        <p:txBody>
          <a:bodyPr/>
          <a:lstStyle/>
          <a:p>
            <a:pPr>
              <a:defRPr/>
            </a:pPr>
            <a:fld id="{076B50CD-F5B5-4E53-A79B-556DAB40221E}" type="slidenum">
              <a:rPr lang="en-ZA" smtClean="0"/>
              <a:pPr>
                <a:defRPr/>
              </a:pPr>
              <a:t>9</a:t>
            </a:fld>
            <a:endParaRPr lang="en-ZA"/>
          </a:p>
        </p:txBody>
      </p:sp>
    </p:spTree>
    <p:extLst>
      <p:ext uri="{BB962C8B-B14F-4D97-AF65-F5344CB8AC3E}">
        <p14:creationId xmlns:p14="http://schemas.microsoft.com/office/powerpoint/2010/main" val="1135366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a:t>
            </a:r>
            <a:r>
              <a:rPr lang="en-US" sz="1200" dirty="0" err="1"/>
              <a:t>streamId</a:t>
            </a:r>
            <a:r>
              <a:rPr lang="en-US" sz="1200" dirty="0"/>
              <a:t> is a value object that wraps a string ensuring non-null and no whitespace. </a:t>
            </a:r>
            <a:r>
              <a:rPr lang="en-US" sz="1200" dirty="0" err="1"/>
              <a:t>StreamIds</a:t>
            </a:r>
            <a:r>
              <a:rPr lang="en-US" sz="1200" dirty="0"/>
              <a:t> lengths should not exceed the limits set by underlying store.</a:t>
            </a:r>
          </a:p>
          <a:p>
            <a:r>
              <a:rPr lang="en-US" sz="1200" dirty="0"/>
              <a:t>The </a:t>
            </a:r>
            <a:r>
              <a:rPr lang="en-US" sz="1200" dirty="0" err="1"/>
              <a:t>expectedVersion</a:t>
            </a:r>
            <a:r>
              <a:rPr lang="en-US" sz="1200" dirty="0"/>
              <a:t> parameter is used for concurrency checking. You can supply a specific that you expect the stream to be at and if the stream is at a different version, a </a:t>
            </a:r>
            <a:r>
              <a:rPr lang="en-US" sz="1200" dirty="0" err="1"/>
              <a:t>WrongExpectedVersionException</a:t>
            </a:r>
            <a:r>
              <a:rPr lang="en-US" sz="1200" dirty="0"/>
              <a:t> is thrown. Alternatively you can supply </a:t>
            </a:r>
            <a:r>
              <a:rPr lang="en-US" sz="1200" dirty="0" err="1"/>
              <a:t>ExpectedVersion.Any</a:t>
            </a:r>
            <a:r>
              <a:rPr lang="en-US" sz="1200" dirty="0"/>
              <a:t> if you don't care what the current stream version is (including if it doesn't yet exist) or </a:t>
            </a:r>
            <a:r>
              <a:rPr lang="en-US" sz="1200" dirty="0" err="1"/>
              <a:t>ExpectedVersion.NoStream</a:t>
            </a:r>
            <a:r>
              <a:rPr lang="en-US" sz="1200" dirty="0"/>
              <a:t> if you explicitly expect it to not yet exist.</a:t>
            </a:r>
          </a:p>
          <a:p>
            <a:r>
              <a:rPr lang="en-US" sz="1200" dirty="0"/>
              <a:t>The message parameter defines the collection of messages that are appended in a transaction. If empty or null then the call is effectively a no-op.</a:t>
            </a:r>
          </a:p>
          <a:p>
            <a:r>
              <a:rPr lang="en-US" sz="1200" dirty="0" err="1"/>
              <a:t>AppendResult</a:t>
            </a:r>
            <a:r>
              <a:rPr lang="en-US" sz="1200" dirty="0"/>
              <a:t> return value contains two properties, CurrentVersion and </a:t>
            </a:r>
            <a:r>
              <a:rPr lang="en-US" sz="1200" dirty="0" err="1"/>
              <a:t>CurrentPosition</a:t>
            </a:r>
            <a:r>
              <a:rPr lang="en-US" sz="1200" dirty="0"/>
              <a:t>. This is useful to return to callers if they need to subsequently load a projection to help with reading their own writes.</a:t>
            </a:r>
            <a:endParaRPr lang="nl-BE" sz="1200" dirty="0"/>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a specific expected`</a:t>
            </a:r>
            <a:r>
              <a:rPr lang="en-US" sz="1200" b="0" i="0" u="none" strike="noStrike" kern="1200" dirty="0">
                <a:solidFill>
                  <a:schemeClr val="tx1"/>
                </a:solidFill>
                <a:effectLst/>
                <a:latin typeface="+mn-lt"/>
                <a:ea typeface="+mn-ea"/>
                <a:cs typeface="+mn-cs"/>
              </a:rPr>
              <a:t> If the collection of messages have been previously written in the same order they appear in the append request starting at the expected version no new messages are written</a:t>
            </a:r>
          </a:p>
          <a:p>
            <a:endParaRPr lang="en-US" dirty="0"/>
          </a:p>
          <a:p>
            <a:r>
              <a:rPr lang="en-US" dirty="0"/>
              <a:t>Idempotent appends is when a stream append operation occurs multiple times but the messages are appended once. This is useful for retry / resume type of operations.</a:t>
            </a:r>
          </a:p>
          <a:p>
            <a:r>
              <a:rPr lang="en-US" dirty="0"/>
              <a:t>When appending messages, the </a:t>
            </a:r>
            <a:r>
              <a:rPr lang="en-US" dirty="0" err="1"/>
              <a:t>MessageId</a:t>
            </a:r>
            <a:r>
              <a:rPr lang="en-US" dirty="0"/>
              <a:t> of </a:t>
            </a:r>
            <a:r>
              <a:rPr lang="en-US" dirty="0" err="1"/>
              <a:t>NewStreamMessage</a:t>
            </a:r>
            <a:r>
              <a:rPr lang="en-US" dirty="0"/>
              <a:t>, coupled with the </a:t>
            </a:r>
            <a:r>
              <a:rPr lang="en-US" dirty="0" err="1"/>
              <a:t>expectedVersion</a:t>
            </a:r>
            <a:r>
              <a:rPr lang="en-US" dirty="0"/>
              <a:t>, determines the idempotency policy applied.</a:t>
            </a:r>
            <a:endParaRPr lang="nl-BE" dirty="0"/>
          </a:p>
          <a:p>
            <a:endParaRPr lang="nl-BE" dirty="0"/>
          </a:p>
        </p:txBody>
      </p:sp>
      <p:sp>
        <p:nvSpPr>
          <p:cNvPr id="4" name="Slide Number Placeholder 3"/>
          <p:cNvSpPr>
            <a:spLocks noGrp="1"/>
          </p:cNvSpPr>
          <p:nvPr>
            <p:ph type="sldNum" sz="quarter" idx="10"/>
          </p:nvPr>
        </p:nvSpPr>
        <p:spPr/>
        <p:txBody>
          <a:bodyPr/>
          <a:lstStyle/>
          <a:p>
            <a:fld id="{C87E1881-7996-40EF-B720-A0B1F05D4A4A}" type="slidenum">
              <a:rPr lang="nl-BE" smtClean="0"/>
              <a:t>11</a:t>
            </a:fld>
            <a:endParaRPr lang="nl-BE"/>
          </a:p>
        </p:txBody>
      </p:sp>
    </p:spTree>
    <p:extLst>
      <p:ext uri="{BB962C8B-B14F-4D97-AF65-F5344CB8AC3E}">
        <p14:creationId xmlns:p14="http://schemas.microsoft.com/office/powerpoint/2010/main" val="203508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This</a:t>
            </a:r>
            <a:r>
              <a:rPr lang="nl-BE" dirty="0"/>
              <a:t> is in contrast </a:t>
            </a:r>
            <a:r>
              <a:rPr lang="nl-BE" dirty="0" err="1"/>
              <a:t>with</a:t>
            </a:r>
            <a:r>
              <a:rPr lang="nl-BE" dirty="0"/>
              <a:t> a real eventstore. Events </a:t>
            </a:r>
            <a:r>
              <a:rPr lang="nl-BE" dirty="0" err="1"/>
              <a:t>will</a:t>
            </a:r>
            <a:r>
              <a:rPr lang="nl-BE" dirty="0"/>
              <a:t> </a:t>
            </a:r>
            <a:r>
              <a:rPr lang="nl-BE" dirty="0" err="1"/>
              <a:t>not</a:t>
            </a:r>
            <a:r>
              <a:rPr lang="nl-BE" dirty="0"/>
              <a:t> </a:t>
            </a:r>
            <a:r>
              <a:rPr lang="nl-BE" dirty="0" err="1"/>
              <a:t>be</a:t>
            </a:r>
            <a:r>
              <a:rPr lang="nl-BE" dirty="0"/>
              <a:t> </a:t>
            </a:r>
            <a:r>
              <a:rPr lang="nl-BE" dirty="0" err="1"/>
              <a:t>deleted</a:t>
            </a:r>
            <a:r>
              <a:rPr lang="nl-BE" dirty="0"/>
              <a:t> </a:t>
            </a:r>
            <a:r>
              <a:rPr lang="nl-BE" dirty="0" err="1"/>
              <a:t>and</a:t>
            </a:r>
            <a:r>
              <a:rPr lang="nl-BE" dirty="0"/>
              <a:t> </a:t>
            </a:r>
            <a:r>
              <a:rPr lang="nl-BE" dirty="0" err="1"/>
              <a:t>you</a:t>
            </a:r>
            <a:r>
              <a:rPr lang="nl-BE" dirty="0"/>
              <a:t> </a:t>
            </a:r>
            <a:r>
              <a:rPr lang="nl-BE" dirty="0" err="1"/>
              <a:t>need</a:t>
            </a:r>
            <a:r>
              <a:rPr lang="nl-BE" dirty="0"/>
              <a:t> </a:t>
            </a:r>
            <a:r>
              <a:rPr lang="nl-BE" dirty="0" err="1"/>
              <a:t>to</a:t>
            </a:r>
            <a:r>
              <a:rPr lang="nl-BE" dirty="0"/>
              <a:t> </a:t>
            </a:r>
            <a:r>
              <a:rPr lang="nl-BE" dirty="0" err="1"/>
              <a:t>use</a:t>
            </a:r>
            <a:r>
              <a:rPr lang="nl-BE" dirty="0"/>
              <a:t> a snapshot </a:t>
            </a:r>
            <a:r>
              <a:rPr lang="nl-BE" dirty="0" err="1"/>
              <a:t>to</a:t>
            </a:r>
            <a:r>
              <a:rPr lang="nl-BE" dirty="0"/>
              <a:t> limit </a:t>
            </a:r>
            <a:r>
              <a:rPr lang="nl-BE" dirty="0" err="1"/>
              <a:t>the</a:t>
            </a:r>
            <a:r>
              <a:rPr lang="nl-BE" dirty="0"/>
              <a:t> </a:t>
            </a:r>
            <a:r>
              <a:rPr lang="nl-BE" dirty="0" err="1"/>
              <a:t>amount</a:t>
            </a:r>
            <a:r>
              <a:rPr lang="nl-BE" dirty="0"/>
              <a:t> of events </a:t>
            </a:r>
            <a:r>
              <a:rPr lang="nl-BE" dirty="0" err="1"/>
              <a:t>that</a:t>
            </a:r>
            <a:r>
              <a:rPr lang="nl-BE" dirty="0"/>
              <a:t> are </a:t>
            </a:r>
            <a:r>
              <a:rPr lang="nl-BE" dirty="0" err="1"/>
              <a:t>read</a:t>
            </a:r>
            <a:r>
              <a:rPr lang="nl-BE" dirty="0"/>
              <a:t>.</a:t>
            </a:r>
          </a:p>
          <a:p>
            <a:endParaRPr lang="nl-BE" dirty="0"/>
          </a:p>
        </p:txBody>
      </p:sp>
      <p:sp>
        <p:nvSpPr>
          <p:cNvPr id="4" name="Slide Number Placeholder 3"/>
          <p:cNvSpPr>
            <a:spLocks noGrp="1"/>
          </p:cNvSpPr>
          <p:nvPr>
            <p:ph type="sldNum" sz="quarter" idx="10"/>
          </p:nvPr>
        </p:nvSpPr>
        <p:spPr/>
        <p:txBody>
          <a:bodyPr/>
          <a:lstStyle/>
          <a:p>
            <a:pPr>
              <a:defRPr/>
            </a:pPr>
            <a:fld id="{076B50CD-F5B5-4E53-A79B-556DAB40221E}" type="slidenum">
              <a:rPr lang="en-ZA" smtClean="0"/>
              <a:pPr>
                <a:defRPr/>
              </a:pPr>
              <a:t>17</a:t>
            </a:fld>
            <a:endParaRPr lang="en-ZA"/>
          </a:p>
        </p:txBody>
      </p:sp>
    </p:spTree>
    <p:extLst>
      <p:ext uri="{BB962C8B-B14F-4D97-AF65-F5344CB8AC3E}">
        <p14:creationId xmlns:p14="http://schemas.microsoft.com/office/powerpoint/2010/main" val="481467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With CEP, you write queries or rules that match certain patterns in the events. They are comparable to SQL queries (which describe what results you want to return from a database), except that the CEP engine continually searches the stream for sets of events that match the query and notifies you (generates a “complex event”) whenever a match is found. This is useful for fraud detection or monitoring business processes, for example.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S-Server: S</a:t>
            </a:r>
            <a:r>
              <a:rPr lang="en-US" sz="1200" b="0" i="1" u="none" strike="noStrike" kern="1200" dirty="0">
                <a:solidFill>
                  <a:schemeClr val="tx1"/>
                </a:solidFill>
                <a:effectLst/>
                <a:latin typeface="+mn-lt"/>
                <a:ea typeface="+mn-ea"/>
                <a:cs typeface="+mn-cs"/>
              </a:rPr>
              <a:t>treaming SQL engine: ANSI </a:t>
            </a:r>
            <a:r>
              <a:rPr lang="en-US" sz="1200" b="0" i="1" u="none" strike="noStrike" kern="1200" dirty="0" err="1">
                <a:solidFill>
                  <a:schemeClr val="tx1"/>
                </a:solidFill>
                <a:effectLst/>
                <a:latin typeface="+mn-lt"/>
                <a:ea typeface="+mn-ea"/>
                <a:cs typeface="+mn-cs"/>
              </a:rPr>
              <a:t>SQL+Java</a:t>
            </a:r>
            <a:endParaRPr lang="en-US" sz="1200" b="0" i="0" u="none" strike="noStrike" kern="1200" dirty="0">
              <a:solidFill>
                <a:schemeClr val="tx1"/>
              </a:solidFill>
              <a:effectLst/>
              <a:latin typeface="+mn-lt"/>
              <a:ea typeface="+mn-ea"/>
              <a:cs typeface="+mn-cs"/>
            </a:endParaRPr>
          </a:p>
          <a:p>
            <a:endParaRPr lang="nl-BE" dirty="0"/>
          </a:p>
        </p:txBody>
      </p:sp>
      <p:sp>
        <p:nvSpPr>
          <p:cNvPr id="4" name="Slide Number Placeholder 3"/>
          <p:cNvSpPr>
            <a:spLocks noGrp="1"/>
          </p:cNvSpPr>
          <p:nvPr>
            <p:ph type="sldNum" sz="quarter" idx="10"/>
          </p:nvPr>
        </p:nvSpPr>
        <p:spPr/>
        <p:txBody>
          <a:bodyPr/>
          <a:lstStyle/>
          <a:p>
            <a:fld id="{C87E1881-7996-40EF-B720-A0B1F05D4A4A}" type="slidenum">
              <a:rPr lang="nl-BE" smtClean="0"/>
              <a:t>25</a:t>
            </a:fld>
            <a:endParaRPr lang="nl-BE"/>
          </a:p>
        </p:txBody>
      </p:sp>
    </p:spTree>
    <p:extLst>
      <p:ext uri="{BB962C8B-B14F-4D97-AF65-F5344CB8AC3E}">
        <p14:creationId xmlns:p14="http://schemas.microsoft.com/office/powerpoint/2010/main" val="155799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Actor frameworks</a:t>
            </a:r>
            <a:r>
              <a:rPr lang="en-US" sz="1200" b="0" i="0" u="none" strike="noStrike" kern="1200" dirty="0">
                <a:solidFill>
                  <a:schemeClr val="tx1"/>
                </a:solidFill>
                <a:effectLst/>
                <a:latin typeface="+mn-lt"/>
                <a:ea typeface="+mn-ea"/>
                <a:cs typeface="+mn-cs"/>
              </a:rPr>
              <a:t> such as </a:t>
            </a:r>
            <a:r>
              <a:rPr lang="en-US" sz="1200" b="0" i="0" u="none" strike="noStrike" kern="1200" dirty="0" err="1">
                <a:solidFill>
                  <a:schemeClr val="tx1"/>
                </a:solidFill>
                <a:effectLst/>
                <a:latin typeface="+mn-lt"/>
                <a:ea typeface="+mn-ea"/>
                <a:cs typeface="+mn-cs"/>
              </a:rPr>
              <a:t>Akka</a:t>
            </a:r>
            <a:r>
              <a:rPr lang="en-US" sz="1200" b="0" i="0" u="none" strike="noStrike" kern="1200" dirty="0">
                <a:solidFill>
                  <a:schemeClr val="tx1"/>
                </a:solidFill>
                <a:effectLst/>
                <a:latin typeface="+mn-lt"/>
                <a:ea typeface="+mn-ea"/>
                <a:cs typeface="+mn-cs"/>
              </a:rPr>
              <a:t> and Service Fabric are also based on streams of immutable events. However, they are primarily a mechanism for concurrency, less a mechanism for data management. They have a distributed component, so you could build a distributed stream processing framework on top of actors. However, it’s worth looking carefully at the fault-tolerance guarantees and failure modes of these systems: many don’t provide durability, for example.</a:t>
            </a:r>
          </a:p>
          <a:p>
            <a:endParaRPr lang="en-US" sz="1200" b="0" i="0" u="none" strike="noStrike" kern="1200" dirty="0">
              <a:solidFill>
                <a:schemeClr val="tx1"/>
              </a:solidFill>
              <a:effectLst/>
              <a:latin typeface="+mn-lt"/>
              <a:ea typeface="+mn-ea"/>
              <a:cs typeface="+mn-cs"/>
            </a:endParaRPr>
          </a:p>
          <a:p>
            <a:r>
              <a:rPr lang="en-US" sz="1000" b="0" i="0" u="none" strike="noStrike" kern="1200" dirty="0">
                <a:solidFill>
                  <a:schemeClr val="tx1"/>
                </a:solidFill>
                <a:effectLst/>
                <a:latin typeface="Arial" pitchFamily="34" charset="0"/>
                <a:ea typeface="ＭＳ Ｐゴシック" charset="0"/>
                <a:cs typeface="Arial" pitchFamily="34" charset="0"/>
              </a:rPr>
              <a:t>The principle it’s built on is very simple, he compares with an append only log file where new messages or events are appended. This creates an ordered sequence of records that in general can handle any streams of events. A significant feature of Kafka is its capability of handling events at very high volumes when distributed over multiple servers.</a:t>
            </a:r>
            <a:endParaRPr lang="nl-BE" dirty="0"/>
          </a:p>
        </p:txBody>
      </p:sp>
      <p:sp>
        <p:nvSpPr>
          <p:cNvPr id="4" name="Slide Number Placeholder 3"/>
          <p:cNvSpPr>
            <a:spLocks noGrp="1"/>
          </p:cNvSpPr>
          <p:nvPr>
            <p:ph type="sldNum" sz="quarter" idx="10"/>
          </p:nvPr>
        </p:nvSpPr>
        <p:spPr/>
        <p:txBody>
          <a:bodyPr/>
          <a:lstStyle/>
          <a:p>
            <a:fld id="{C87E1881-7996-40EF-B720-A0B1F05D4A4A}" type="slidenum">
              <a:rPr lang="nl-BE" smtClean="0"/>
              <a:t>26</a:t>
            </a:fld>
            <a:endParaRPr lang="nl-BE"/>
          </a:p>
        </p:txBody>
      </p:sp>
    </p:spTree>
    <p:extLst>
      <p:ext uri="{BB962C8B-B14F-4D97-AF65-F5344CB8AC3E}">
        <p14:creationId xmlns:p14="http://schemas.microsoft.com/office/powerpoint/2010/main" val="3800250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p:nvSpPr>
        <p:spPr bwMode="auto">
          <a:xfrm>
            <a:off x="0" y="0"/>
            <a:ext cx="9144000" cy="2971800"/>
          </a:xfrm>
          <a:prstGeom prst="rect">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lIns="36000" tIns="0" rIns="36000" bIns="0" anchor="ctr"/>
          <a:lstStyle/>
          <a:p>
            <a:pPr marL="342900" indent="-342900" algn="ctr"/>
            <a:endParaRPr lang="nl-BE">
              <a:cs typeface="Arial" charset="0"/>
            </a:endParaRPr>
          </a:p>
        </p:txBody>
      </p:sp>
      <p:pic>
        <p:nvPicPr>
          <p:cNvPr id="6" name="Picture 12"/>
          <p:cNvPicPr>
            <a:picLocks noChangeAspect="1"/>
          </p:cNvPicPr>
          <p:nvPr/>
        </p:nvPicPr>
        <p:blipFill>
          <a:blip r:embed="rId2" cstate="print">
            <a:extLst>
              <a:ext uri="{28A0092B-C50C-407E-A947-70E740481C1C}">
                <a14:useLocalDpi xmlns:a14="http://schemas.microsoft.com/office/drawing/2010/main" val="0"/>
              </a:ext>
            </a:extLst>
          </a:blip>
          <a:srcRect t="3571" r="4620"/>
          <a:stretch>
            <a:fillRect/>
          </a:stretch>
        </p:blipFill>
        <p:spPr bwMode="auto">
          <a:xfrm>
            <a:off x="5395913" y="0"/>
            <a:ext cx="3748087"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p:cNvSpPr txBox="1">
            <a:spLocks/>
          </p:cNvSpPr>
          <p:nvPr/>
        </p:nvSpPr>
        <p:spPr bwMode="white">
          <a:xfrm>
            <a:off x="450850" y="2589213"/>
            <a:ext cx="4121150" cy="228600"/>
          </a:xfrm>
          <a:prstGeom prst="rect">
            <a:avLst/>
          </a:prstGeom>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14000"/>
              </a:lnSpc>
              <a:spcBef>
                <a:spcPts val="600"/>
              </a:spcBef>
              <a:spcAft>
                <a:spcPts val="100"/>
              </a:spcAft>
              <a:buFont typeface="Arial" pitchFamily="34" charset="0"/>
              <a:buNone/>
              <a:defRPr/>
            </a:pPr>
            <a:fld id="{D2C4EB2A-C602-40DA-B8EC-67C0B9D19DCE}" type="datetime3">
              <a:rPr lang="en-US" sz="1400" smtClean="0">
                <a:solidFill>
                  <a:srgbClr val="E1E1E1"/>
                </a:solidFill>
              </a:rPr>
              <a:pPr eaLnBrk="1" hangingPunct="1">
                <a:lnSpc>
                  <a:spcPct val="114000"/>
                </a:lnSpc>
                <a:spcBef>
                  <a:spcPts val="600"/>
                </a:spcBef>
                <a:spcAft>
                  <a:spcPts val="100"/>
                </a:spcAft>
                <a:buFont typeface="Arial" pitchFamily="34" charset="0"/>
                <a:buNone/>
                <a:defRPr/>
              </a:pPr>
              <a:t>26 September 2018</a:t>
            </a:fld>
            <a:endParaRPr lang="en-US" sz="1400">
              <a:solidFill>
                <a:srgbClr val="E1E1E1"/>
              </a:solidFill>
            </a:endParaRPr>
          </a:p>
        </p:txBody>
      </p:sp>
      <p:sp>
        <p:nvSpPr>
          <p:cNvPr id="2" name="Title 1"/>
          <p:cNvSpPr>
            <a:spLocks noGrp="1"/>
          </p:cNvSpPr>
          <p:nvPr>
            <p:ph type="ctrTitle"/>
          </p:nvPr>
        </p:nvSpPr>
        <p:spPr>
          <a:xfrm>
            <a:off x="449523" y="910110"/>
            <a:ext cx="5038437" cy="763300"/>
          </a:xfrm>
        </p:spPr>
        <p:txBody>
          <a:bodyPr/>
          <a:lstStyle>
            <a:lvl1pPr>
              <a:defRPr sz="2200" b="1" baseline="0">
                <a:solidFill>
                  <a:schemeClr val="bg1"/>
                </a:solidFill>
              </a:defRPr>
            </a:lvl1pPr>
          </a:lstStyle>
          <a:p>
            <a:r>
              <a:rPr lang="en-US"/>
              <a:t>Click to edit Master title style</a:t>
            </a:r>
            <a:endParaRPr lang="en-ZA" dirty="0"/>
          </a:p>
        </p:txBody>
      </p:sp>
      <p:sp>
        <p:nvSpPr>
          <p:cNvPr id="16" name="Text Placeholder 10"/>
          <p:cNvSpPr>
            <a:spLocks noGrp="1"/>
          </p:cNvSpPr>
          <p:nvPr>
            <p:ph type="body" sz="quarter" idx="13"/>
          </p:nvPr>
        </p:nvSpPr>
        <p:spPr bwMode="white">
          <a:xfrm>
            <a:off x="450440" y="1749008"/>
            <a:ext cx="5037716" cy="611372"/>
          </a:xfrm>
        </p:spPr>
        <p:txBody>
          <a:bodyPr rtlCol="0">
            <a:noAutofit/>
          </a:bodyPr>
          <a:lstStyle>
            <a:lvl1pPr>
              <a:defRPr lang="en-US" sz="1600" b="0" dirty="0" smtClean="0">
                <a:solidFill>
                  <a:schemeClr val="bg1"/>
                </a:solidFill>
              </a:defRPr>
            </a:lvl1pPr>
            <a:lvl2pPr>
              <a:defRPr lang="en-ZA" dirty="0">
                <a:solidFill>
                  <a:schemeClr val="tx1">
                    <a:tint val="75000"/>
                  </a:schemeClr>
                </a:solidFill>
              </a:defRPr>
            </a:lvl2pPr>
          </a:lstStyle>
          <a:p>
            <a:pPr lvl="0"/>
            <a:r>
              <a:rPr lang="en-US"/>
              <a:t>Click to edit Master text styles</a:t>
            </a:r>
          </a:p>
        </p:txBody>
      </p:sp>
      <p:sp>
        <p:nvSpPr>
          <p:cNvPr id="4" name="Picture Placeholder 3"/>
          <p:cNvSpPr>
            <a:spLocks noGrp="1"/>
          </p:cNvSpPr>
          <p:nvPr>
            <p:ph type="pic" sz="quarter" idx="14"/>
          </p:nvPr>
        </p:nvSpPr>
        <p:spPr>
          <a:xfrm>
            <a:off x="0" y="2971800"/>
            <a:ext cx="9144000" cy="3886200"/>
          </a:xfrm>
        </p:spPr>
        <p:txBody>
          <a:bodyPr rtlCol="0">
            <a:noAutofit/>
          </a:bodyPr>
          <a:lstStyle/>
          <a:p>
            <a:pPr lvl="0"/>
            <a:r>
              <a:rPr lang="en-US" noProof="0"/>
              <a:t>Click icon to add picture</a:t>
            </a:r>
            <a:endParaRPr lang="en-ZA" noProof="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6136" y="332656"/>
            <a:ext cx="3197352" cy="786384"/>
          </a:xfrm>
          <a:prstGeom prst="rect">
            <a:avLst/>
          </a:prstGeom>
        </p:spPr>
      </p:pic>
    </p:spTree>
    <p:extLst>
      <p:ext uri="{BB962C8B-B14F-4D97-AF65-F5344CB8AC3E}">
        <p14:creationId xmlns:p14="http://schemas.microsoft.com/office/powerpoint/2010/main" val="356598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loured Block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5" name="Text Placeholder 4"/>
          <p:cNvSpPr>
            <a:spLocks noGrp="1"/>
          </p:cNvSpPr>
          <p:nvPr>
            <p:ph type="body" sz="quarter" idx="12"/>
          </p:nvPr>
        </p:nvSpPr>
        <p:spPr>
          <a:xfrm>
            <a:off x="296863" y="1368425"/>
            <a:ext cx="8550275" cy="1220788"/>
          </a:xfrm>
          <a:prstGeom prst="roundRect">
            <a:avLst>
              <a:gd name="adj" fmla="val 9360"/>
            </a:avLst>
          </a:prstGeom>
          <a:solidFill>
            <a:schemeClr val="accent1"/>
          </a:solidFill>
          <a:ln>
            <a:noFill/>
          </a:ln>
          <a:effectLst/>
        </p:spPr>
        <p:txBody>
          <a:bodyPr anchor="ct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6" name="Text Placeholder 4"/>
          <p:cNvSpPr>
            <a:spLocks noGrp="1"/>
          </p:cNvSpPr>
          <p:nvPr>
            <p:ph type="body" sz="quarter" idx="13"/>
          </p:nvPr>
        </p:nvSpPr>
        <p:spPr>
          <a:xfrm>
            <a:off x="297520" y="3047350"/>
            <a:ext cx="8550275" cy="1220788"/>
          </a:xfrm>
          <a:prstGeom prst="roundRect">
            <a:avLst>
              <a:gd name="adj" fmla="val 10273"/>
            </a:avLst>
          </a:prstGeom>
          <a:solidFill>
            <a:schemeClr val="accent1"/>
          </a:solidFill>
          <a:ln>
            <a:noFill/>
          </a:ln>
          <a:effectLst/>
        </p:spPr>
        <p:txBody>
          <a:bodyPr anchor="ct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7" name="Text Placeholder 4"/>
          <p:cNvSpPr>
            <a:spLocks noGrp="1"/>
          </p:cNvSpPr>
          <p:nvPr>
            <p:ph type="body" sz="quarter" idx="14"/>
          </p:nvPr>
        </p:nvSpPr>
        <p:spPr>
          <a:xfrm>
            <a:off x="298177" y="4727102"/>
            <a:ext cx="8550275" cy="1220788"/>
          </a:xfrm>
          <a:prstGeom prst="roundRect">
            <a:avLst>
              <a:gd name="adj" fmla="val 9360"/>
            </a:avLst>
          </a:prstGeom>
          <a:solidFill>
            <a:schemeClr val="accent1"/>
          </a:solidFill>
          <a:ln>
            <a:noFill/>
          </a:ln>
          <a:effectLst/>
        </p:spPr>
        <p:txBody>
          <a:bodyPr anchor="ct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8" name="Footer Placeholder 4"/>
          <p:cNvSpPr>
            <a:spLocks noGrp="1"/>
          </p:cNvSpPr>
          <p:nvPr>
            <p:ph type="ftr" sz="quarter" idx="15"/>
          </p:nvPr>
        </p:nvSpPr>
        <p:spPr/>
        <p:txBody>
          <a:bodyPr/>
          <a:lstStyle>
            <a:lvl1pPr>
              <a:defRPr/>
            </a:lvl1pPr>
          </a:lstStyle>
          <a:p>
            <a:pPr>
              <a:defRPr/>
            </a:pPr>
            <a:endParaRPr lang="en-ZA"/>
          </a:p>
        </p:txBody>
      </p:sp>
    </p:spTree>
    <p:extLst>
      <p:ext uri="{BB962C8B-B14F-4D97-AF65-F5344CB8AC3E}">
        <p14:creationId xmlns:p14="http://schemas.microsoft.com/office/powerpoint/2010/main" val="219752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Blocks with Sub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5" name="Text Placeholder 4"/>
          <p:cNvSpPr>
            <a:spLocks noGrp="1"/>
          </p:cNvSpPr>
          <p:nvPr>
            <p:ph type="body" sz="quarter" idx="12"/>
          </p:nvPr>
        </p:nvSpPr>
        <p:spPr bwMode="gray">
          <a:xfrm>
            <a:off x="296863" y="1368425"/>
            <a:ext cx="4122477" cy="4579938"/>
          </a:xfrm>
          <a:prstGeom prst="roundRect">
            <a:avLst>
              <a:gd name="adj" fmla="val 3715"/>
            </a:avLst>
          </a:prstGeom>
          <a:solidFill>
            <a:schemeClr val="bg1"/>
          </a:solidFill>
          <a:ln w="12700">
            <a:solidFill>
              <a:schemeClr val="accent1"/>
            </a:solidFill>
          </a:ln>
          <a:effectLst/>
        </p:spPr>
        <p:txBody>
          <a:bodyPr lIns="72000" tIns="720000" rIns="72000"/>
          <a:lstStyle>
            <a:lvl1pPr algn="l">
              <a:defRPr>
                <a:solidFill>
                  <a:schemeClr val="tx1"/>
                </a:solidFill>
              </a:defRPr>
            </a:lvl1pPr>
            <a:lvl2pPr algn="l">
              <a:defRPr>
                <a:solidFill>
                  <a:schemeClr val="tx1"/>
                </a:solidFill>
              </a:defRPr>
            </a:lvl2pPr>
            <a:lvl3pPr algn="l">
              <a:defRPr>
                <a:solidFill>
                  <a:schemeClr val="tx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8" name="Text Placeholder 4"/>
          <p:cNvSpPr>
            <a:spLocks noGrp="1"/>
          </p:cNvSpPr>
          <p:nvPr>
            <p:ph type="body" sz="quarter" idx="13"/>
          </p:nvPr>
        </p:nvSpPr>
        <p:spPr>
          <a:xfrm>
            <a:off x="296863" y="1368425"/>
            <a:ext cx="4122477" cy="686635"/>
          </a:xfrm>
          <a:prstGeom prst="round2SameRect">
            <a:avLst>
              <a:gd name="adj1" fmla="val 19915"/>
              <a:gd name="adj2" fmla="val 0"/>
            </a:avLst>
          </a:prstGeom>
          <a:solidFill>
            <a:schemeClr val="accent1"/>
          </a:solidFill>
          <a:ln>
            <a:noFill/>
          </a:ln>
          <a:effectLst/>
        </p:spPr>
        <p:txBody>
          <a:bodyPr anchor="ct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9" name="Text Placeholder 4"/>
          <p:cNvSpPr>
            <a:spLocks noGrp="1"/>
          </p:cNvSpPr>
          <p:nvPr>
            <p:ph type="body" sz="quarter" idx="14"/>
          </p:nvPr>
        </p:nvSpPr>
        <p:spPr bwMode="gray">
          <a:xfrm>
            <a:off x="4724661" y="1368425"/>
            <a:ext cx="4122477" cy="4579938"/>
          </a:xfrm>
          <a:prstGeom prst="roundRect">
            <a:avLst>
              <a:gd name="adj" fmla="val 3715"/>
            </a:avLst>
          </a:prstGeom>
          <a:solidFill>
            <a:schemeClr val="bg1"/>
          </a:solidFill>
          <a:ln w="12700">
            <a:solidFill>
              <a:schemeClr val="accent1"/>
            </a:solidFill>
          </a:ln>
          <a:effectLst/>
        </p:spPr>
        <p:txBody>
          <a:bodyPr lIns="72000" tIns="720000" rIns="72000"/>
          <a:lstStyle>
            <a:lvl1pPr algn="l">
              <a:defRPr>
                <a:solidFill>
                  <a:schemeClr val="tx1"/>
                </a:solidFill>
              </a:defRPr>
            </a:lvl1pPr>
            <a:lvl2pPr algn="l">
              <a:defRPr>
                <a:solidFill>
                  <a:schemeClr val="tx1"/>
                </a:solidFill>
              </a:defRPr>
            </a:lvl2pPr>
            <a:lvl3pPr algn="l">
              <a:defRPr>
                <a:solidFill>
                  <a:schemeClr val="tx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0" name="Text Placeholder 4"/>
          <p:cNvSpPr>
            <a:spLocks noGrp="1"/>
          </p:cNvSpPr>
          <p:nvPr>
            <p:ph type="body" sz="quarter" idx="15"/>
          </p:nvPr>
        </p:nvSpPr>
        <p:spPr>
          <a:xfrm>
            <a:off x="4724661" y="1368425"/>
            <a:ext cx="4122478" cy="686635"/>
          </a:xfrm>
          <a:prstGeom prst="round2SameRect">
            <a:avLst>
              <a:gd name="adj1" fmla="val 19915"/>
              <a:gd name="adj2" fmla="val 0"/>
            </a:avLst>
          </a:prstGeom>
          <a:solidFill>
            <a:schemeClr val="accent1"/>
          </a:solidFill>
          <a:ln>
            <a:noFill/>
          </a:ln>
          <a:effectLst/>
        </p:spPr>
        <p:txBody>
          <a:bodyPr anchor="ct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7" name="Footer Placeholder 4"/>
          <p:cNvSpPr>
            <a:spLocks noGrp="1"/>
          </p:cNvSpPr>
          <p:nvPr>
            <p:ph type="ftr" sz="quarter" idx="16"/>
          </p:nvPr>
        </p:nvSpPr>
        <p:spPr/>
        <p:txBody>
          <a:bodyPr/>
          <a:lstStyle>
            <a:lvl1pPr>
              <a:defRPr/>
            </a:lvl1pPr>
          </a:lstStyle>
          <a:p>
            <a:pPr>
              <a:defRPr/>
            </a:pPr>
            <a:endParaRPr lang="en-ZA"/>
          </a:p>
        </p:txBody>
      </p:sp>
    </p:spTree>
    <p:extLst>
      <p:ext uri="{BB962C8B-B14F-4D97-AF65-F5344CB8AC3E}">
        <p14:creationId xmlns:p14="http://schemas.microsoft.com/office/powerpoint/2010/main" val="3526954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ZA"/>
          </a:p>
        </p:txBody>
      </p:sp>
    </p:spTree>
    <p:extLst>
      <p:ext uri="{BB962C8B-B14F-4D97-AF65-F5344CB8AC3E}">
        <p14:creationId xmlns:p14="http://schemas.microsoft.com/office/powerpoint/2010/main" val="4153393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Description and Space for Diagram">
    <p:spTree>
      <p:nvGrpSpPr>
        <p:cNvPr id="1" name=""/>
        <p:cNvGrpSpPr/>
        <p:nvPr/>
      </p:nvGrpSpPr>
      <p:grpSpPr>
        <a:xfrm>
          <a:off x="0" y="0"/>
          <a:ext cx="0" cy="0"/>
          <a:chOff x="0" y="0"/>
          <a:chExt cx="0" cy="0"/>
        </a:xfrm>
      </p:grpSpPr>
      <p:sp>
        <p:nvSpPr>
          <p:cNvPr id="4" name="Rectangle 3"/>
          <p:cNvSpPr/>
          <p:nvPr/>
        </p:nvSpPr>
        <p:spPr bwMode="auto">
          <a:xfrm>
            <a:off x="6107113" y="1066800"/>
            <a:ext cx="3036887" cy="5791200"/>
          </a:xfrm>
          <a:prstGeom prst="rect">
            <a:avLst/>
          </a:prstGeom>
          <a:solidFill>
            <a:schemeClr val="bg2">
              <a:lumMod val="40000"/>
              <a:lumOff val="60000"/>
            </a:schemeClr>
          </a:solidFill>
          <a:ln w="9525" algn="ctr">
            <a:noFill/>
            <a:miter lim="800000"/>
            <a:headEnd/>
            <a:tailEnd/>
          </a:ln>
          <a:effectLst/>
        </p:spPr>
        <p:txBody>
          <a:bodyPr wrap="none" lIns="90000" tIns="46800" rIns="90000" bIns="46800" anchor="ctr"/>
          <a:lstStyle/>
          <a:p>
            <a:pPr marL="342900" indent="-342900" algn="ctr">
              <a:defRPr/>
            </a:pPr>
            <a:endParaRPr lang="en-US">
              <a:ea typeface="+mn-ea"/>
              <a:cs typeface="Arial" charset="0"/>
            </a:endParaRPr>
          </a:p>
        </p:txBody>
      </p:sp>
      <p:sp>
        <p:nvSpPr>
          <p:cNvPr id="6" name="Rectangle 5"/>
          <p:cNvSpPr/>
          <p:nvPr/>
        </p:nvSpPr>
        <p:spPr bwMode="gray">
          <a:xfrm>
            <a:off x="8616950" y="6557963"/>
            <a:ext cx="376238" cy="306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r">
              <a:lnSpc>
                <a:spcPct val="110000"/>
              </a:lnSpc>
              <a:spcBef>
                <a:spcPts val="13"/>
              </a:spcBef>
              <a:spcAft>
                <a:spcPts val="13"/>
              </a:spcAft>
              <a:defRPr/>
            </a:pPr>
            <a:fld id="{ADBFD6D4-4B1C-450D-840C-753617AC3602}" type="slidenum">
              <a:rPr lang="en-ZA" sz="1100" b="1">
                <a:solidFill>
                  <a:schemeClr val="accent1"/>
                </a:solidFill>
                <a:ea typeface="ＭＳ Ｐゴシック" pitchFamily="34" charset="-128"/>
              </a:rPr>
              <a:pPr algn="r">
                <a:lnSpc>
                  <a:spcPct val="110000"/>
                </a:lnSpc>
                <a:spcBef>
                  <a:spcPts val="13"/>
                </a:spcBef>
                <a:spcAft>
                  <a:spcPts val="13"/>
                </a:spcAft>
                <a:defRPr/>
              </a:pPr>
              <a:t>‹#›</a:t>
            </a:fld>
            <a:endParaRPr lang="en-ZA" b="1">
              <a:solidFill>
                <a:schemeClr val="accent1"/>
              </a:solidFill>
              <a:ea typeface="ＭＳ Ｐゴシック" pitchFamily="34" charset="-128"/>
            </a:endParaRPr>
          </a:p>
        </p:txBody>
      </p:sp>
      <p:sp>
        <p:nvSpPr>
          <p:cNvPr id="7" name="Rectangle 6"/>
          <p:cNvSpPr/>
          <p:nvPr/>
        </p:nvSpPr>
        <p:spPr bwMode="gray">
          <a:xfrm>
            <a:off x="6861175" y="6559550"/>
            <a:ext cx="1679575" cy="298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r">
              <a:lnSpc>
                <a:spcPct val="110000"/>
              </a:lnSpc>
              <a:spcBef>
                <a:spcPts val="13"/>
              </a:spcBef>
              <a:spcAft>
                <a:spcPts val="13"/>
              </a:spcAft>
              <a:defRPr/>
            </a:pPr>
            <a:fld id="{FFB628BF-3E67-41B7-B102-BF5B32A78951}" type="datetime3">
              <a:rPr lang="en-ZA" sz="800">
                <a:solidFill>
                  <a:schemeClr val="tx2"/>
                </a:solidFill>
                <a:ea typeface="ＭＳ Ｐゴシック" pitchFamily="34" charset="-128"/>
                <a:cs typeface="Arial" pitchFamily="34" charset="0"/>
              </a:rPr>
              <a:pPr algn="r">
                <a:lnSpc>
                  <a:spcPct val="110000"/>
                </a:lnSpc>
                <a:spcBef>
                  <a:spcPts val="13"/>
                </a:spcBef>
                <a:spcAft>
                  <a:spcPts val="13"/>
                </a:spcAft>
                <a:defRPr/>
              </a:pPr>
              <a:t>26 September 2018</a:t>
            </a:fld>
            <a:endParaRPr lang="en-ZA">
              <a:solidFill>
                <a:schemeClr val="tx2"/>
              </a:solidFill>
              <a:ea typeface="ＭＳ Ｐゴシック" pitchFamily="34" charset="-128"/>
            </a:endParaRPr>
          </a:p>
        </p:txBody>
      </p:sp>
      <p:cxnSp>
        <p:nvCxnSpPr>
          <p:cNvPr id="8" name="Straight Connector 7"/>
          <p:cNvCxnSpPr/>
          <p:nvPr/>
        </p:nvCxnSpPr>
        <p:spPr bwMode="gray">
          <a:xfrm>
            <a:off x="0" y="6557963"/>
            <a:ext cx="9144000" cy="0"/>
          </a:xfrm>
          <a:prstGeom prst="line">
            <a:avLst/>
          </a:prstGeom>
          <a:ln w="19050">
            <a:solidFill>
              <a:srgbClr val="72BF44"/>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ZA"/>
          </a:p>
        </p:txBody>
      </p:sp>
      <p:sp>
        <p:nvSpPr>
          <p:cNvPr id="5" name="Text Placeholder 4"/>
          <p:cNvSpPr>
            <a:spLocks noGrp="1"/>
          </p:cNvSpPr>
          <p:nvPr>
            <p:ph type="body" sz="quarter" idx="12"/>
          </p:nvPr>
        </p:nvSpPr>
        <p:spPr>
          <a:xfrm>
            <a:off x="6403919" y="1368424"/>
            <a:ext cx="2443219" cy="5189539"/>
          </a:xfrm>
        </p:spPr>
        <p:txBody>
          <a:bodyPr/>
          <a:lstStyle>
            <a:lvl3pPr marL="446088" indent="-144463">
              <a:defRPr/>
            </a:lvl3pPr>
            <a:lvl4pPr marL="719138" indent="-228600">
              <a:defRPr/>
            </a:lvl4pPr>
            <a:lvl5pPr marL="985838" indent="-17303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9" name="Footer Placeholder 3"/>
          <p:cNvSpPr>
            <a:spLocks noGrp="1"/>
          </p:cNvSpPr>
          <p:nvPr>
            <p:ph type="ftr" sz="quarter" idx="13"/>
          </p:nvPr>
        </p:nvSpPr>
        <p:spPr>
          <a:xfrm>
            <a:off x="296863" y="6100763"/>
            <a:ext cx="5802312" cy="457200"/>
          </a:xfrm>
        </p:spPr>
        <p:txBody>
          <a:bodyPr/>
          <a:lstStyle>
            <a:lvl1pPr>
              <a:defRPr/>
            </a:lvl1pPr>
          </a:lstStyle>
          <a:p>
            <a:pPr>
              <a:defRPr/>
            </a:pPr>
            <a:endParaRPr lang="en-ZA"/>
          </a:p>
        </p:txBody>
      </p:sp>
    </p:spTree>
    <p:extLst>
      <p:ext uri="{BB962C8B-B14F-4D97-AF65-F5344CB8AC3E}">
        <p14:creationId xmlns:p14="http://schemas.microsoft.com/office/powerpoint/2010/main" val="1320717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Description and Space for Diagram">
    <p:spTree>
      <p:nvGrpSpPr>
        <p:cNvPr id="1" name=""/>
        <p:cNvGrpSpPr/>
        <p:nvPr/>
      </p:nvGrpSpPr>
      <p:grpSpPr>
        <a:xfrm>
          <a:off x="0" y="0"/>
          <a:ext cx="0" cy="0"/>
          <a:chOff x="0" y="0"/>
          <a:chExt cx="0" cy="0"/>
        </a:xfrm>
      </p:grpSpPr>
      <p:sp>
        <p:nvSpPr>
          <p:cNvPr id="6" name="Rectangle 5"/>
          <p:cNvSpPr/>
          <p:nvPr/>
        </p:nvSpPr>
        <p:spPr bwMode="white">
          <a:xfrm>
            <a:off x="0" y="1062038"/>
            <a:ext cx="9144000" cy="5795962"/>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lnSpc>
                <a:spcPct val="110000"/>
              </a:lnSpc>
              <a:spcBef>
                <a:spcPts val="200"/>
              </a:spcBef>
              <a:spcAft>
                <a:spcPts val="200"/>
              </a:spcAft>
              <a:defRPr/>
            </a:pPr>
            <a:endParaRPr lang="en-ZA" sz="1600" dirty="0"/>
          </a:p>
        </p:txBody>
      </p:sp>
      <p:sp>
        <p:nvSpPr>
          <p:cNvPr id="7" name="Rectangle 6"/>
          <p:cNvSpPr/>
          <p:nvPr/>
        </p:nvSpPr>
        <p:spPr bwMode="gray">
          <a:xfrm>
            <a:off x="296863" y="6557963"/>
            <a:ext cx="4275137" cy="30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nSpc>
                <a:spcPct val="110000"/>
              </a:lnSpc>
              <a:spcBef>
                <a:spcPts val="13"/>
              </a:spcBef>
              <a:spcAft>
                <a:spcPts val="13"/>
              </a:spcAft>
              <a:defRPr/>
            </a:pPr>
            <a:r>
              <a:rPr lang="en-US" sz="800">
                <a:solidFill>
                  <a:schemeClr val="tx2"/>
                </a:solidFill>
                <a:ea typeface="ＭＳ Ｐゴシック" pitchFamily="34" charset="-128"/>
                <a:cs typeface="Arial" pitchFamily="34" charset="0"/>
              </a:rPr>
              <a:t>© Copyright Dimension Data</a:t>
            </a:r>
            <a:endParaRPr lang="en-ZA">
              <a:solidFill>
                <a:schemeClr val="tx2"/>
              </a:solidFill>
              <a:ea typeface="ＭＳ Ｐゴシック" pitchFamily="34" charset="-128"/>
            </a:endParaRPr>
          </a:p>
        </p:txBody>
      </p:sp>
      <p:sp>
        <p:nvSpPr>
          <p:cNvPr id="9" name="Rectangle 8"/>
          <p:cNvSpPr/>
          <p:nvPr/>
        </p:nvSpPr>
        <p:spPr bwMode="gray">
          <a:xfrm>
            <a:off x="8616950" y="6556375"/>
            <a:ext cx="376238" cy="30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r">
              <a:lnSpc>
                <a:spcPct val="110000"/>
              </a:lnSpc>
              <a:spcBef>
                <a:spcPts val="13"/>
              </a:spcBef>
              <a:spcAft>
                <a:spcPts val="13"/>
              </a:spcAft>
              <a:defRPr/>
            </a:pPr>
            <a:fld id="{5B5A046C-6A12-4464-BA14-D41078F6D360}" type="slidenum">
              <a:rPr lang="en-ZA" sz="1100" b="1">
                <a:solidFill>
                  <a:schemeClr val="accent1"/>
                </a:solidFill>
                <a:ea typeface="ＭＳ Ｐゴシック" pitchFamily="34" charset="-128"/>
              </a:rPr>
              <a:pPr algn="r">
                <a:lnSpc>
                  <a:spcPct val="110000"/>
                </a:lnSpc>
                <a:spcBef>
                  <a:spcPts val="13"/>
                </a:spcBef>
                <a:spcAft>
                  <a:spcPts val="13"/>
                </a:spcAft>
                <a:defRPr/>
              </a:pPr>
              <a:t>‹#›</a:t>
            </a:fld>
            <a:endParaRPr lang="en-ZA" b="1">
              <a:solidFill>
                <a:schemeClr val="accent1"/>
              </a:solidFill>
              <a:ea typeface="ＭＳ Ｐゴシック" pitchFamily="34" charset="-128"/>
            </a:endParaRPr>
          </a:p>
        </p:txBody>
      </p:sp>
      <p:cxnSp>
        <p:nvCxnSpPr>
          <p:cNvPr id="10" name="Straight Connector 9"/>
          <p:cNvCxnSpPr/>
          <p:nvPr/>
        </p:nvCxnSpPr>
        <p:spPr bwMode="gray">
          <a:xfrm>
            <a:off x="0" y="6557963"/>
            <a:ext cx="9144000" cy="0"/>
          </a:xfrm>
          <a:prstGeom prst="line">
            <a:avLst/>
          </a:prstGeom>
          <a:ln w="19050">
            <a:solidFill>
              <a:srgbClr val="72BF44"/>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861175" y="6559550"/>
            <a:ext cx="1679575" cy="298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r">
              <a:lnSpc>
                <a:spcPct val="110000"/>
              </a:lnSpc>
              <a:spcBef>
                <a:spcPts val="13"/>
              </a:spcBef>
              <a:spcAft>
                <a:spcPts val="13"/>
              </a:spcAft>
              <a:defRPr/>
            </a:pPr>
            <a:fld id="{D3226C7A-F218-4DAA-92F9-4358143DD723}" type="datetime3">
              <a:rPr lang="en-ZA" sz="800">
                <a:solidFill>
                  <a:schemeClr val="tx2"/>
                </a:solidFill>
                <a:ea typeface="ＭＳ Ｐゴシック" pitchFamily="34" charset="-128"/>
                <a:cs typeface="Arial" pitchFamily="34" charset="0"/>
              </a:rPr>
              <a:pPr algn="r">
                <a:lnSpc>
                  <a:spcPct val="110000"/>
                </a:lnSpc>
                <a:spcBef>
                  <a:spcPts val="13"/>
                </a:spcBef>
                <a:spcAft>
                  <a:spcPts val="13"/>
                </a:spcAft>
                <a:defRPr/>
              </a:pPr>
              <a:t>26 September 2018</a:t>
            </a:fld>
            <a:endParaRPr lang="en-ZA">
              <a:solidFill>
                <a:schemeClr val="tx2"/>
              </a:solidFill>
              <a:ea typeface="ＭＳ Ｐゴシック" pitchFamily="34" charset="-128"/>
            </a:endParaRPr>
          </a:p>
        </p:txBody>
      </p:sp>
      <p:sp>
        <p:nvSpPr>
          <p:cNvPr id="2" name="Title 1"/>
          <p:cNvSpPr>
            <a:spLocks noGrp="1"/>
          </p:cNvSpPr>
          <p:nvPr>
            <p:ph type="title"/>
          </p:nvPr>
        </p:nvSpPr>
        <p:spPr/>
        <p:txBody>
          <a:bodyPr/>
          <a:lstStyle/>
          <a:p>
            <a:r>
              <a:rPr lang="en-US"/>
              <a:t>Click to edit Master title style</a:t>
            </a:r>
            <a:endParaRPr lang="en-ZA"/>
          </a:p>
        </p:txBody>
      </p:sp>
      <p:sp>
        <p:nvSpPr>
          <p:cNvPr id="5" name="Text Placeholder 4"/>
          <p:cNvSpPr>
            <a:spLocks noGrp="1"/>
          </p:cNvSpPr>
          <p:nvPr>
            <p:ph type="body" sz="quarter" idx="12"/>
          </p:nvPr>
        </p:nvSpPr>
        <p:spPr>
          <a:xfrm>
            <a:off x="6403919" y="1368425"/>
            <a:ext cx="2443219" cy="4884786"/>
          </a:xfrm>
        </p:spPr>
        <p:txBody>
          <a:bodyPr/>
          <a:lstStyle>
            <a:lvl3pPr marL="446088" indent="-144463">
              <a:defRPr/>
            </a:lvl3pPr>
            <a:lvl4pPr marL="719138" indent="-228600">
              <a:defRPr/>
            </a:lvl4pPr>
            <a:lvl5pPr marL="985838" indent="-17303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10"/>
          <p:cNvSpPr>
            <a:spLocks noGrp="1"/>
          </p:cNvSpPr>
          <p:nvPr>
            <p:ph type="body" sz="quarter" idx="14"/>
          </p:nvPr>
        </p:nvSpPr>
        <p:spPr>
          <a:xfrm>
            <a:off x="297520" y="1368425"/>
            <a:ext cx="5801080" cy="4884738"/>
          </a:xfrm>
          <a:prstGeom prst="roundRect">
            <a:avLst>
              <a:gd name="adj" fmla="val 254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36000" tIns="36000" rIns="36000" bIns="36000" spcCol="0" rtlCol="0" fromWordArt="0" anchor="ctr" forceAA="0">
            <a:noAutofit/>
          </a:bodyPr>
          <a:lstStyle>
            <a:lvl1pPr>
              <a:defRPr lang="en-US" smtClean="0">
                <a:solidFill>
                  <a:schemeClr val="lt1"/>
                </a:solidFill>
              </a:defRPr>
            </a:lvl1pPr>
            <a:lvl2pPr>
              <a:defRPr lang="en-US" smtClean="0">
                <a:solidFill>
                  <a:schemeClr val="lt1"/>
                </a:solidFill>
              </a:defRPr>
            </a:lvl2pPr>
            <a:lvl3pPr>
              <a:defRPr lang="en-US" smtClean="0">
                <a:solidFill>
                  <a:schemeClr val="lt1"/>
                </a:solidFill>
              </a:defRPr>
            </a:lvl3pPr>
            <a:lvl4pPr>
              <a:defRPr lang="en-US" smtClean="0">
                <a:solidFill>
                  <a:schemeClr val="lt1"/>
                </a:solidFill>
              </a:defRPr>
            </a:lvl4pPr>
            <a:lvl5pPr>
              <a:defRPr lang="en-ZA">
                <a:solidFill>
                  <a:schemeClr val="l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8" name="Content Placeholder 7"/>
          <p:cNvSpPr>
            <a:spLocks noGrp="1"/>
          </p:cNvSpPr>
          <p:nvPr>
            <p:ph sz="quarter" idx="15"/>
          </p:nvPr>
        </p:nvSpPr>
        <p:spPr>
          <a:xfrm>
            <a:off x="450850" y="1520825"/>
            <a:ext cx="5494338" cy="4579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3" name="Footer Placeholder 3"/>
          <p:cNvSpPr>
            <a:spLocks noGrp="1"/>
          </p:cNvSpPr>
          <p:nvPr>
            <p:ph type="ftr" sz="quarter" idx="16"/>
          </p:nvPr>
        </p:nvSpPr>
        <p:spPr/>
        <p:txBody>
          <a:bodyPr/>
          <a:lstStyle>
            <a:lvl1pPr>
              <a:defRPr/>
            </a:lvl1pPr>
          </a:lstStyle>
          <a:p>
            <a:pPr>
              <a:defRPr/>
            </a:pPr>
            <a:endParaRPr lang="en-ZA"/>
          </a:p>
        </p:txBody>
      </p:sp>
    </p:spTree>
    <p:extLst>
      <p:ext uri="{BB962C8B-B14F-4D97-AF65-F5344CB8AC3E}">
        <p14:creationId xmlns:p14="http://schemas.microsoft.com/office/powerpoint/2010/main" val="3010763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Bar on Right with Square Image">
    <p:spTree>
      <p:nvGrpSpPr>
        <p:cNvPr id="1" name=""/>
        <p:cNvGrpSpPr/>
        <p:nvPr/>
      </p:nvGrpSpPr>
      <p:grpSpPr>
        <a:xfrm>
          <a:off x="0" y="0"/>
          <a:ext cx="0" cy="0"/>
          <a:chOff x="0" y="0"/>
          <a:chExt cx="0" cy="0"/>
        </a:xfrm>
      </p:grpSpPr>
      <p:sp>
        <p:nvSpPr>
          <p:cNvPr id="4" name="Rectangle 11"/>
          <p:cNvSpPr>
            <a:spLocks noChangeArrowheads="1"/>
          </p:cNvSpPr>
          <p:nvPr/>
        </p:nvSpPr>
        <p:spPr bwMode="auto">
          <a:xfrm>
            <a:off x="6099175" y="0"/>
            <a:ext cx="3044825" cy="6858000"/>
          </a:xfrm>
          <a:prstGeom prst="rect">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lIns="36000" tIns="0" rIns="36000" bIns="0" anchor="ctr"/>
          <a:lstStyle/>
          <a:p>
            <a:pPr marL="342900" indent="-342900" algn="ctr"/>
            <a:endParaRPr lang="nl-BE">
              <a:cs typeface="Arial" charset="0"/>
            </a:endParaRPr>
          </a:p>
        </p:txBody>
      </p:sp>
      <p:pic>
        <p:nvPicPr>
          <p:cNvPr id="5" name="Pictur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7688" y="0"/>
            <a:ext cx="224631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0"/>
          </p:nvPr>
        </p:nvSpPr>
        <p:spPr>
          <a:xfrm>
            <a:off x="0" y="0"/>
            <a:ext cx="6098600" cy="6858000"/>
          </a:xfrm>
          <a:ln>
            <a:noFill/>
          </a:ln>
        </p:spPr>
        <p:txBody>
          <a:bodyPr rtlCol="0">
            <a:noAutofit/>
          </a:bodyPr>
          <a:lstStyle/>
          <a:p>
            <a:pPr lvl="0"/>
            <a:r>
              <a:rPr lang="en-US" noProof="0"/>
              <a:t>Click icon to add picture</a:t>
            </a:r>
            <a:endParaRPr lang="en-US" noProof="0" dirty="0"/>
          </a:p>
        </p:txBody>
      </p:sp>
      <p:sp>
        <p:nvSpPr>
          <p:cNvPr id="2" name="Title 1"/>
          <p:cNvSpPr>
            <a:spLocks noGrp="1"/>
          </p:cNvSpPr>
          <p:nvPr>
            <p:ph type="title"/>
          </p:nvPr>
        </p:nvSpPr>
        <p:spPr>
          <a:xfrm>
            <a:off x="6403920" y="5795230"/>
            <a:ext cx="2443218" cy="833780"/>
          </a:xfrm>
        </p:spPr>
        <p:txBody>
          <a:bodyPr/>
          <a:lstStyle/>
          <a:p>
            <a:r>
              <a:rPr lang="en-US"/>
              <a:t>Click to edit Master title style</a:t>
            </a:r>
            <a:endParaRPr lang="en-ZA" dirty="0"/>
          </a:p>
        </p:txBody>
      </p:sp>
      <p:sp>
        <p:nvSpPr>
          <p:cNvPr id="6" name="Footer Placeholder 3"/>
          <p:cNvSpPr>
            <a:spLocks noGrp="1"/>
          </p:cNvSpPr>
          <p:nvPr>
            <p:ph type="ftr" sz="quarter" idx="11"/>
          </p:nvPr>
        </p:nvSpPr>
        <p:spPr>
          <a:xfrm>
            <a:off x="296863" y="6100763"/>
            <a:ext cx="5267325" cy="457200"/>
          </a:xfrm>
        </p:spPr>
        <p:txBody>
          <a:bodyPr/>
          <a:lstStyle>
            <a:lvl1pPr>
              <a:defRPr/>
            </a:lvl1pPr>
          </a:lstStyle>
          <a:p>
            <a:pPr>
              <a:defRPr/>
            </a:pPr>
            <a:endParaRPr lang="en-ZA"/>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6296" y="260648"/>
            <a:ext cx="1600200" cy="393192"/>
          </a:xfrm>
          <a:prstGeom prst="rect">
            <a:avLst/>
          </a:prstGeom>
        </p:spPr>
      </p:pic>
    </p:spTree>
    <p:extLst>
      <p:ext uri="{BB962C8B-B14F-4D97-AF65-F5344CB8AC3E}">
        <p14:creationId xmlns:p14="http://schemas.microsoft.com/office/powerpoint/2010/main" val="2310744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with Image Below">
    <p:spTree>
      <p:nvGrpSpPr>
        <p:cNvPr id="1" name=""/>
        <p:cNvGrpSpPr/>
        <p:nvPr/>
      </p:nvGrpSpPr>
      <p:grpSpPr>
        <a:xfrm>
          <a:off x="0" y="0"/>
          <a:ext cx="0" cy="0"/>
          <a:chOff x="0" y="0"/>
          <a:chExt cx="0" cy="0"/>
        </a:xfrm>
      </p:grpSpPr>
      <p:sp>
        <p:nvSpPr>
          <p:cNvPr id="4" name="Rectangle 11"/>
          <p:cNvSpPr>
            <a:spLocks noChangeArrowheads="1"/>
          </p:cNvSpPr>
          <p:nvPr/>
        </p:nvSpPr>
        <p:spPr bwMode="auto">
          <a:xfrm>
            <a:off x="0" y="0"/>
            <a:ext cx="9144000" cy="2284413"/>
          </a:xfrm>
          <a:prstGeom prst="rect">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lIns="36000" tIns="0" rIns="36000" bIns="0" anchor="ctr"/>
          <a:lstStyle/>
          <a:p>
            <a:pPr marL="342900" indent="-342900" algn="ctr"/>
            <a:endParaRPr lang="nl-BE">
              <a:cs typeface="Arial" charset="0"/>
            </a:endParaRPr>
          </a:p>
        </p:txBody>
      </p:sp>
      <p:pic>
        <p:nvPicPr>
          <p:cNvPr id="5" name="Pictur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7688" y="0"/>
            <a:ext cx="224631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Picture Placeholder 6"/>
          <p:cNvSpPr>
            <a:spLocks noGrp="1"/>
          </p:cNvSpPr>
          <p:nvPr>
            <p:ph type="pic" sz="quarter" idx="12"/>
          </p:nvPr>
        </p:nvSpPr>
        <p:spPr>
          <a:xfrm>
            <a:off x="0" y="2284050"/>
            <a:ext cx="9143999" cy="4573950"/>
          </a:xfrm>
        </p:spPr>
        <p:txBody>
          <a:bodyPr rtlCol="0">
            <a:noAutofit/>
          </a:bodyPr>
          <a:lstStyle/>
          <a:p>
            <a:pPr lvl="0"/>
            <a:r>
              <a:rPr lang="en-US" noProof="0"/>
              <a:t>Click icon to add picture</a:t>
            </a:r>
            <a:endParaRPr lang="en-US" noProof="0" dirty="0"/>
          </a:p>
        </p:txBody>
      </p:sp>
      <p:sp>
        <p:nvSpPr>
          <p:cNvPr id="2" name="Title 1"/>
          <p:cNvSpPr>
            <a:spLocks noGrp="1"/>
          </p:cNvSpPr>
          <p:nvPr>
            <p:ph type="title"/>
          </p:nvPr>
        </p:nvSpPr>
        <p:spPr>
          <a:xfrm>
            <a:off x="296863" y="992290"/>
            <a:ext cx="8550275" cy="833780"/>
          </a:xfrm>
        </p:spPr>
        <p:txBody>
          <a:bodyPr anchor="t"/>
          <a:lstStyle/>
          <a:p>
            <a:r>
              <a:rPr lang="en-US"/>
              <a:t>Click to edit Master title style</a:t>
            </a:r>
            <a:endParaRPr lang="en-ZA" dirty="0"/>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6296" y="260648"/>
            <a:ext cx="1600200" cy="393192"/>
          </a:xfrm>
          <a:prstGeom prst="rect">
            <a:avLst/>
          </a:prstGeom>
        </p:spPr>
      </p:pic>
    </p:spTree>
    <p:extLst>
      <p:ext uri="{BB962C8B-B14F-4D97-AF65-F5344CB8AC3E}">
        <p14:creationId xmlns:p14="http://schemas.microsoft.com/office/powerpoint/2010/main" val="284421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Image and Title Below">
    <p:spTree>
      <p:nvGrpSpPr>
        <p:cNvPr id="1" name=""/>
        <p:cNvGrpSpPr/>
        <p:nvPr/>
      </p:nvGrpSpPr>
      <p:grpSpPr>
        <a:xfrm>
          <a:off x="0" y="0"/>
          <a:ext cx="0" cy="0"/>
          <a:chOff x="0" y="0"/>
          <a:chExt cx="0" cy="0"/>
        </a:xfrm>
      </p:grpSpPr>
      <p:sp>
        <p:nvSpPr>
          <p:cNvPr id="4" name="Rectangle 11"/>
          <p:cNvSpPr>
            <a:spLocks noChangeArrowheads="1"/>
          </p:cNvSpPr>
          <p:nvPr/>
        </p:nvSpPr>
        <p:spPr bwMode="auto">
          <a:xfrm>
            <a:off x="0" y="4572000"/>
            <a:ext cx="9144000" cy="2286000"/>
          </a:xfrm>
          <a:prstGeom prst="rect">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lIns="36000" tIns="0" rIns="36000" bIns="0" anchor="ctr"/>
          <a:lstStyle/>
          <a:p>
            <a:pPr marL="342900" indent="-342900" algn="ctr"/>
            <a:endParaRPr lang="nl-BE">
              <a:cs typeface="Arial" charset="0"/>
            </a:endParaRPr>
          </a:p>
        </p:txBody>
      </p:sp>
      <p:sp>
        <p:nvSpPr>
          <p:cNvPr id="2" name="Title 1"/>
          <p:cNvSpPr>
            <a:spLocks noGrp="1"/>
          </p:cNvSpPr>
          <p:nvPr>
            <p:ph type="title"/>
          </p:nvPr>
        </p:nvSpPr>
        <p:spPr>
          <a:xfrm>
            <a:off x="296863" y="5257800"/>
            <a:ext cx="8550274" cy="762000"/>
          </a:xfrm>
        </p:spPr>
        <p:txBody>
          <a:bodyPr/>
          <a:lstStyle>
            <a:lvl1pPr algn="ctr">
              <a:defRPr/>
            </a:lvl1pPr>
          </a:lstStyle>
          <a:p>
            <a:r>
              <a:rPr lang="en-US"/>
              <a:t>Click to edit Master title style</a:t>
            </a:r>
          </a:p>
        </p:txBody>
      </p:sp>
      <p:sp>
        <p:nvSpPr>
          <p:cNvPr id="7" name="Picture Placeholder 6"/>
          <p:cNvSpPr>
            <a:spLocks noGrp="1"/>
          </p:cNvSpPr>
          <p:nvPr>
            <p:ph type="pic" sz="quarter" idx="11"/>
          </p:nvPr>
        </p:nvSpPr>
        <p:spPr>
          <a:xfrm>
            <a:off x="0" y="0"/>
            <a:ext cx="9144000" cy="4572000"/>
          </a:xfrm>
        </p:spPr>
        <p:txBody>
          <a:bodyPr rtlCol="0">
            <a:noAutofit/>
          </a:bodyPr>
          <a:lstStyle/>
          <a:p>
            <a:pPr lvl="0"/>
            <a:r>
              <a:rPr lang="en-US" noProof="0"/>
              <a:t>Click icon to add picture</a:t>
            </a:r>
          </a:p>
        </p:txBody>
      </p:sp>
    </p:spTree>
    <p:extLst>
      <p:ext uri="{BB962C8B-B14F-4D97-AF65-F5344CB8AC3E}">
        <p14:creationId xmlns:p14="http://schemas.microsoft.com/office/powerpoint/2010/main" val="630942569"/>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Image and Caption">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9144000" cy="6858000"/>
          </a:xfrm>
        </p:spPr>
        <p:txBody>
          <a:bodyPr rtlCol="0">
            <a:noAutofit/>
          </a:bodyPr>
          <a:lstStyle/>
          <a:p>
            <a:pPr lvl="0"/>
            <a:r>
              <a:rPr lang="en-US" noProof="0"/>
              <a:t>Click icon to add picture</a:t>
            </a:r>
            <a:endParaRPr lang="en-ZA" noProof="0" dirty="0"/>
          </a:p>
        </p:txBody>
      </p:sp>
      <p:sp>
        <p:nvSpPr>
          <p:cNvPr id="2" name="Title 1"/>
          <p:cNvSpPr>
            <a:spLocks noGrp="1"/>
          </p:cNvSpPr>
          <p:nvPr>
            <p:ph type="ctrTitle"/>
          </p:nvPr>
        </p:nvSpPr>
        <p:spPr>
          <a:xfrm>
            <a:off x="296862" y="70480"/>
            <a:ext cx="8550275" cy="839630"/>
          </a:xfrm>
        </p:spPr>
        <p:txBody>
          <a:bodyPr/>
          <a:lstStyle>
            <a:lvl1pPr algn="l">
              <a:defRPr sz="2000">
                <a:solidFill>
                  <a:schemeClr val="tx1"/>
                </a:solidFill>
              </a:defRPr>
            </a:lvl1pPr>
          </a:lstStyle>
          <a:p>
            <a:r>
              <a:rPr lang="en-US"/>
              <a:t>Click to edit Master title style</a:t>
            </a:r>
            <a:endParaRPr lang="en-ZA" dirty="0"/>
          </a:p>
        </p:txBody>
      </p:sp>
      <p:sp>
        <p:nvSpPr>
          <p:cNvPr id="3" name="Subtitle 2"/>
          <p:cNvSpPr>
            <a:spLocks noGrp="1"/>
          </p:cNvSpPr>
          <p:nvPr>
            <p:ph type="subTitle" idx="1"/>
          </p:nvPr>
        </p:nvSpPr>
        <p:spPr>
          <a:xfrm>
            <a:off x="296862" y="1291760"/>
            <a:ext cx="8550275" cy="992290"/>
          </a:xfrm>
        </p:spPr>
        <p:txBody>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dirty="0"/>
          </a:p>
        </p:txBody>
      </p:sp>
      <p:sp>
        <p:nvSpPr>
          <p:cNvPr id="5" name="Footer Placeholder 4"/>
          <p:cNvSpPr>
            <a:spLocks noGrp="1"/>
          </p:cNvSpPr>
          <p:nvPr>
            <p:ph type="ftr" sz="quarter" idx="13"/>
          </p:nvPr>
        </p:nvSpPr>
        <p:spPr/>
        <p:txBody>
          <a:bodyPr/>
          <a:lstStyle>
            <a:lvl1pPr>
              <a:defRPr/>
            </a:lvl1pPr>
          </a:lstStyle>
          <a:p>
            <a:pPr>
              <a:defRPr/>
            </a:pPr>
            <a:endParaRPr lang="en-ZA"/>
          </a:p>
        </p:txBody>
      </p:sp>
    </p:spTree>
    <p:extLst>
      <p:ext uri="{BB962C8B-B14F-4D97-AF65-F5344CB8AC3E}">
        <p14:creationId xmlns:p14="http://schemas.microsoft.com/office/powerpoint/2010/main" val="130437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Image Only">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6858000"/>
          </a:xfrm>
        </p:spPr>
        <p:txBody>
          <a:bodyPr rtlCol="0">
            <a:noAutofit/>
          </a:bodyPr>
          <a:lstStyle/>
          <a:p>
            <a:pPr lvl="0"/>
            <a:r>
              <a:rPr lang="en-US" noProof="0"/>
              <a:t>Click icon to add picture</a:t>
            </a:r>
            <a:endParaRPr lang="en-ZA" noProof="0"/>
          </a:p>
        </p:txBody>
      </p:sp>
      <p:sp>
        <p:nvSpPr>
          <p:cNvPr id="3" name="Footer Placeholder 2"/>
          <p:cNvSpPr>
            <a:spLocks noGrp="1"/>
          </p:cNvSpPr>
          <p:nvPr>
            <p:ph type="ftr" sz="quarter" idx="12"/>
          </p:nvPr>
        </p:nvSpPr>
        <p:spPr/>
        <p:txBody>
          <a:bodyPr/>
          <a:lstStyle>
            <a:lvl1pPr>
              <a:defRPr/>
            </a:lvl1pPr>
          </a:lstStyle>
          <a:p>
            <a:pPr>
              <a:defRPr/>
            </a:pPr>
            <a:endParaRPr lang="en-ZA"/>
          </a:p>
        </p:txBody>
      </p:sp>
    </p:spTree>
    <p:extLst>
      <p:ext uri="{BB962C8B-B14F-4D97-AF65-F5344CB8AC3E}">
        <p14:creationId xmlns:p14="http://schemas.microsoft.com/office/powerpoint/2010/main" val="127251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branded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55446" y="313246"/>
            <a:ext cx="1600200" cy="393192"/>
          </a:xfrm>
          <a:prstGeom prst="rect">
            <a:avLst/>
          </a:prstGeom>
        </p:spPr>
      </p:pic>
      <p:sp>
        <p:nvSpPr>
          <p:cNvPr id="7" name="Rectangle 6"/>
          <p:cNvSpPr/>
          <p:nvPr/>
        </p:nvSpPr>
        <p:spPr>
          <a:xfrm>
            <a:off x="0" y="1062038"/>
            <a:ext cx="9144000" cy="57959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lnSpc>
                <a:spcPct val="110000"/>
              </a:lnSpc>
              <a:spcBef>
                <a:spcPts val="200"/>
              </a:spcBef>
              <a:spcAft>
                <a:spcPts val="200"/>
              </a:spcAft>
              <a:defRPr/>
            </a:pPr>
            <a:endParaRPr lang="en-ZA" sz="1600" dirty="0"/>
          </a:p>
        </p:txBody>
      </p:sp>
      <p:sp>
        <p:nvSpPr>
          <p:cNvPr id="9" name="Subtitle 2"/>
          <p:cNvSpPr txBox="1">
            <a:spLocks/>
          </p:cNvSpPr>
          <p:nvPr/>
        </p:nvSpPr>
        <p:spPr bwMode="white">
          <a:xfrm>
            <a:off x="296863" y="3048000"/>
            <a:ext cx="4273550" cy="228600"/>
          </a:xfrm>
          <a:prstGeom prst="rect">
            <a:avLst/>
          </a:prstGeom>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14000"/>
              </a:lnSpc>
              <a:spcBef>
                <a:spcPts val="600"/>
              </a:spcBef>
              <a:spcAft>
                <a:spcPts val="100"/>
              </a:spcAft>
              <a:buFont typeface="Arial" pitchFamily="34" charset="0"/>
              <a:buNone/>
              <a:defRPr/>
            </a:pPr>
            <a:fld id="{2BB51DA1-39BC-4837-8E9B-20D10956C4B2}" type="datetime3">
              <a:rPr lang="en-US" sz="1400" smtClean="0">
                <a:solidFill>
                  <a:schemeClr val="bg1"/>
                </a:solidFill>
              </a:rPr>
              <a:pPr eaLnBrk="1" hangingPunct="1">
                <a:lnSpc>
                  <a:spcPct val="114000"/>
                </a:lnSpc>
                <a:spcBef>
                  <a:spcPts val="600"/>
                </a:spcBef>
                <a:spcAft>
                  <a:spcPts val="100"/>
                </a:spcAft>
                <a:buFont typeface="Arial" pitchFamily="34" charset="0"/>
                <a:buNone/>
                <a:defRPr/>
              </a:pPr>
              <a:t>26 September 2018</a:t>
            </a:fld>
            <a:endParaRPr lang="en-US" sz="1400">
              <a:solidFill>
                <a:schemeClr val="bg1"/>
              </a:solidFill>
            </a:endParaRPr>
          </a:p>
        </p:txBody>
      </p:sp>
      <p:sp>
        <p:nvSpPr>
          <p:cNvPr id="10" name="Picture Placeholder 6"/>
          <p:cNvSpPr>
            <a:spLocks noGrp="1"/>
          </p:cNvSpPr>
          <p:nvPr>
            <p:ph type="pic" sz="quarter" idx="12"/>
          </p:nvPr>
        </p:nvSpPr>
        <p:spPr>
          <a:xfrm>
            <a:off x="-7800" y="1062038"/>
            <a:ext cx="9144000" cy="5795962"/>
          </a:xfrm>
          <a:ln>
            <a:noFill/>
          </a:ln>
        </p:spPr>
        <p:txBody>
          <a:bodyPr rtlCol="0">
            <a:noAutofit/>
          </a:bodyPr>
          <a:lstStyle>
            <a:lvl1pPr>
              <a:defRPr>
                <a:solidFill>
                  <a:schemeClr val="bg1"/>
                </a:solidFill>
              </a:defRPr>
            </a:lvl1pPr>
          </a:lstStyle>
          <a:p>
            <a:pPr lvl="0"/>
            <a:r>
              <a:rPr lang="en-US" noProof="0"/>
              <a:t>Click icon to add picture</a:t>
            </a:r>
            <a:endParaRPr lang="en-US" noProof="0" dirty="0"/>
          </a:p>
        </p:txBody>
      </p:sp>
      <p:sp>
        <p:nvSpPr>
          <p:cNvPr id="2" name="Title 1"/>
          <p:cNvSpPr>
            <a:spLocks noGrp="1"/>
          </p:cNvSpPr>
          <p:nvPr>
            <p:ph type="ctrTitle"/>
          </p:nvPr>
        </p:nvSpPr>
        <p:spPr>
          <a:xfrm>
            <a:off x="296863" y="1368090"/>
            <a:ext cx="6412377" cy="762568"/>
          </a:xfrm>
        </p:spPr>
        <p:txBody>
          <a:bodyPr/>
          <a:lstStyle>
            <a:lvl1pPr>
              <a:defRPr sz="2200" b="1" baseline="0">
                <a:solidFill>
                  <a:schemeClr val="bg1"/>
                </a:solidFill>
              </a:defRPr>
            </a:lvl1pPr>
          </a:lstStyle>
          <a:p>
            <a:r>
              <a:rPr lang="en-US"/>
              <a:t>Click to edit Master title style</a:t>
            </a:r>
            <a:endParaRPr lang="en-ZA" dirty="0"/>
          </a:p>
        </p:txBody>
      </p:sp>
      <p:sp>
        <p:nvSpPr>
          <p:cNvPr id="3" name="Subtitle 2"/>
          <p:cNvSpPr>
            <a:spLocks noGrp="1"/>
          </p:cNvSpPr>
          <p:nvPr>
            <p:ph type="subTitle" idx="1"/>
          </p:nvPr>
        </p:nvSpPr>
        <p:spPr bwMode="white">
          <a:xfrm>
            <a:off x="297780" y="2742029"/>
            <a:ext cx="6411460" cy="305320"/>
          </a:xfrm>
        </p:spPr>
        <p:txBody>
          <a:bodyPr rtlCol="0" anchor="b">
            <a:noAutofit/>
          </a:bodyPr>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lang="en-ZA" sz="1600" dirty="0">
                <a:solidFill>
                  <a:schemeClr val="bg1"/>
                </a:solidFill>
              </a:defRPr>
            </a:lvl1pPr>
          </a:lstStyle>
          <a:p>
            <a:pPr lvl="0"/>
            <a:r>
              <a:rPr lang="en-US"/>
              <a:t>Click to edit Master subtitle style</a:t>
            </a:r>
            <a:endParaRPr lang="en-ZA" dirty="0"/>
          </a:p>
        </p:txBody>
      </p:sp>
      <p:sp>
        <p:nvSpPr>
          <p:cNvPr id="16" name="Text Placeholder 10"/>
          <p:cNvSpPr>
            <a:spLocks noGrp="1"/>
          </p:cNvSpPr>
          <p:nvPr>
            <p:ph type="body" sz="quarter" idx="13"/>
          </p:nvPr>
        </p:nvSpPr>
        <p:spPr bwMode="white">
          <a:xfrm>
            <a:off x="297780" y="2131389"/>
            <a:ext cx="6411460" cy="610640"/>
          </a:xfrm>
        </p:spPr>
        <p:txBody>
          <a:bodyPr rtlCol="0">
            <a:noAutofit/>
          </a:bodyPr>
          <a:lstStyle>
            <a:lvl1pPr>
              <a:defRPr lang="en-US" sz="2000" b="0" dirty="0" smtClean="0">
                <a:solidFill>
                  <a:schemeClr val="bg1">
                    <a:lumMod val="85000"/>
                  </a:schemeClr>
                </a:solidFill>
              </a:defRPr>
            </a:lvl1pPr>
            <a:lvl2pPr>
              <a:defRPr lang="en-ZA" dirty="0">
                <a:solidFill>
                  <a:schemeClr val="tx1">
                    <a:tint val="75000"/>
                  </a:schemeClr>
                </a:solidFill>
              </a:defRPr>
            </a:lvl2pPr>
          </a:lstStyle>
          <a:p>
            <a:pPr lvl="0"/>
            <a:r>
              <a:rPr lang="en-US"/>
              <a:t>Click to edit Master text styles</a:t>
            </a:r>
          </a:p>
        </p:txBody>
      </p:sp>
      <p:sp>
        <p:nvSpPr>
          <p:cNvPr id="5" name="Content Placeholder 4"/>
          <p:cNvSpPr>
            <a:spLocks noGrp="1"/>
          </p:cNvSpPr>
          <p:nvPr>
            <p:ph sz="quarter" idx="14"/>
          </p:nvPr>
        </p:nvSpPr>
        <p:spPr>
          <a:xfrm>
            <a:off x="296863" y="146050"/>
            <a:ext cx="1450975" cy="763588"/>
          </a:xfrm>
        </p:spPr>
        <p:txBody>
          <a:bodyPr/>
          <a:lstStyle>
            <a:lvl1pPr>
              <a:defRPr sz="1000"/>
            </a:lvl1pPr>
          </a:lstStyle>
          <a:p>
            <a:pPr lvl="0"/>
            <a:r>
              <a:rPr lang="en-US"/>
              <a:t>Click to edit Master text styles</a:t>
            </a:r>
          </a:p>
        </p:txBody>
      </p:sp>
    </p:spTree>
    <p:extLst>
      <p:ext uri="{BB962C8B-B14F-4D97-AF65-F5344CB8AC3E}">
        <p14:creationId xmlns:p14="http://schemas.microsoft.com/office/powerpoint/2010/main" val="2547155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Agenda or divider">
    <p:spTree>
      <p:nvGrpSpPr>
        <p:cNvPr id="1" name=""/>
        <p:cNvGrpSpPr/>
        <p:nvPr/>
      </p:nvGrpSpPr>
      <p:grpSpPr>
        <a:xfrm>
          <a:off x="0" y="0"/>
          <a:ext cx="0" cy="0"/>
          <a:chOff x="0" y="0"/>
          <a:chExt cx="0" cy="0"/>
        </a:xfrm>
      </p:grpSpPr>
      <p:sp>
        <p:nvSpPr>
          <p:cNvPr id="4" name="Rectangle 3"/>
          <p:cNvSpPr/>
          <p:nvPr/>
        </p:nvSpPr>
        <p:spPr bwMode="gray">
          <a:xfrm>
            <a:off x="0" y="1062038"/>
            <a:ext cx="9144000" cy="5795962"/>
          </a:xfrm>
          <a:prstGeom prst="rect">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lnSpc>
                <a:spcPct val="110000"/>
              </a:lnSpc>
              <a:spcBef>
                <a:spcPts val="200"/>
              </a:spcBef>
              <a:spcAft>
                <a:spcPts val="200"/>
              </a:spcAft>
              <a:defRPr/>
            </a:pPr>
            <a:endParaRPr lang="en-ZA" sz="1600" dirty="0"/>
          </a:p>
        </p:txBody>
      </p:sp>
      <p:sp>
        <p:nvSpPr>
          <p:cNvPr id="5" name="Rectangle 4"/>
          <p:cNvSpPr/>
          <p:nvPr/>
        </p:nvSpPr>
        <p:spPr bwMode="white">
          <a:xfrm>
            <a:off x="296863" y="6557963"/>
            <a:ext cx="4275137" cy="30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nSpc>
                <a:spcPct val="110000"/>
              </a:lnSpc>
              <a:spcBef>
                <a:spcPts val="13"/>
              </a:spcBef>
              <a:spcAft>
                <a:spcPts val="13"/>
              </a:spcAft>
              <a:defRPr/>
            </a:pPr>
            <a:r>
              <a:rPr lang="en-US" sz="800">
                <a:solidFill>
                  <a:schemeClr val="bg1"/>
                </a:solidFill>
                <a:ea typeface="ＭＳ Ｐゴシック" pitchFamily="34" charset="-128"/>
                <a:cs typeface="Arial" pitchFamily="34" charset="0"/>
              </a:rPr>
              <a:t>© Copyright Dimension Data</a:t>
            </a:r>
            <a:endParaRPr lang="en-ZA">
              <a:solidFill>
                <a:schemeClr val="bg1"/>
              </a:solidFill>
              <a:ea typeface="ＭＳ Ｐゴシック" pitchFamily="34" charset="-128"/>
            </a:endParaRPr>
          </a:p>
        </p:txBody>
      </p:sp>
      <p:sp>
        <p:nvSpPr>
          <p:cNvPr id="6" name="Rectangle 5"/>
          <p:cNvSpPr/>
          <p:nvPr/>
        </p:nvSpPr>
        <p:spPr bwMode="white">
          <a:xfrm>
            <a:off x="8616950" y="6556375"/>
            <a:ext cx="376238" cy="30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r">
              <a:lnSpc>
                <a:spcPct val="110000"/>
              </a:lnSpc>
              <a:spcBef>
                <a:spcPts val="13"/>
              </a:spcBef>
              <a:spcAft>
                <a:spcPts val="13"/>
              </a:spcAft>
              <a:defRPr/>
            </a:pPr>
            <a:fld id="{A821605D-40AB-477E-85E7-697B5BAD5CA9}" type="slidenum">
              <a:rPr lang="en-ZA" sz="1100" b="1">
                <a:solidFill>
                  <a:schemeClr val="bg1"/>
                </a:solidFill>
                <a:ea typeface="ＭＳ Ｐゴシック" pitchFamily="34" charset="-128"/>
              </a:rPr>
              <a:pPr algn="r">
                <a:lnSpc>
                  <a:spcPct val="110000"/>
                </a:lnSpc>
                <a:spcBef>
                  <a:spcPts val="13"/>
                </a:spcBef>
                <a:spcAft>
                  <a:spcPts val="13"/>
                </a:spcAft>
                <a:defRPr/>
              </a:pPr>
              <a:t>‹#›</a:t>
            </a:fld>
            <a:endParaRPr lang="en-ZA" b="1">
              <a:solidFill>
                <a:schemeClr val="bg1"/>
              </a:solidFill>
              <a:ea typeface="ＭＳ Ｐゴシック" pitchFamily="34" charset="-128"/>
            </a:endParaRPr>
          </a:p>
        </p:txBody>
      </p:sp>
      <p:cxnSp>
        <p:nvCxnSpPr>
          <p:cNvPr id="7" name="Straight Connector 6"/>
          <p:cNvCxnSpPr/>
          <p:nvPr/>
        </p:nvCxnSpPr>
        <p:spPr bwMode="white">
          <a:xfrm>
            <a:off x="0" y="6557963"/>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white">
          <a:xfrm>
            <a:off x="6861175" y="6559550"/>
            <a:ext cx="1679575" cy="298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r">
              <a:lnSpc>
                <a:spcPct val="110000"/>
              </a:lnSpc>
              <a:spcBef>
                <a:spcPts val="13"/>
              </a:spcBef>
              <a:spcAft>
                <a:spcPts val="13"/>
              </a:spcAft>
              <a:defRPr/>
            </a:pPr>
            <a:fld id="{EDC40D92-40F1-4533-90E9-0E6E1286ABCC}" type="datetime3">
              <a:rPr lang="en-ZA" sz="800">
                <a:solidFill>
                  <a:schemeClr val="bg1"/>
                </a:solidFill>
                <a:ea typeface="ＭＳ Ｐゴシック" pitchFamily="34" charset="-128"/>
                <a:cs typeface="Arial" pitchFamily="34" charset="0"/>
              </a:rPr>
              <a:pPr algn="r">
                <a:lnSpc>
                  <a:spcPct val="110000"/>
                </a:lnSpc>
                <a:spcBef>
                  <a:spcPts val="13"/>
                </a:spcBef>
                <a:spcAft>
                  <a:spcPts val="13"/>
                </a:spcAft>
                <a:defRPr/>
              </a:pPr>
              <a:t>26 September 2018</a:t>
            </a:fld>
            <a:endParaRPr lang="en-ZA">
              <a:solidFill>
                <a:schemeClr val="bg1"/>
              </a:solidFill>
              <a:ea typeface="ＭＳ Ｐゴシック" pitchFamily="34" charset="-128"/>
            </a:endParaRPr>
          </a:p>
        </p:txBody>
      </p:sp>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9" name="Footer Placeholder 4"/>
          <p:cNvSpPr>
            <a:spLocks noGrp="1"/>
          </p:cNvSpPr>
          <p:nvPr>
            <p:ph type="ftr" sz="quarter" idx="10"/>
          </p:nvPr>
        </p:nvSpPr>
        <p:spPr/>
        <p:txBody>
          <a:bodyPr/>
          <a:lstStyle>
            <a:lvl1pPr>
              <a:defRPr>
                <a:solidFill>
                  <a:schemeClr val="bg1"/>
                </a:solidFill>
              </a:defRPr>
            </a:lvl1pPr>
          </a:lstStyle>
          <a:p>
            <a:pPr>
              <a:defRPr/>
            </a:pPr>
            <a:endParaRPr lang="en-ZA"/>
          </a:p>
        </p:txBody>
      </p:sp>
    </p:spTree>
    <p:extLst>
      <p:ext uri="{BB962C8B-B14F-4D97-AF65-F5344CB8AC3E}">
        <p14:creationId xmlns:p14="http://schemas.microsoft.com/office/powerpoint/2010/main" val="156962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or divider - no text">
    <p:spTree>
      <p:nvGrpSpPr>
        <p:cNvPr id="1" name=""/>
        <p:cNvGrpSpPr/>
        <p:nvPr/>
      </p:nvGrpSpPr>
      <p:grpSpPr>
        <a:xfrm>
          <a:off x="0" y="0"/>
          <a:ext cx="0" cy="0"/>
          <a:chOff x="0" y="0"/>
          <a:chExt cx="0" cy="0"/>
        </a:xfrm>
      </p:grpSpPr>
      <p:pic>
        <p:nvPicPr>
          <p:cNvPr id="3"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275" y="0"/>
            <a:ext cx="2246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ZA" dirty="0"/>
          </a:p>
        </p:txBody>
      </p:sp>
      <p:sp>
        <p:nvSpPr>
          <p:cNvPr id="4" name="Footer Placeholder 4"/>
          <p:cNvSpPr>
            <a:spLocks noGrp="1"/>
          </p:cNvSpPr>
          <p:nvPr>
            <p:ph type="ftr" sz="quarter" idx="10"/>
          </p:nvPr>
        </p:nvSpPr>
        <p:spPr/>
        <p:txBody>
          <a:bodyPr/>
          <a:lstStyle>
            <a:lvl1pPr>
              <a:defRPr>
                <a:solidFill>
                  <a:schemeClr val="bg1"/>
                </a:solidFill>
              </a:defRPr>
            </a:lvl1pPr>
          </a:lstStyle>
          <a:p>
            <a:pPr>
              <a:defRPr/>
            </a:pPr>
            <a:endParaRPr lang="en-ZA"/>
          </a:p>
        </p:txBody>
      </p:sp>
    </p:spTree>
    <p:extLst>
      <p:ext uri="{BB962C8B-B14F-4D97-AF65-F5344CB8AC3E}">
        <p14:creationId xmlns:p14="http://schemas.microsoft.com/office/powerpoint/2010/main" val="4201291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aption on Green - option 1">
    <p:spTree>
      <p:nvGrpSpPr>
        <p:cNvPr id="1" name=""/>
        <p:cNvGrpSpPr/>
        <p:nvPr/>
      </p:nvGrpSpPr>
      <p:grpSpPr>
        <a:xfrm>
          <a:off x="0" y="0"/>
          <a:ext cx="0" cy="0"/>
          <a:chOff x="0" y="0"/>
          <a:chExt cx="0" cy="0"/>
        </a:xfrm>
      </p:grpSpPr>
      <p:sp>
        <p:nvSpPr>
          <p:cNvPr id="4" name="Rectangle 3"/>
          <p:cNvSpPr/>
          <p:nvPr/>
        </p:nvSpPr>
        <p:spPr bwMode="gray">
          <a:xfrm>
            <a:off x="0" y="1062038"/>
            <a:ext cx="9144000" cy="5795962"/>
          </a:xfrm>
          <a:prstGeom prst="rect">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lnSpc>
                <a:spcPct val="110000"/>
              </a:lnSpc>
              <a:spcBef>
                <a:spcPts val="200"/>
              </a:spcBef>
              <a:spcAft>
                <a:spcPts val="200"/>
              </a:spcAft>
              <a:defRPr/>
            </a:pPr>
            <a:endParaRPr lang="en-ZA" sz="1600" dirty="0"/>
          </a:p>
        </p:txBody>
      </p:sp>
      <p:sp>
        <p:nvSpPr>
          <p:cNvPr id="5" name="Rectangle 4"/>
          <p:cNvSpPr/>
          <p:nvPr/>
        </p:nvSpPr>
        <p:spPr bwMode="white">
          <a:xfrm>
            <a:off x="296863" y="6557963"/>
            <a:ext cx="4275137" cy="30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nSpc>
                <a:spcPct val="110000"/>
              </a:lnSpc>
              <a:spcBef>
                <a:spcPts val="13"/>
              </a:spcBef>
              <a:spcAft>
                <a:spcPts val="13"/>
              </a:spcAft>
              <a:defRPr/>
            </a:pPr>
            <a:r>
              <a:rPr lang="en-US" sz="800">
                <a:solidFill>
                  <a:schemeClr val="bg1"/>
                </a:solidFill>
                <a:ea typeface="ＭＳ Ｐゴシック" pitchFamily="34" charset="-128"/>
                <a:cs typeface="Arial" pitchFamily="34" charset="0"/>
              </a:rPr>
              <a:t>© Copyright Dimension Data</a:t>
            </a:r>
            <a:endParaRPr lang="en-ZA">
              <a:solidFill>
                <a:schemeClr val="bg1"/>
              </a:solidFill>
              <a:ea typeface="ＭＳ Ｐゴシック" pitchFamily="34" charset="-128"/>
            </a:endParaRPr>
          </a:p>
        </p:txBody>
      </p:sp>
      <p:sp>
        <p:nvSpPr>
          <p:cNvPr id="6" name="Rectangle 5"/>
          <p:cNvSpPr/>
          <p:nvPr/>
        </p:nvSpPr>
        <p:spPr bwMode="white">
          <a:xfrm>
            <a:off x="8616950" y="6556375"/>
            <a:ext cx="376238" cy="30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r">
              <a:lnSpc>
                <a:spcPct val="110000"/>
              </a:lnSpc>
              <a:spcBef>
                <a:spcPts val="13"/>
              </a:spcBef>
              <a:spcAft>
                <a:spcPts val="13"/>
              </a:spcAft>
              <a:defRPr/>
            </a:pPr>
            <a:fld id="{58B36119-E9FD-41DF-87B8-5A3A9895C857}" type="slidenum">
              <a:rPr lang="en-ZA" sz="1100" b="1">
                <a:solidFill>
                  <a:schemeClr val="bg1"/>
                </a:solidFill>
                <a:ea typeface="ＭＳ Ｐゴシック" pitchFamily="34" charset="-128"/>
              </a:rPr>
              <a:pPr algn="r">
                <a:lnSpc>
                  <a:spcPct val="110000"/>
                </a:lnSpc>
                <a:spcBef>
                  <a:spcPts val="13"/>
                </a:spcBef>
                <a:spcAft>
                  <a:spcPts val="13"/>
                </a:spcAft>
                <a:defRPr/>
              </a:pPr>
              <a:t>‹#›</a:t>
            </a:fld>
            <a:endParaRPr lang="en-ZA" b="1">
              <a:solidFill>
                <a:schemeClr val="bg1"/>
              </a:solidFill>
              <a:ea typeface="ＭＳ Ｐゴシック" pitchFamily="34" charset="-128"/>
            </a:endParaRPr>
          </a:p>
        </p:txBody>
      </p:sp>
      <p:cxnSp>
        <p:nvCxnSpPr>
          <p:cNvPr id="7" name="Straight Connector 6"/>
          <p:cNvCxnSpPr/>
          <p:nvPr/>
        </p:nvCxnSpPr>
        <p:spPr bwMode="white">
          <a:xfrm>
            <a:off x="0" y="6557963"/>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white">
          <a:xfrm>
            <a:off x="6861175" y="6559550"/>
            <a:ext cx="1679575" cy="298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r">
              <a:lnSpc>
                <a:spcPct val="110000"/>
              </a:lnSpc>
              <a:spcBef>
                <a:spcPts val="13"/>
              </a:spcBef>
              <a:spcAft>
                <a:spcPts val="13"/>
              </a:spcAft>
              <a:defRPr/>
            </a:pPr>
            <a:fld id="{510C0259-35DB-4DD2-975F-BDCF5E0370FE}" type="datetime3">
              <a:rPr lang="en-ZA" sz="800">
                <a:solidFill>
                  <a:schemeClr val="bg1"/>
                </a:solidFill>
                <a:ea typeface="ＭＳ Ｐゴシック" pitchFamily="34" charset="-128"/>
                <a:cs typeface="Arial" pitchFamily="34" charset="0"/>
              </a:rPr>
              <a:pPr algn="r">
                <a:lnSpc>
                  <a:spcPct val="110000"/>
                </a:lnSpc>
                <a:spcBef>
                  <a:spcPts val="13"/>
                </a:spcBef>
                <a:spcAft>
                  <a:spcPts val="13"/>
                </a:spcAft>
                <a:defRPr/>
              </a:pPr>
              <a:t>26 September 2018</a:t>
            </a:fld>
            <a:endParaRPr lang="en-ZA">
              <a:solidFill>
                <a:schemeClr val="bg1"/>
              </a:solidFill>
              <a:ea typeface="ＭＳ Ｐゴシック" pitchFamily="34" charset="-128"/>
            </a:endParaRPr>
          </a:p>
        </p:txBody>
      </p:sp>
      <p:sp>
        <p:nvSpPr>
          <p:cNvPr id="3" name="Content Placeholder 2"/>
          <p:cNvSpPr>
            <a:spLocks noGrp="1"/>
          </p:cNvSpPr>
          <p:nvPr>
            <p:ph idx="1"/>
          </p:nvPr>
        </p:nvSpPr>
        <p:spPr>
          <a:xfrm>
            <a:off x="297520" y="1368424"/>
            <a:ext cx="8549618" cy="4503135"/>
          </a:xfrm>
        </p:spPr>
        <p:txBody>
          <a:bodyPr anchor="ctr"/>
          <a:lstStyle>
            <a:lvl1pPr marL="0" indent="0">
              <a:buFont typeface="Arial" pitchFamily="34" charset="0"/>
              <a:buNone/>
              <a:defRPr sz="3200">
                <a:solidFill>
                  <a:schemeClr val="bg1"/>
                </a:solidFill>
              </a:defRPr>
            </a:lvl1pPr>
            <a:lvl2pPr marL="1588" indent="0" algn="r">
              <a:spcBef>
                <a:spcPts val="1200"/>
              </a:spcBef>
              <a:buFont typeface="Arial" pitchFamily="34" charset="0"/>
              <a:buNone/>
              <a:defRPr sz="2400" i="1">
                <a:solidFill>
                  <a:schemeClr val="tx2">
                    <a:lumMod val="20000"/>
                    <a:lumOff val="80000"/>
                  </a:schemeClr>
                </a:solidFill>
              </a:defRPr>
            </a:lvl2pPr>
            <a:lvl3pPr marL="981075" indent="-366713">
              <a:buFont typeface="Arial" pitchFamily="34" charset="0"/>
              <a:buChar char="›"/>
              <a:defRPr sz="3200">
                <a:solidFill>
                  <a:schemeClr val="bg1"/>
                </a:solidFill>
              </a:defRPr>
            </a:lvl3pPr>
            <a:lvl4pPr marL="2063750" indent="-355600">
              <a:buFont typeface="Arial" pitchFamily="34" charset="0"/>
              <a:buChar char="»"/>
              <a:defRPr sz="3200">
                <a:solidFill>
                  <a:schemeClr val="bg1"/>
                </a:solidFill>
              </a:defRPr>
            </a:lvl4pPr>
            <a:lvl5pPr marL="2508250" indent="-346075">
              <a:buFont typeface="Arial" pitchFamily="34" charset="0"/>
              <a:buChar char="-"/>
              <a:defRPr sz="3200">
                <a:solidFill>
                  <a:schemeClr val="bg1"/>
                </a:solidFill>
              </a:defRPr>
            </a:lvl5pPr>
          </a:lstStyle>
          <a:p>
            <a:pPr lvl="0"/>
            <a:r>
              <a:rPr lang="en-US"/>
              <a:t>Click to edit Master text styles</a:t>
            </a:r>
          </a:p>
          <a:p>
            <a:pPr lvl="1"/>
            <a:r>
              <a:rPr lang="en-US"/>
              <a:t>Second level</a:t>
            </a:r>
          </a:p>
        </p:txBody>
      </p:sp>
      <p:sp>
        <p:nvSpPr>
          <p:cNvPr id="9" name="Footer Placeholder 4"/>
          <p:cNvSpPr>
            <a:spLocks noGrp="1"/>
          </p:cNvSpPr>
          <p:nvPr>
            <p:ph type="ftr" sz="quarter" idx="10"/>
          </p:nvPr>
        </p:nvSpPr>
        <p:spPr/>
        <p:txBody>
          <a:bodyPr/>
          <a:lstStyle>
            <a:lvl1pPr>
              <a:defRPr>
                <a:solidFill>
                  <a:schemeClr val="bg1"/>
                </a:solidFill>
              </a:defRPr>
            </a:lvl1pPr>
          </a:lstStyle>
          <a:p>
            <a:pPr>
              <a:defRPr/>
            </a:pPr>
            <a:endParaRPr lang="en-ZA"/>
          </a:p>
        </p:txBody>
      </p:sp>
    </p:spTree>
    <p:extLst>
      <p:ext uri="{BB962C8B-B14F-4D97-AF65-F5344CB8AC3E}">
        <p14:creationId xmlns:p14="http://schemas.microsoft.com/office/powerpoint/2010/main" val="760120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ption on Green - Option 2">
    <p:spTree>
      <p:nvGrpSpPr>
        <p:cNvPr id="1" name=""/>
        <p:cNvGrpSpPr/>
        <p:nvPr/>
      </p:nvGrpSpPr>
      <p:grpSpPr>
        <a:xfrm>
          <a:off x="0" y="0"/>
          <a:ext cx="0" cy="0"/>
          <a:chOff x="0" y="0"/>
          <a:chExt cx="0" cy="0"/>
        </a:xfrm>
      </p:grpSpPr>
      <p:sp>
        <p:nvSpPr>
          <p:cNvPr id="4" name="Rectangle 11"/>
          <p:cNvSpPr>
            <a:spLocks noChangeArrowheads="1"/>
          </p:cNvSpPr>
          <p:nvPr/>
        </p:nvSpPr>
        <p:spPr bwMode="auto">
          <a:xfrm>
            <a:off x="0" y="0"/>
            <a:ext cx="9144000" cy="2284413"/>
          </a:xfrm>
          <a:prstGeom prst="rect">
            <a:avLst/>
          </a:prstGeom>
          <a:solidFill>
            <a:schemeClr val="accent1"/>
          </a:solidFill>
          <a:ln>
            <a:noFill/>
          </a:ln>
          <a:extLst>
            <a:ext uri="{91240B29-F687-4F45-9708-019B960494DF}">
              <a14:hiddenLine xmlns:a14="http://schemas.microsoft.com/office/drawing/2010/main" w="19050">
                <a:solidFill>
                  <a:srgbClr val="000000"/>
                </a:solidFill>
                <a:round/>
                <a:headEnd/>
                <a:tailEnd/>
              </a14:hiddenLine>
            </a:ext>
          </a:extLst>
        </p:spPr>
        <p:txBody>
          <a:bodyPr lIns="36000" tIns="0" rIns="36000" bIns="0" anchor="ctr"/>
          <a:lstStyle/>
          <a:p>
            <a:pPr marL="342900" indent="-342900" algn="ctr"/>
            <a:endParaRPr lang="nl-BE">
              <a:cs typeface="Arial" charset="0"/>
            </a:endParaRPr>
          </a:p>
        </p:txBody>
      </p:sp>
      <p:pic>
        <p:nvPicPr>
          <p:cNvPr id="5" name="Pictur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7688" y="0"/>
            <a:ext cx="224631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97520" y="2284049"/>
            <a:ext cx="8549618" cy="4273913"/>
          </a:xfrm>
        </p:spPr>
        <p:txBody>
          <a:bodyPr anchor="ctr"/>
          <a:lstStyle>
            <a:lvl1pPr marL="0" indent="0">
              <a:buFont typeface="Arial" pitchFamily="34" charset="0"/>
              <a:buNone/>
              <a:defRPr sz="3200">
                <a:solidFill>
                  <a:schemeClr val="tx1"/>
                </a:solidFill>
              </a:defRPr>
            </a:lvl1pPr>
            <a:lvl2pPr marL="1588" indent="0" algn="r">
              <a:spcBef>
                <a:spcPts val="1200"/>
              </a:spcBef>
              <a:buFont typeface="Arial" pitchFamily="34" charset="0"/>
              <a:buNone/>
              <a:defRPr sz="2400" i="1">
                <a:solidFill>
                  <a:schemeClr val="tx1"/>
                </a:solidFill>
              </a:defRPr>
            </a:lvl2pPr>
            <a:lvl3pPr marL="981075" indent="-366713">
              <a:buFont typeface="Arial" pitchFamily="34" charset="0"/>
              <a:buChar char="›"/>
              <a:defRPr sz="3200">
                <a:solidFill>
                  <a:schemeClr val="bg1"/>
                </a:solidFill>
              </a:defRPr>
            </a:lvl3pPr>
            <a:lvl4pPr marL="2063750" indent="-355600">
              <a:buFont typeface="Arial" pitchFamily="34" charset="0"/>
              <a:buChar char="»"/>
              <a:defRPr sz="3200">
                <a:solidFill>
                  <a:schemeClr val="bg1"/>
                </a:solidFill>
              </a:defRPr>
            </a:lvl4pPr>
            <a:lvl5pPr marL="2508250" indent="-346075">
              <a:buFont typeface="Arial" pitchFamily="34" charset="0"/>
              <a:buChar char="-"/>
              <a:defRPr sz="3200">
                <a:solidFill>
                  <a:schemeClr val="bg1"/>
                </a:solidFill>
              </a:defRPr>
            </a:lvl5pPr>
          </a:lstStyle>
          <a:p>
            <a:pPr lvl="0"/>
            <a:r>
              <a:rPr lang="en-US"/>
              <a:t>Click to edit Master text styles</a:t>
            </a:r>
          </a:p>
          <a:p>
            <a:pPr lvl="1"/>
            <a:r>
              <a:rPr lang="en-US"/>
              <a:t>Second level</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2280" y="260648"/>
            <a:ext cx="1600200" cy="393192"/>
          </a:xfrm>
          <a:prstGeom prst="rect">
            <a:avLst/>
          </a:prstGeom>
        </p:spPr>
      </p:pic>
    </p:spTree>
    <p:extLst>
      <p:ext uri="{BB962C8B-B14F-4D97-AF65-F5344CB8AC3E}">
        <p14:creationId xmlns:p14="http://schemas.microsoft.com/office/powerpoint/2010/main" val="4116777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ubsidiary Co-branded Title Slide">
    <p:spTree>
      <p:nvGrpSpPr>
        <p:cNvPr id="1" name=""/>
        <p:cNvGrpSpPr/>
        <p:nvPr/>
      </p:nvGrpSpPr>
      <p:grpSpPr>
        <a:xfrm>
          <a:off x="0" y="0"/>
          <a:ext cx="0" cy="0"/>
          <a:chOff x="0" y="0"/>
          <a:chExt cx="0" cy="0"/>
        </a:xfrm>
      </p:grpSpPr>
      <p:sp>
        <p:nvSpPr>
          <p:cNvPr id="11" name="Rectangle 10"/>
          <p:cNvSpPr/>
          <p:nvPr/>
        </p:nvSpPr>
        <p:spPr>
          <a:xfrm>
            <a:off x="0" y="0"/>
            <a:ext cx="9144000" cy="5872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lnSpc>
                <a:spcPct val="110000"/>
              </a:lnSpc>
              <a:spcBef>
                <a:spcPts val="200"/>
              </a:spcBef>
              <a:spcAft>
                <a:spcPts val="200"/>
              </a:spcAft>
              <a:defRPr/>
            </a:pPr>
            <a:endParaRPr lang="en-ZA" sz="1600" dirty="0"/>
          </a:p>
        </p:txBody>
      </p:sp>
      <p:pic>
        <p:nvPicPr>
          <p:cNvPr id="12" name="Pictur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7688" y="0"/>
            <a:ext cx="224631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Picture Placeholder 6"/>
          <p:cNvSpPr>
            <a:spLocks noGrp="1"/>
          </p:cNvSpPr>
          <p:nvPr>
            <p:ph type="pic" sz="quarter" idx="12"/>
          </p:nvPr>
        </p:nvSpPr>
        <p:spPr>
          <a:xfrm>
            <a:off x="0" y="-1"/>
            <a:ext cx="9144000" cy="5795231"/>
          </a:xfrm>
        </p:spPr>
        <p:txBody>
          <a:bodyPr rtlCol="0">
            <a:noAutofit/>
          </a:bodyPr>
          <a:lstStyle/>
          <a:p>
            <a:pPr lvl="0"/>
            <a:r>
              <a:rPr lang="en-US" noProof="0"/>
              <a:t>Click icon to add picture</a:t>
            </a:r>
            <a:endParaRPr lang="en-US" noProof="0" dirty="0"/>
          </a:p>
        </p:txBody>
      </p:sp>
      <p:sp>
        <p:nvSpPr>
          <p:cNvPr id="2" name="Title 1"/>
          <p:cNvSpPr>
            <a:spLocks noGrp="1"/>
          </p:cNvSpPr>
          <p:nvPr>
            <p:ph type="ctrTitle"/>
          </p:nvPr>
        </p:nvSpPr>
        <p:spPr>
          <a:xfrm>
            <a:off x="296863" y="299471"/>
            <a:ext cx="6412377" cy="762568"/>
          </a:xfrm>
        </p:spPr>
        <p:txBody>
          <a:bodyPr/>
          <a:lstStyle>
            <a:lvl1pPr>
              <a:defRPr sz="2200" b="1" baseline="0">
                <a:solidFill>
                  <a:schemeClr val="bg1"/>
                </a:solidFill>
              </a:defRPr>
            </a:lvl1pPr>
          </a:lstStyle>
          <a:p>
            <a:r>
              <a:rPr lang="en-US"/>
              <a:t>Click to edit Master title style</a:t>
            </a:r>
            <a:endParaRPr lang="en-ZA" dirty="0"/>
          </a:p>
        </p:txBody>
      </p:sp>
      <p:sp>
        <p:nvSpPr>
          <p:cNvPr id="3" name="Subtitle 2"/>
          <p:cNvSpPr>
            <a:spLocks noGrp="1"/>
          </p:cNvSpPr>
          <p:nvPr>
            <p:ph type="subTitle" idx="1"/>
          </p:nvPr>
        </p:nvSpPr>
        <p:spPr bwMode="white">
          <a:xfrm>
            <a:off x="297780" y="1673410"/>
            <a:ext cx="6411460" cy="305320"/>
          </a:xfrm>
        </p:spPr>
        <p:txBody>
          <a:bodyPr rtlCol="0" anchor="b">
            <a:noAutofit/>
          </a:bodyPr>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lang="en-ZA" sz="1600" dirty="0">
                <a:solidFill>
                  <a:schemeClr val="bg1"/>
                </a:solidFill>
              </a:defRPr>
            </a:lvl1pPr>
          </a:lstStyle>
          <a:p>
            <a:pPr lvl="0"/>
            <a:r>
              <a:rPr lang="en-US"/>
              <a:t>Click to edit Master subtitle style</a:t>
            </a:r>
            <a:endParaRPr lang="en-ZA" dirty="0"/>
          </a:p>
        </p:txBody>
      </p:sp>
      <p:sp>
        <p:nvSpPr>
          <p:cNvPr id="16" name="Text Placeholder 10"/>
          <p:cNvSpPr>
            <a:spLocks noGrp="1"/>
          </p:cNvSpPr>
          <p:nvPr>
            <p:ph type="body" sz="quarter" idx="13"/>
          </p:nvPr>
        </p:nvSpPr>
        <p:spPr bwMode="white">
          <a:xfrm>
            <a:off x="297780" y="1062770"/>
            <a:ext cx="6411460" cy="610640"/>
          </a:xfrm>
        </p:spPr>
        <p:txBody>
          <a:bodyPr rtlCol="0">
            <a:noAutofit/>
          </a:bodyPr>
          <a:lstStyle>
            <a:lvl1pPr>
              <a:defRPr lang="en-US" sz="2000" b="0" dirty="0" smtClean="0">
                <a:solidFill>
                  <a:schemeClr val="bg1">
                    <a:lumMod val="85000"/>
                  </a:schemeClr>
                </a:solidFill>
              </a:defRPr>
            </a:lvl1pPr>
            <a:lvl2pPr>
              <a:defRPr lang="en-ZA" dirty="0">
                <a:solidFill>
                  <a:schemeClr val="tx1">
                    <a:tint val="75000"/>
                  </a:schemeClr>
                </a:solidFill>
              </a:defRPr>
            </a:lvl2pPr>
          </a:lstStyle>
          <a:p>
            <a:pPr lvl="0"/>
            <a:r>
              <a:rPr lang="en-US"/>
              <a:t>Click to edit Master text styles</a:t>
            </a:r>
          </a:p>
        </p:txBody>
      </p:sp>
      <p:sp>
        <p:nvSpPr>
          <p:cNvPr id="7" name="Text Placeholder 6"/>
          <p:cNvSpPr>
            <a:spLocks noGrp="1"/>
          </p:cNvSpPr>
          <p:nvPr>
            <p:ph type="body" sz="quarter" idx="14"/>
          </p:nvPr>
        </p:nvSpPr>
        <p:spPr bwMode="white">
          <a:xfrm>
            <a:off x="296863" y="1978025"/>
            <a:ext cx="6411912" cy="230188"/>
          </a:xfrm>
        </p:spPr>
        <p:txBody>
          <a:bodyPr rtlCol="0">
            <a:noAutofit/>
          </a:bodyPr>
          <a:lstStyle>
            <a:lvl1pPr>
              <a:defRPr lang="en-US" sz="1400" smtClean="0">
                <a:solidFill>
                  <a:schemeClr val="bg1"/>
                </a:solidFill>
              </a:defRPr>
            </a:lvl1pPr>
            <a:lvl2pPr>
              <a:defRPr lang="en-US" smtClean="0"/>
            </a:lvl2pPr>
            <a:lvl3pPr>
              <a:defRPr lang="en-US" smtClean="0"/>
            </a:lvl3pPr>
            <a:lvl4pPr>
              <a:defRPr lang="en-US" smtClean="0"/>
            </a:lvl4pPr>
            <a:lvl5pPr>
              <a:defRPr lang="en-ZA"/>
            </a:lvl5pPr>
          </a:lstStyle>
          <a:p>
            <a:pPr lvl="0"/>
            <a:r>
              <a:rPr lang="en-US"/>
              <a:t>Click to edit Master text styles</a:t>
            </a:r>
          </a:p>
        </p:txBody>
      </p:sp>
      <p:sp>
        <p:nvSpPr>
          <p:cNvPr id="8" name="Content Placeholder 7"/>
          <p:cNvSpPr>
            <a:spLocks noGrp="1"/>
          </p:cNvSpPr>
          <p:nvPr>
            <p:ph sz="quarter" idx="19"/>
          </p:nvPr>
        </p:nvSpPr>
        <p:spPr>
          <a:xfrm>
            <a:off x="984250" y="6100550"/>
            <a:ext cx="1220788" cy="535220"/>
          </a:xfrm>
        </p:spPr>
        <p:txBody>
          <a:bodyPr/>
          <a:lstStyle>
            <a:lvl1pPr>
              <a:defRPr sz="1000"/>
            </a:lvl1pPr>
          </a:lstStyle>
          <a:p>
            <a:pPr lvl="0"/>
            <a:r>
              <a:rPr lang="en-US"/>
              <a:t>Click to edit Master text styles</a:t>
            </a:r>
          </a:p>
        </p:txBody>
      </p:sp>
      <p:sp>
        <p:nvSpPr>
          <p:cNvPr id="28" name="Content Placeholder 7"/>
          <p:cNvSpPr>
            <a:spLocks noGrp="1"/>
          </p:cNvSpPr>
          <p:nvPr>
            <p:ph sz="quarter" idx="20"/>
          </p:nvPr>
        </p:nvSpPr>
        <p:spPr>
          <a:xfrm>
            <a:off x="2969562" y="6099640"/>
            <a:ext cx="1220788" cy="535220"/>
          </a:xfrm>
        </p:spPr>
        <p:txBody>
          <a:bodyPr/>
          <a:lstStyle>
            <a:lvl1pPr>
              <a:defRPr sz="1000"/>
            </a:lvl1pPr>
          </a:lstStyle>
          <a:p>
            <a:pPr lvl="0"/>
            <a:r>
              <a:rPr lang="en-US"/>
              <a:t>Click to edit Master text styles</a:t>
            </a:r>
          </a:p>
        </p:txBody>
      </p:sp>
      <p:sp>
        <p:nvSpPr>
          <p:cNvPr id="29" name="Content Placeholder 7"/>
          <p:cNvSpPr>
            <a:spLocks noGrp="1"/>
          </p:cNvSpPr>
          <p:nvPr>
            <p:ph sz="quarter" idx="21"/>
          </p:nvPr>
        </p:nvSpPr>
        <p:spPr>
          <a:xfrm>
            <a:off x="4954874" y="6098730"/>
            <a:ext cx="1220788" cy="535220"/>
          </a:xfrm>
        </p:spPr>
        <p:txBody>
          <a:bodyPr/>
          <a:lstStyle>
            <a:lvl1pPr>
              <a:defRPr sz="1000"/>
            </a:lvl1pPr>
          </a:lstStyle>
          <a:p>
            <a:pPr lvl="0"/>
            <a:r>
              <a:rPr lang="en-US"/>
              <a:t>Click to edit Master text styles</a:t>
            </a:r>
          </a:p>
        </p:txBody>
      </p:sp>
      <p:sp>
        <p:nvSpPr>
          <p:cNvPr id="30" name="Content Placeholder 7"/>
          <p:cNvSpPr>
            <a:spLocks noGrp="1"/>
          </p:cNvSpPr>
          <p:nvPr>
            <p:ph sz="quarter" idx="22"/>
          </p:nvPr>
        </p:nvSpPr>
        <p:spPr>
          <a:xfrm>
            <a:off x="6940186" y="6097820"/>
            <a:ext cx="1220788" cy="535220"/>
          </a:xfrm>
        </p:spPr>
        <p:txBody>
          <a:bodyPr/>
          <a:lstStyle>
            <a:lvl1pPr>
              <a:defRPr sz="1000"/>
            </a:lvl1pPr>
          </a:lstStyle>
          <a:p>
            <a:pPr lvl="0"/>
            <a:r>
              <a:rPr lang="en-US"/>
              <a:t>Click to edit Master text styles</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2280" y="260648"/>
            <a:ext cx="1600200" cy="393192"/>
          </a:xfrm>
          <a:prstGeom prst="rect">
            <a:avLst/>
          </a:prstGeom>
        </p:spPr>
      </p:pic>
    </p:spTree>
    <p:extLst>
      <p:ext uri="{BB962C8B-B14F-4D97-AF65-F5344CB8AC3E}">
        <p14:creationId xmlns:p14="http://schemas.microsoft.com/office/powerpoint/2010/main" val="210694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4"/>
          <p:cNvSpPr>
            <a:spLocks noGrp="1"/>
          </p:cNvSpPr>
          <p:nvPr>
            <p:ph type="ftr" sz="quarter" idx="10"/>
          </p:nvPr>
        </p:nvSpPr>
        <p:spPr/>
        <p:txBody>
          <a:bodyPr/>
          <a:lstStyle>
            <a:lvl1pPr>
              <a:defRPr/>
            </a:lvl1pPr>
          </a:lstStyle>
          <a:p>
            <a:pPr>
              <a:defRPr/>
            </a:pPr>
            <a:endParaRPr lang="en-ZA"/>
          </a:p>
        </p:txBody>
      </p:sp>
    </p:spTree>
    <p:extLst>
      <p:ext uri="{BB962C8B-B14F-4D97-AF65-F5344CB8AC3E}">
        <p14:creationId xmlns:p14="http://schemas.microsoft.com/office/powerpoint/2010/main" val="317208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grey option">
    <p:spTree>
      <p:nvGrpSpPr>
        <p:cNvPr id="1" name=""/>
        <p:cNvGrpSpPr/>
        <p:nvPr/>
      </p:nvGrpSpPr>
      <p:grpSpPr>
        <a:xfrm>
          <a:off x="0" y="0"/>
          <a:ext cx="0" cy="0"/>
          <a:chOff x="0" y="0"/>
          <a:chExt cx="0" cy="0"/>
        </a:xfrm>
      </p:grpSpPr>
      <p:sp>
        <p:nvSpPr>
          <p:cNvPr id="4" name="Rectangle 3"/>
          <p:cNvSpPr/>
          <p:nvPr/>
        </p:nvSpPr>
        <p:spPr bwMode="white">
          <a:xfrm>
            <a:off x="0" y="1062038"/>
            <a:ext cx="9144000" cy="5795962"/>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lnSpc>
                <a:spcPct val="110000"/>
              </a:lnSpc>
              <a:spcBef>
                <a:spcPts val="200"/>
              </a:spcBef>
              <a:spcAft>
                <a:spcPts val="200"/>
              </a:spcAft>
              <a:defRPr/>
            </a:pPr>
            <a:endParaRPr lang="en-ZA" sz="1600" dirty="0"/>
          </a:p>
        </p:txBody>
      </p:sp>
      <p:sp>
        <p:nvSpPr>
          <p:cNvPr id="5" name="Rectangle 4"/>
          <p:cNvSpPr/>
          <p:nvPr/>
        </p:nvSpPr>
        <p:spPr bwMode="gray">
          <a:xfrm>
            <a:off x="296863" y="6557963"/>
            <a:ext cx="4275137" cy="30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nSpc>
                <a:spcPct val="110000"/>
              </a:lnSpc>
              <a:spcBef>
                <a:spcPts val="13"/>
              </a:spcBef>
              <a:spcAft>
                <a:spcPts val="13"/>
              </a:spcAft>
              <a:defRPr/>
            </a:pPr>
            <a:r>
              <a:rPr lang="en-US" sz="800">
                <a:solidFill>
                  <a:schemeClr val="tx2"/>
                </a:solidFill>
                <a:ea typeface="ＭＳ Ｐゴシック" pitchFamily="34" charset="-128"/>
                <a:cs typeface="Arial" pitchFamily="34" charset="0"/>
              </a:rPr>
              <a:t>© Copyright Dimension Data</a:t>
            </a:r>
            <a:endParaRPr lang="en-ZA">
              <a:solidFill>
                <a:schemeClr val="tx2"/>
              </a:solidFill>
              <a:ea typeface="ＭＳ Ｐゴシック" pitchFamily="34" charset="-128"/>
            </a:endParaRPr>
          </a:p>
        </p:txBody>
      </p:sp>
      <p:sp>
        <p:nvSpPr>
          <p:cNvPr id="6" name="Rectangle 5"/>
          <p:cNvSpPr/>
          <p:nvPr/>
        </p:nvSpPr>
        <p:spPr bwMode="gray">
          <a:xfrm>
            <a:off x="8616950" y="6556375"/>
            <a:ext cx="376238" cy="30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r">
              <a:lnSpc>
                <a:spcPct val="110000"/>
              </a:lnSpc>
              <a:spcBef>
                <a:spcPts val="13"/>
              </a:spcBef>
              <a:spcAft>
                <a:spcPts val="13"/>
              </a:spcAft>
              <a:defRPr/>
            </a:pPr>
            <a:fld id="{325F46BA-EB63-48D5-A5A5-CCF36EC829E7}" type="slidenum">
              <a:rPr lang="en-ZA" sz="1100" b="1">
                <a:solidFill>
                  <a:schemeClr val="accent1"/>
                </a:solidFill>
                <a:ea typeface="ＭＳ Ｐゴシック" pitchFamily="34" charset="-128"/>
              </a:rPr>
              <a:pPr algn="r">
                <a:lnSpc>
                  <a:spcPct val="110000"/>
                </a:lnSpc>
                <a:spcBef>
                  <a:spcPts val="13"/>
                </a:spcBef>
                <a:spcAft>
                  <a:spcPts val="13"/>
                </a:spcAft>
                <a:defRPr/>
              </a:pPr>
              <a:t>‹#›</a:t>
            </a:fld>
            <a:endParaRPr lang="en-ZA" b="1">
              <a:solidFill>
                <a:schemeClr val="accent1"/>
              </a:solidFill>
              <a:ea typeface="ＭＳ Ｐゴシック" pitchFamily="34" charset="-128"/>
            </a:endParaRPr>
          </a:p>
        </p:txBody>
      </p:sp>
      <p:cxnSp>
        <p:nvCxnSpPr>
          <p:cNvPr id="7" name="Straight Connector 6"/>
          <p:cNvCxnSpPr/>
          <p:nvPr/>
        </p:nvCxnSpPr>
        <p:spPr bwMode="gray">
          <a:xfrm>
            <a:off x="0" y="6557963"/>
            <a:ext cx="9144000" cy="0"/>
          </a:xfrm>
          <a:prstGeom prst="line">
            <a:avLst/>
          </a:prstGeom>
          <a:ln w="19050">
            <a:solidFill>
              <a:srgbClr val="72BF44"/>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6861175" y="6559550"/>
            <a:ext cx="1679575" cy="298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r">
              <a:lnSpc>
                <a:spcPct val="110000"/>
              </a:lnSpc>
              <a:spcBef>
                <a:spcPts val="13"/>
              </a:spcBef>
              <a:spcAft>
                <a:spcPts val="13"/>
              </a:spcAft>
              <a:defRPr/>
            </a:pPr>
            <a:fld id="{20067F32-945E-4865-A84D-0C7C85F66445}" type="datetime3">
              <a:rPr lang="en-ZA" sz="800">
                <a:solidFill>
                  <a:schemeClr val="tx2"/>
                </a:solidFill>
                <a:ea typeface="ＭＳ Ｐゴシック" pitchFamily="34" charset="-128"/>
                <a:cs typeface="Arial" pitchFamily="34" charset="0"/>
              </a:rPr>
              <a:pPr algn="r">
                <a:lnSpc>
                  <a:spcPct val="110000"/>
                </a:lnSpc>
                <a:spcBef>
                  <a:spcPts val="13"/>
                </a:spcBef>
                <a:spcAft>
                  <a:spcPts val="13"/>
                </a:spcAft>
                <a:defRPr/>
              </a:pPr>
              <a:t>26 September 2018</a:t>
            </a:fld>
            <a:endParaRPr lang="en-ZA">
              <a:solidFill>
                <a:schemeClr val="tx2"/>
              </a:solidFill>
              <a:ea typeface="ＭＳ Ｐゴシック" pitchFamily="34" charset="-128"/>
            </a:endParaRPr>
          </a:p>
        </p:txBody>
      </p:sp>
      <p:sp>
        <p:nvSpPr>
          <p:cNvPr id="2" name="Title 1"/>
          <p:cNvSpPr>
            <a:spLocks noGrp="1"/>
          </p:cNvSpPr>
          <p:nvPr>
            <p:ph type="title"/>
          </p:nvPr>
        </p:nvSpPr>
        <p:spPr/>
        <p:txBody>
          <a:bodyPr/>
          <a:lstStyle/>
          <a:p>
            <a:r>
              <a:rPr lang="en-US"/>
              <a:t>Click to edit Master title style</a:t>
            </a:r>
            <a:endParaRPr lang="en-ZA"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9" name="Footer Placeholder 4"/>
          <p:cNvSpPr>
            <a:spLocks noGrp="1"/>
          </p:cNvSpPr>
          <p:nvPr>
            <p:ph type="ftr" sz="quarter" idx="10"/>
          </p:nvPr>
        </p:nvSpPr>
        <p:spPr/>
        <p:txBody>
          <a:bodyPr/>
          <a:lstStyle>
            <a:lvl1pPr>
              <a:defRPr/>
            </a:lvl1pPr>
          </a:lstStyle>
          <a:p>
            <a:pPr>
              <a:defRPr/>
            </a:pPr>
            <a:endParaRPr lang="en-ZA"/>
          </a:p>
        </p:txBody>
      </p:sp>
    </p:spTree>
    <p:extLst>
      <p:ext uri="{BB962C8B-B14F-4D97-AF65-F5344CB8AC3E}">
        <p14:creationId xmlns:p14="http://schemas.microsoft.com/office/powerpoint/2010/main" val="429285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a:xfrm>
            <a:off x="297520" y="1291760"/>
            <a:ext cx="4121820" cy="457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Text Placeholder 5"/>
          <p:cNvSpPr>
            <a:spLocks noGrp="1"/>
          </p:cNvSpPr>
          <p:nvPr>
            <p:ph type="body" sz="quarter" idx="12"/>
          </p:nvPr>
        </p:nvSpPr>
        <p:spPr>
          <a:xfrm>
            <a:off x="4724002" y="1292225"/>
            <a:ext cx="4123136" cy="4579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Footer Placeholder 4"/>
          <p:cNvSpPr>
            <a:spLocks noGrp="1"/>
          </p:cNvSpPr>
          <p:nvPr>
            <p:ph type="ftr" sz="quarter" idx="13"/>
          </p:nvPr>
        </p:nvSpPr>
        <p:spPr/>
        <p:txBody>
          <a:bodyPr/>
          <a:lstStyle>
            <a:lvl1pPr>
              <a:defRPr/>
            </a:lvl1pPr>
          </a:lstStyle>
          <a:p>
            <a:pPr>
              <a:defRPr/>
            </a:pPr>
            <a:endParaRPr lang="en-ZA"/>
          </a:p>
        </p:txBody>
      </p:sp>
    </p:spTree>
    <p:extLst>
      <p:ext uri="{BB962C8B-B14F-4D97-AF65-F5344CB8AC3E}">
        <p14:creationId xmlns:p14="http://schemas.microsoft.com/office/powerpoint/2010/main" val="284959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296863" y="1368425"/>
            <a:ext cx="8550275" cy="381000"/>
          </a:xfrm>
        </p:spPr>
        <p:txBody>
          <a:bodyPr/>
          <a:lstStyle>
            <a:lvl1pPr algn="ctr">
              <a:defRPr sz="1400">
                <a:solidFill>
                  <a:schemeClr val="tx1"/>
                </a:solidFill>
              </a:defRPr>
            </a:lvl1pPr>
            <a:lvl2pPr marL="90488" indent="0" algn="ctr">
              <a:buNone/>
              <a:defRPr sz="1400"/>
            </a:lvl2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p>
            <a:r>
              <a:rPr lang="en-US"/>
              <a:t>Click to edit Master title style</a:t>
            </a:r>
            <a:endParaRPr lang="en-ZA"/>
          </a:p>
        </p:txBody>
      </p:sp>
      <p:sp>
        <p:nvSpPr>
          <p:cNvPr id="6" name="Chart Placeholder 5"/>
          <p:cNvSpPr>
            <a:spLocks noGrp="1"/>
          </p:cNvSpPr>
          <p:nvPr>
            <p:ph type="chart" sz="quarter" idx="11"/>
          </p:nvPr>
        </p:nvSpPr>
        <p:spPr>
          <a:xfrm>
            <a:off x="602840" y="1673410"/>
            <a:ext cx="7939636" cy="457980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36000" tIns="36000" rIns="36000" bIns="36000" spcCol="0" rtlCol="0" fromWordArt="0" anchor="ctr" forceAA="0">
            <a:noAutofit/>
          </a:bodyPr>
          <a:lstStyle>
            <a:lvl1pPr>
              <a:defRPr lang="en-ZA" dirty="0">
                <a:solidFill>
                  <a:schemeClr val="lt1"/>
                </a:solidFill>
              </a:defRPr>
            </a:lvl1pPr>
          </a:lstStyle>
          <a:p>
            <a:pPr lvl="0"/>
            <a:r>
              <a:rPr lang="en-US" noProof="0"/>
              <a:t>Click icon to add chart</a:t>
            </a:r>
            <a:endParaRPr lang="en-ZA" noProof="0" dirty="0"/>
          </a:p>
        </p:txBody>
      </p:sp>
      <p:sp>
        <p:nvSpPr>
          <p:cNvPr id="5" name="Footer Placeholder 4"/>
          <p:cNvSpPr>
            <a:spLocks noGrp="1"/>
          </p:cNvSpPr>
          <p:nvPr>
            <p:ph type="ftr" sz="quarter" idx="13"/>
          </p:nvPr>
        </p:nvSpPr>
        <p:spPr/>
        <p:txBody>
          <a:bodyPr/>
          <a:lstStyle>
            <a:lvl1pPr>
              <a:defRPr/>
            </a:lvl1pPr>
          </a:lstStyle>
          <a:p>
            <a:pPr>
              <a:defRPr/>
            </a:pPr>
            <a:endParaRPr lang="en-ZA"/>
          </a:p>
        </p:txBody>
      </p:sp>
    </p:spTree>
    <p:extLst>
      <p:ext uri="{BB962C8B-B14F-4D97-AF65-F5344CB8AC3E}">
        <p14:creationId xmlns:p14="http://schemas.microsoft.com/office/powerpoint/2010/main" val="162628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hart Layout: grey option">
    <p:spTree>
      <p:nvGrpSpPr>
        <p:cNvPr id="1" name=""/>
        <p:cNvGrpSpPr/>
        <p:nvPr/>
      </p:nvGrpSpPr>
      <p:grpSpPr>
        <a:xfrm>
          <a:off x="0" y="0"/>
          <a:ext cx="0" cy="0"/>
          <a:chOff x="0" y="0"/>
          <a:chExt cx="0" cy="0"/>
        </a:xfrm>
      </p:grpSpPr>
      <p:sp>
        <p:nvSpPr>
          <p:cNvPr id="8" name="Rectangle 7"/>
          <p:cNvSpPr/>
          <p:nvPr/>
        </p:nvSpPr>
        <p:spPr bwMode="white">
          <a:xfrm>
            <a:off x="0" y="1062038"/>
            <a:ext cx="9144000" cy="5795962"/>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lnSpc>
                <a:spcPct val="110000"/>
              </a:lnSpc>
              <a:spcBef>
                <a:spcPts val="200"/>
              </a:spcBef>
              <a:spcAft>
                <a:spcPts val="200"/>
              </a:spcAft>
              <a:defRPr/>
            </a:pPr>
            <a:endParaRPr lang="en-ZA" sz="1600" dirty="0"/>
          </a:p>
        </p:txBody>
      </p:sp>
      <p:sp>
        <p:nvSpPr>
          <p:cNvPr id="9" name="Rectangle 8"/>
          <p:cNvSpPr/>
          <p:nvPr/>
        </p:nvSpPr>
        <p:spPr bwMode="gray">
          <a:xfrm>
            <a:off x="296863" y="6557963"/>
            <a:ext cx="4275137" cy="30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nSpc>
                <a:spcPct val="110000"/>
              </a:lnSpc>
              <a:spcBef>
                <a:spcPts val="13"/>
              </a:spcBef>
              <a:spcAft>
                <a:spcPts val="13"/>
              </a:spcAft>
              <a:defRPr/>
            </a:pPr>
            <a:r>
              <a:rPr lang="en-US" sz="800">
                <a:solidFill>
                  <a:schemeClr val="tx2"/>
                </a:solidFill>
                <a:ea typeface="ＭＳ Ｐゴシック" pitchFamily="34" charset="-128"/>
                <a:cs typeface="Arial" pitchFamily="34" charset="0"/>
              </a:rPr>
              <a:t>© Copyright Dimension Data</a:t>
            </a:r>
            <a:endParaRPr lang="en-ZA">
              <a:solidFill>
                <a:schemeClr val="tx2"/>
              </a:solidFill>
              <a:ea typeface="ＭＳ Ｐゴシック" pitchFamily="34" charset="-128"/>
            </a:endParaRPr>
          </a:p>
        </p:txBody>
      </p:sp>
      <p:sp>
        <p:nvSpPr>
          <p:cNvPr id="10" name="Rectangle 9"/>
          <p:cNvSpPr/>
          <p:nvPr/>
        </p:nvSpPr>
        <p:spPr bwMode="gray">
          <a:xfrm>
            <a:off x="8616950" y="6556375"/>
            <a:ext cx="376238" cy="307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r">
              <a:lnSpc>
                <a:spcPct val="110000"/>
              </a:lnSpc>
              <a:spcBef>
                <a:spcPts val="13"/>
              </a:spcBef>
              <a:spcAft>
                <a:spcPts val="13"/>
              </a:spcAft>
              <a:defRPr/>
            </a:pPr>
            <a:fld id="{7DB3A08F-21EF-44E1-A459-619130811F1D}" type="slidenum">
              <a:rPr lang="en-ZA" sz="1100" b="1">
                <a:solidFill>
                  <a:schemeClr val="accent1"/>
                </a:solidFill>
                <a:ea typeface="ＭＳ Ｐゴシック" pitchFamily="34" charset="-128"/>
              </a:rPr>
              <a:pPr algn="r">
                <a:lnSpc>
                  <a:spcPct val="110000"/>
                </a:lnSpc>
                <a:spcBef>
                  <a:spcPts val="13"/>
                </a:spcBef>
                <a:spcAft>
                  <a:spcPts val="13"/>
                </a:spcAft>
                <a:defRPr/>
              </a:pPr>
              <a:t>‹#›</a:t>
            </a:fld>
            <a:endParaRPr lang="en-ZA" b="1">
              <a:solidFill>
                <a:schemeClr val="accent1"/>
              </a:solidFill>
              <a:ea typeface="ＭＳ Ｐゴシック" pitchFamily="34" charset="-128"/>
            </a:endParaRPr>
          </a:p>
        </p:txBody>
      </p:sp>
      <p:cxnSp>
        <p:nvCxnSpPr>
          <p:cNvPr id="11" name="Straight Connector 10"/>
          <p:cNvCxnSpPr/>
          <p:nvPr/>
        </p:nvCxnSpPr>
        <p:spPr bwMode="gray">
          <a:xfrm>
            <a:off x="0" y="6557963"/>
            <a:ext cx="9144000" cy="0"/>
          </a:xfrm>
          <a:prstGeom prst="line">
            <a:avLst/>
          </a:prstGeom>
          <a:ln w="19050">
            <a:solidFill>
              <a:srgbClr val="72BF44"/>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gray">
          <a:xfrm>
            <a:off x="6861175" y="6559550"/>
            <a:ext cx="1679575" cy="298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r">
              <a:lnSpc>
                <a:spcPct val="110000"/>
              </a:lnSpc>
              <a:spcBef>
                <a:spcPts val="13"/>
              </a:spcBef>
              <a:spcAft>
                <a:spcPts val="13"/>
              </a:spcAft>
              <a:defRPr/>
            </a:pPr>
            <a:fld id="{84363F42-EB53-4075-99E5-968A30D74209}" type="datetime3">
              <a:rPr lang="en-ZA" sz="800">
                <a:solidFill>
                  <a:schemeClr val="tx2"/>
                </a:solidFill>
                <a:ea typeface="ＭＳ Ｐゴシック" pitchFamily="34" charset="-128"/>
                <a:cs typeface="Arial" pitchFamily="34" charset="0"/>
              </a:rPr>
              <a:pPr algn="r">
                <a:lnSpc>
                  <a:spcPct val="110000"/>
                </a:lnSpc>
                <a:spcBef>
                  <a:spcPts val="13"/>
                </a:spcBef>
                <a:spcAft>
                  <a:spcPts val="13"/>
                </a:spcAft>
                <a:defRPr/>
              </a:pPr>
              <a:t>26 September 2018</a:t>
            </a:fld>
            <a:endParaRPr lang="en-ZA">
              <a:solidFill>
                <a:schemeClr val="tx2"/>
              </a:solidFill>
              <a:ea typeface="ＭＳ Ｐゴシック" pitchFamily="34" charset="-128"/>
            </a:endParaRPr>
          </a:p>
        </p:txBody>
      </p:sp>
      <p:sp>
        <p:nvSpPr>
          <p:cNvPr id="12" name="Text Placeholder 10"/>
          <p:cNvSpPr>
            <a:spLocks noGrp="1"/>
          </p:cNvSpPr>
          <p:nvPr>
            <p:ph type="body" sz="quarter" idx="14"/>
          </p:nvPr>
        </p:nvSpPr>
        <p:spPr>
          <a:xfrm>
            <a:off x="297520" y="1673225"/>
            <a:ext cx="8550275" cy="4579938"/>
          </a:xfrm>
          <a:prstGeom prst="roundRect">
            <a:avLst>
              <a:gd name="adj" fmla="val 2546"/>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lIns="36000" tIns="36000" rIns="36000" bIns="36000" spcCol="0" rtlCol="0" fromWordArt="0" anchor="ctr" forceAA="0">
            <a:noAutofit/>
          </a:bodyPr>
          <a:lstStyle>
            <a:lvl1pPr>
              <a:defRPr lang="en-US" smtClean="0">
                <a:solidFill>
                  <a:schemeClr val="lt1"/>
                </a:solidFill>
              </a:defRPr>
            </a:lvl1pPr>
            <a:lvl2pPr>
              <a:defRPr lang="en-US" smtClean="0">
                <a:solidFill>
                  <a:schemeClr val="lt1"/>
                </a:solidFill>
              </a:defRPr>
            </a:lvl2pPr>
            <a:lvl3pPr>
              <a:defRPr lang="en-US" smtClean="0">
                <a:solidFill>
                  <a:schemeClr val="lt1"/>
                </a:solidFill>
              </a:defRPr>
            </a:lvl3pPr>
            <a:lvl4pPr>
              <a:defRPr lang="en-US" smtClean="0">
                <a:solidFill>
                  <a:schemeClr val="lt1"/>
                </a:solidFill>
              </a:defRPr>
            </a:lvl4pPr>
            <a:lvl5pPr>
              <a:defRPr lang="en-ZA">
                <a:solidFill>
                  <a:schemeClr val="l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ext Placeholder 6"/>
          <p:cNvSpPr>
            <a:spLocks noGrp="1"/>
          </p:cNvSpPr>
          <p:nvPr>
            <p:ph type="body" sz="quarter" idx="12"/>
          </p:nvPr>
        </p:nvSpPr>
        <p:spPr>
          <a:xfrm>
            <a:off x="296863" y="1368425"/>
            <a:ext cx="8550275" cy="381000"/>
          </a:xfrm>
        </p:spPr>
        <p:txBody>
          <a:bodyPr/>
          <a:lstStyle>
            <a:lvl1pPr algn="ctr">
              <a:defRPr sz="1400">
                <a:solidFill>
                  <a:schemeClr val="tx1"/>
                </a:solidFill>
              </a:defRPr>
            </a:lvl1pPr>
            <a:lvl2pPr marL="90488" indent="0" algn="ctr">
              <a:buNone/>
              <a:defRPr sz="1400"/>
            </a:lvl2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p>
            <a:r>
              <a:rPr lang="en-US"/>
              <a:t>Click to edit Master title style</a:t>
            </a:r>
            <a:endParaRPr lang="en-ZA"/>
          </a:p>
        </p:txBody>
      </p:sp>
      <p:sp>
        <p:nvSpPr>
          <p:cNvPr id="6" name="Chart Placeholder 5"/>
          <p:cNvSpPr>
            <a:spLocks noGrp="1"/>
          </p:cNvSpPr>
          <p:nvPr>
            <p:ph type="chart" sz="quarter" idx="11"/>
          </p:nvPr>
        </p:nvSpPr>
        <p:spPr>
          <a:xfrm>
            <a:off x="602840" y="1673410"/>
            <a:ext cx="7938320" cy="4579800"/>
          </a:xfrm>
        </p:spPr>
        <p:txBody>
          <a:bodyPr rtlCol="0">
            <a:noAutofit/>
          </a:bodyPr>
          <a:lstStyle/>
          <a:p>
            <a:pPr lvl="0"/>
            <a:r>
              <a:rPr lang="en-US" noProof="0"/>
              <a:t>Click icon to add chart</a:t>
            </a:r>
            <a:endParaRPr lang="en-ZA" noProof="0" dirty="0"/>
          </a:p>
        </p:txBody>
      </p:sp>
      <p:sp>
        <p:nvSpPr>
          <p:cNvPr id="14" name="Footer Placeholder 2"/>
          <p:cNvSpPr>
            <a:spLocks noGrp="1"/>
          </p:cNvSpPr>
          <p:nvPr>
            <p:ph type="ftr" sz="quarter" idx="15"/>
          </p:nvPr>
        </p:nvSpPr>
        <p:spPr/>
        <p:txBody>
          <a:bodyPr/>
          <a:lstStyle>
            <a:lvl1pPr>
              <a:defRPr/>
            </a:lvl1pPr>
          </a:lstStyle>
          <a:p>
            <a:pPr>
              <a:defRPr/>
            </a:pPr>
            <a:endParaRPr lang="en-ZA"/>
          </a:p>
        </p:txBody>
      </p:sp>
    </p:spTree>
    <p:extLst>
      <p:ext uri="{BB962C8B-B14F-4D97-AF65-F5344CB8AC3E}">
        <p14:creationId xmlns:p14="http://schemas.microsoft.com/office/powerpoint/2010/main" val="13988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Footer Placeholder 4"/>
          <p:cNvSpPr>
            <a:spLocks noGrp="1"/>
          </p:cNvSpPr>
          <p:nvPr>
            <p:ph type="ftr" sz="quarter" idx="10"/>
          </p:nvPr>
        </p:nvSpPr>
        <p:spPr/>
        <p:txBody>
          <a:bodyPr/>
          <a:lstStyle>
            <a:lvl1pPr>
              <a:defRPr/>
            </a:lvl1pPr>
          </a:lstStyle>
          <a:p>
            <a:pPr>
              <a:defRPr/>
            </a:pPr>
            <a:endParaRPr lang="en-ZA"/>
          </a:p>
        </p:txBody>
      </p:sp>
    </p:spTree>
    <p:extLst>
      <p:ext uri="{BB962C8B-B14F-4D97-AF65-F5344CB8AC3E}">
        <p14:creationId xmlns:p14="http://schemas.microsoft.com/office/powerpoint/2010/main" val="145809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white">
          <a:xfrm>
            <a:off x="296863" y="76200"/>
            <a:ext cx="6411912"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endParaRPr lang="en-ZA"/>
          </a:p>
        </p:txBody>
      </p:sp>
      <p:sp>
        <p:nvSpPr>
          <p:cNvPr id="1027" name="Text Placeholder 2"/>
          <p:cNvSpPr>
            <a:spLocks noGrp="1"/>
          </p:cNvSpPr>
          <p:nvPr>
            <p:ph type="body" idx="1"/>
          </p:nvPr>
        </p:nvSpPr>
        <p:spPr bwMode="auto">
          <a:xfrm>
            <a:off x="296863" y="1292225"/>
            <a:ext cx="8550275"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Footer Placeholder 4"/>
          <p:cNvSpPr>
            <a:spLocks noGrp="1"/>
          </p:cNvSpPr>
          <p:nvPr>
            <p:ph type="ftr" sz="quarter" idx="3"/>
          </p:nvPr>
        </p:nvSpPr>
        <p:spPr>
          <a:xfrm>
            <a:off x="296863" y="6100763"/>
            <a:ext cx="8550275" cy="457200"/>
          </a:xfrm>
          <a:prstGeom prst="rect">
            <a:avLst/>
          </a:prstGeom>
        </p:spPr>
        <p:txBody>
          <a:bodyPr vert="horz" lIns="0" tIns="0" rIns="0" bIns="36000" rtlCol="0" anchor="b"/>
          <a:lstStyle>
            <a:lvl1pPr algn="l" fontAlgn="auto">
              <a:spcBef>
                <a:spcPts val="0"/>
              </a:spcBef>
              <a:spcAft>
                <a:spcPts val="0"/>
              </a:spcAft>
              <a:defRPr sz="1100" i="1">
                <a:solidFill>
                  <a:schemeClr val="tx1"/>
                </a:solidFill>
                <a:latin typeface="+mn-lt"/>
                <a:ea typeface="+mn-ea"/>
                <a:cs typeface="+mn-cs"/>
              </a:defRPr>
            </a:lvl1pPr>
          </a:lstStyle>
          <a:p>
            <a:pPr>
              <a:defRPr/>
            </a:pPr>
            <a:endParaRPr lang="en-ZA"/>
          </a:p>
        </p:txBody>
      </p:sp>
      <p:sp>
        <p:nvSpPr>
          <p:cNvPr id="7" name="Rectangle 6"/>
          <p:cNvSpPr/>
          <p:nvPr/>
        </p:nvSpPr>
        <p:spPr bwMode="gray">
          <a:xfrm>
            <a:off x="296863" y="6559550"/>
            <a:ext cx="4275137" cy="298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nSpc>
                <a:spcPct val="110000"/>
              </a:lnSpc>
              <a:spcBef>
                <a:spcPts val="13"/>
              </a:spcBef>
              <a:spcAft>
                <a:spcPts val="13"/>
              </a:spcAft>
              <a:defRPr/>
            </a:pPr>
            <a:r>
              <a:rPr lang="en-US" sz="800" dirty="0">
                <a:solidFill>
                  <a:schemeClr val="tx2"/>
                </a:solidFill>
                <a:ea typeface="ＭＳ Ｐゴシック" pitchFamily="34" charset="-128"/>
                <a:cs typeface="Arial" pitchFamily="34" charset="0"/>
              </a:rPr>
              <a:t>© Copyright Dimension Data</a:t>
            </a:r>
            <a:endParaRPr lang="en-ZA" dirty="0">
              <a:solidFill>
                <a:schemeClr val="tx2"/>
              </a:solidFill>
              <a:ea typeface="ＭＳ Ｐゴシック" pitchFamily="34" charset="-128"/>
            </a:endParaRPr>
          </a:p>
        </p:txBody>
      </p:sp>
      <p:sp>
        <p:nvSpPr>
          <p:cNvPr id="8" name="Rectangle 7"/>
          <p:cNvSpPr/>
          <p:nvPr/>
        </p:nvSpPr>
        <p:spPr bwMode="gray">
          <a:xfrm>
            <a:off x="8616950" y="6557963"/>
            <a:ext cx="376238" cy="306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r">
              <a:lnSpc>
                <a:spcPct val="110000"/>
              </a:lnSpc>
              <a:spcBef>
                <a:spcPts val="13"/>
              </a:spcBef>
              <a:spcAft>
                <a:spcPts val="13"/>
              </a:spcAft>
              <a:defRPr/>
            </a:pPr>
            <a:fld id="{095B94F5-F4C5-4BAE-ADDD-0B8E7B451725}" type="slidenum">
              <a:rPr lang="en-ZA" sz="1100" b="1">
                <a:solidFill>
                  <a:schemeClr val="accent1"/>
                </a:solidFill>
                <a:ea typeface="ＭＳ Ｐゴシック" pitchFamily="34" charset="-128"/>
              </a:rPr>
              <a:pPr algn="r">
                <a:lnSpc>
                  <a:spcPct val="110000"/>
                </a:lnSpc>
                <a:spcBef>
                  <a:spcPts val="13"/>
                </a:spcBef>
                <a:spcAft>
                  <a:spcPts val="13"/>
                </a:spcAft>
                <a:defRPr/>
              </a:pPr>
              <a:t>‹#›</a:t>
            </a:fld>
            <a:endParaRPr lang="en-ZA" b="1">
              <a:solidFill>
                <a:schemeClr val="accent1"/>
              </a:solidFill>
              <a:ea typeface="ＭＳ Ｐゴシック" pitchFamily="34" charset="-128"/>
            </a:endParaRPr>
          </a:p>
        </p:txBody>
      </p:sp>
      <p:sp>
        <p:nvSpPr>
          <p:cNvPr id="18" name="Rectangle 17"/>
          <p:cNvSpPr/>
          <p:nvPr/>
        </p:nvSpPr>
        <p:spPr bwMode="gray">
          <a:xfrm>
            <a:off x="6861175" y="6559550"/>
            <a:ext cx="1679575" cy="298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r">
              <a:lnSpc>
                <a:spcPct val="110000"/>
              </a:lnSpc>
              <a:spcBef>
                <a:spcPts val="13"/>
              </a:spcBef>
              <a:spcAft>
                <a:spcPts val="13"/>
              </a:spcAft>
              <a:defRPr/>
            </a:pPr>
            <a:fld id="{AFDD45A7-BFCA-48E9-A43B-0D8CD6B27061}" type="datetime3">
              <a:rPr lang="en-ZA" sz="800">
                <a:solidFill>
                  <a:schemeClr val="tx2"/>
                </a:solidFill>
                <a:ea typeface="ＭＳ Ｐゴシック" pitchFamily="34" charset="-128"/>
                <a:cs typeface="Arial" pitchFamily="34" charset="0"/>
              </a:rPr>
              <a:pPr algn="r">
                <a:lnSpc>
                  <a:spcPct val="110000"/>
                </a:lnSpc>
                <a:spcBef>
                  <a:spcPts val="13"/>
                </a:spcBef>
                <a:spcAft>
                  <a:spcPts val="13"/>
                </a:spcAft>
                <a:defRPr/>
              </a:pPr>
              <a:t>26 September 2018</a:t>
            </a:fld>
            <a:endParaRPr lang="en-ZA">
              <a:solidFill>
                <a:schemeClr val="tx2"/>
              </a:solidFill>
              <a:ea typeface="ＭＳ Ｐゴシック" pitchFamily="34" charset="-128"/>
            </a:endParaRPr>
          </a:p>
        </p:txBody>
      </p:sp>
      <p:sp>
        <p:nvSpPr>
          <p:cNvPr id="1032" name="Rectangle 4"/>
          <p:cNvSpPr>
            <a:spLocks noChangeArrowheads="1"/>
          </p:cNvSpPr>
          <p:nvPr/>
        </p:nvSpPr>
        <p:spPr bwMode="gray">
          <a:xfrm>
            <a:off x="0" y="0"/>
            <a:ext cx="9144000" cy="1062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nl-BE"/>
          </a:p>
        </p:txBody>
      </p:sp>
      <p:pic>
        <p:nvPicPr>
          <p:cNvPr id="1033" name="Picture 9"/>
          <p:cNvPicPr>
            <a:picLocks noChangeAspect="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6897688" y="0"/>
            <a:ext cx="224631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bwMode="gray">
          <a:xfrm>
            <a:off x="0" y="6557963"/>
            <a:ext cx="9144000" cy="0"/>
          </a:xfrm>
          <a:prstGeom prst="line">
            <a:avLst/>
          </a:prstGeom>
          <a:ln w="19050">
            <a:solidFill>
              <a:srgbClr val="72BF44"/>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292280" y="260648"/>
            <a:ext cx="1600200" cy="393192"/>
          </a:xfrm>
          <a:prstGeom prst="rect">
            <a:avLst/>
          </a:prstGeom>
        </p:spPr>
      </p:pic>
      <p:sp>
        <p:nvSpPr>
          <p:cNvPr id="3" name="MSIPCMf8c740e0b8dfafff462db684" descr="{&quot;HashCode&quot;:-66734365,&quot;Placement&quot;:&quot;Header&quot;,&quot;Top&quot;:0.0,&quot;Left&quot;:337.121033,&quot;SlideWidth&quot;:720,&quot;SlideHeight&quot;:540}">
            <a:extLst>
              <a:ext uri="{FF2B5EF4-FFF2-40B4-BE49-F238E27FC236}">
                <a16:creationId xmlns:a16="http://schemas.microsoft.com/office/drawing/2014/main" id="{3206E338-B240-4A6F-A343-57539A8B873B}"/>
              </a:ext>
            </a:extLst>
          </p:cNvPr>
          <p:cNvSpPr txBox="1"/>
          <p:nvPr userDrawn="1"/>
        </p:nvSpPr>
        <p:spPr>
          <a:xfrm>
            <a:off x="4281437" y="0"/>
            <a:ext cx="581126" cy="262344"/>
          </a:xfrm>
          <a:prstGeom prst="rect">
            <a:avLst/>
          </a:prstGeom>
          <a:noFill/>
        </p:spPr>
        <p:txBody>
          <a:bodyPr vert="horz" wrap="square" lIns="0" tIns="0" rIns="0" bIns="0" rtlCol="0" anchor="ctr" anchorCtr="1">
            <a:spAutoFit/>
          </a:bodyPr>
          <a:lstStyle/>
          <a:p>
            <a:pPr algn="ctr">
              <a:spcBef>
                <a:spcPct val="0"/>
              </a:spcBef>
              <a:spcAft>
                <a:spcPct val="0"/>
              </a:spcAft>
            </a:pPr>
            <a:r>
              <a:rPr lang="nl-BE" sz="1000">
                <a:solidFill>
                  <a:srgbClr val="000000"/>
                </a:solidFill>
                <a:latin typeface="Calibri" panose="020F0502020204030204" pitchFamily="34" charset="0"/>
              </a:rPr>
              <a:t>Public</a:t>
            </a: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794" r:id="rId4"/>
    <p:sldLayoutId id="2147483804" r:id="rId5"/>
    <p:sldLayoutId id="2147483795" r:id="rId6"/>
    <p:sldLayoutId id="2147483796" r:id="rId7"/>
    <p:sldLayoutId id="2147483805" r:id="rId8"/>
    <p:sldLayoutId id="2147483797" r:id="rId9"/>
    <p:sldLayoutId id="2147483798" r:id="rId10"/>
    <p:sldLayoutId id="2147483799" r:id="rId11"/>
    <p:sldLayoutId id="2147483800"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 id="2147483816" r:id="rId23"/>
  </p:sldLayoutIdLst>
  <p:txStyles>
    <p:titleStyle>
      <a:lvl1pPr algn="l" rtl="0" eaLnBrk="1" fontAlgn="base" hangingPunct="1">
        <a:lnSpc>
          <a:spcPct val="120000"/>
        </a:lnSpc>
        <a:spcBef>
          <a:spcPts val="200"/>
        </a:spcBef>
        <a:spcAft>
          <a:spcPts val="200"/>
        </a:spcAft>
        <a:defRPr sz="2000" kern="1200">
          <a:solidFill>
            <a:schemeClr val="bg1"/>
          </a:solidFill>
          <a:latin typeface="+mj-lt"/>
          <a:ea typeface="ＭＳ Ｐゴシック" charset="0"/>
          <a:cs typeface="ＭＳ Ｐゴシック" charset="0"/>
        </a:defRPr>
      </a:lvl1pPr>
      <a:lvl2pPr algn="l" rtl="0" eaLnBrk="1" fontAlgn="base" hangingPunct="1">
        <a:lnSpc>
          <a:spcPct val="120000"/>
        </a:lnSpc>
        <a:spcBef>
          <a:spcPts val="200"/>
        </a:spcBef>
        <a:spcAft>
          <a:spcPts val="200"/>
        </a:spcAft>
        <a:defRPr sz="2000">
          <a:solidFill>
            <a:schemeClr val="bg1"/>
          </a:solidFill>
          <a:latin typeface="Arial" charset="0"/>
          <a:ea typeface="ＭＳ Ｐゴシック" charset="0"/>
          <a:cs typeface="ＭＳ Ｐゴシック" charset="0"/>
        </a:defRPr>
      </a:lvl2pPr>
      <a:lvl3pPr algn="l" rtl="0" eaLnBrk="1" fontAlgn="base" hangingPunct="1">
        <a:lnSpc>
          <a:spcPct val="120000"/>
        </a:lnSpc>
        <a:spcBef>
          <a:spcPts val="200"/>
        </a:spcBef>
        <a:spcAft>
          <a:spcPts val="200"/>
        </a:spcAft>
        <a:defRPr sz="2000">
          <a:solidFill>
            <a:schemeClr val="bg1"/>
          </a:solidFill>
          <a:latin typeface="Arial" charset="0"/>
          <a:ea typeface="ＭＳ Ｐゴシック" charset="0"/>
          <a:cs typeface="ＭＳ Ｐゴシック" charset="0"/>
        </a:defRPr>
      </a:lvl3pPr>
      <a:lvl4pPr algn="l" rtl="0" eaLnBrk="1" fontAlgn="base" hangingPunct="1">
        <a:lnSpc>
          <a:spcPct val="120000"/>
        </a:lnSpc>
        <a:spcBef>
          <a:spcPts val="200"/>
        </a:spcBef>
        <a:spcAft>
          <a:spcPts val="200"/>
        </a:spcAft>
        <a:defRPr sz="2000">
          <a:solidFill>
            <a:schemeClr val="bg1"/>
          </a:solidFill>
          <a:latin typeface="Arial" charset="0"/>
          <a:ea typeface="ＭＳ Ｐゴシック" charset="0"/>
          <a:cs typeface="ＭＳ Ｐゴシック" charset="0"/>
        </a:defRPr>
      </a:lvl4pPr>
      <a:lvl5pPr algn="l" rtl="0" eaLnBrk="1" fontAlgn="base" hangingPunct="1">
        <a:lnSpc>
          <a:spcPct val="120000"/>
        </a:lnSpc>
        <a:spcBef>
          <a:spcPts val="200"/>
        </a:spcBef>
        <a:spcAft>
          <a:spcPts val="200"/>
        </a:spcAft>
        <a:defRPr sz="2000">
          <a:solidFill>
            <a:schemeClr val="bg1"/>
          </a:solidFill>
          <a:latin typeface="Arial" charset="0"/>
          <a:ea typeface="ＭＳ Ｐゴシック" charset="0"/>
          <a:cs typeface="ＭＳ Ｐゴシック" charset="0"/>
        </a:defRPr>
      </a:lvl5pPr>
      <a:lvl6pPr marL="457200" algn="l" rtl="0" eaLnBrk="1" fontAlgn="base" hangingPunct="1">
        <a:lnSpc>
          <a:spcPct val="120000"/>
        </a:lnSpc>
        <a:spcBef>
          <a:spcPts val="200"/>
        </a:spcBef>
        <a:spcAft>
          <a:spcPts val="200"/>
        </a:spcAft>
        <a:defRPr sz="2000">
          <a:solidFill>
            <a:schemeClr val="bg1"/>
          </a:solidFill>
          <a:latin typeface="Arial" charset="0"/>
          <a:ea typeface="ＭＳ Ｐゴシック" charset="0"/>
          <a:cs typeface="ＭＳ Ｐゴシック" charset="0"/>
        </a:defRPr>
      </a:lvl6pPr>
      <a:lvl7pPr marL="914400" algn="l" rtl="0" eaLnBrk="1" fontAlgn="base" hangingPunct="1">
        <a:lnSpc>
          <a:spcPct val="120000"/>
        </a:lnSpc>
        <a:spcBef>
          <a:spcPts val="200"/>
        </a:spcBef>
        <a:spcAft>
          <a:spcPts val="200"/>
        </a:spcAft>
        <a:defRPr sz="2000">
          <a:solidFill>
            <a:schemeClr val="bg1"/>
          </a:solidFill>
          <a:latin typeface="Arial" charset="0"/>
          <a:ea typeface="ＭＳ Ｐゴシック" charset="0"/>
          <a:cs typeface="ＭＳ Ｐゴシック" charset="0"/>
        </a:defRPr>
      </a:lvl7pPr>
      <a:lvl8pPr marL="1371600" algn="l" rtl="0" eaLnBrk="1" fontAlgn="base" hangingPunct="1">
        <a:lnSpc>
          <a:spcPct val="120000"/>
        </a:lnSpc>
        <a:spcBef>
          <a:spcPts val="200"/>
        </a:spcBef>
        <a:spcAft>
          <a:spcPts val="200"/>
        </a:spcAft>
        <a:defRPr sz="2000">
          <a:solidFill>
            <a:schemeClr val="bg1"/>
          </a:solidFill>
          <a:latin typeface="Arial" charset="0"/>
          <a:ea typeface="ＭＳ Ｐゴシック" charset="0"/>
          <a:cs typeface="ＭＳ Ｐゴシック" charset="0"/>
        </a:defRPr>
      </a:lvl8pPr>
      <a:lvl9pPr marL="1828800" algn="l" rtl="0" eaLnBrk="1" fontAlgn="base" hangingPunct="1">
        <a:lnSpc>
          <a:spcPct val="120000"/>
        </a:lnSpc>
        <a:spcBef>
          <a:spcPts val="200"/>
        </a:spcBef>
        <a:spcAft>
          <a:spcPts val="200"/>
        </a:spcAft>
        <a:defRPr sz="2000">
          <a:solidFill>
            <a:schemeClr val="bg1"/>
          </a:solidFill>
          <a:latin typeface="Arial" charset="0"/>
          <a:ea typeface="ＭＳ Ｐゴシック" charset="0"/>
          <a:cs typeface="ＭＳ Ｐゴシック" charset="0"/>
        </a:defRPr>
      </a:lvl9pPr>
    </p:titleStyle>
    <p:bodyStyle>
      <a:lvl1pPr marL="342900" indent="-342900" algn="l" rtl="0" eaLnBrk="1" fontAlgn="base" hangingPunct="1">
        <a:lnSpc>
          <a:spcPct val="114000"/>
        </a:lnSpc>
        <a:spcBef>
          <a:spcPts val="600"/>
        </a:spcBef>
        <a:spcAft>
          <a:spcPts val="100"/>
        </a:spcAft>
        <a:buFont typeface="Arial" charset="0"/>
        <a:defRPr sz="1600" kern="1200">
          <a:solidFill>
            <a:schemeClr val="tx1"/>
          </a:solidFill>
          <a:latin typeface="+mn-lt"/>
          <a:ea typeface="ＭＳ Ｐゴシック" charset="0"/>
          <a:cs typeface="ＭＳ Ｐゴシック" charset="0"/>
        </a:defRPr>
      </a:lvl1pPr>
      <a:lvl2pPr marL="268288" indent="-177800" algn="l" rtl="0" eaLnBrk="1" fontAlgn="base" hangingPunct="1">
        <a:lnSpc>
          <a:spcPct val="114000"/>
        </a:lnSpc>
        <a:spcBef>
          <a:spcPts val="200"/>
        </a:spcBef>
        <a:spcAft>
          <a:spcPts val="400"/>
        </a:spcAft>
        <a:buFont typeface="Arial" charset="0"/>
        <a:buChar char="•"/>
        <a:defRPr sz="1600" kern="1200">
          <a:solidFill>
            <a:schemeClr val="tx1"/>
          </a:solidFill>
          <a:latin typeface="+mn-lt"/>
          <a:ea typeface="ＭＳ Ｐゴシック" charset="0"/>
          <a:cs typeface="+mn-cs"/>
        </a:defRPr>
      </a:lvl2pPr>
      <a:lvl3pPr marL="534988" indent="-188913" algn="l" rtl="0" eaLnBrk="1" fontAlgn="base" hangingPunct="1">
        <a:lnSpc>
          <a:spcPct val="114000"/>
        </a:lnSpc>
        <a:spcBef>
          <a:spcPts val="100"/>
        </a:spcBef>
        <a:spcAft>
          <a:spcPts val="200"/>
        </a:spcAft>
        <a:buFont typeface="Arial" charset="0"/>
        <a:buChar char="›"/>
        <a:defRPr sz="1600" kern="1200">
          <a:solidFill>
            <a:schemeClr val="tx1"/>
          </a:solidFill>
          <a:latin typeface="+mn-lt"/>
          <a:ea typeface="ＭＳ Ｐゴシック" charset="0"/>
          <a:cs typeface="+mn-cs"/>
        </a:defRPr>
      </a:lvl3pPr>
      <a:lvl4pPr marL="1085850" indent="-228600" algn="l" rtl="0" eaLnBrk="1" fontAlgn="base" hangingPunct="1">
        <a:lnSpc>
          <a:spcPct val="114000"/>
        </a:lnSpc>
        <a:spcBef>
          <a:spcPts val="100"/>
        </a:spcBef>
        <a:spcAft>
          <a:spcPts val="400"/>
        </a:spcAft>
        <a:buFont typeface="Arial" charset="0"/>
        <a:buChar char="»"/>
        <a:defRPr sz="1600" kern="1200">
          <a:solidFill>
            <a:schemeClr val="tx1"/>
          </a:solidFill>
          <a:latin typeface="+mn-lt"/>
          <a:ea typeface="ＭＳ Ｐゴシック" charset="0"/>
          <a:cs typeface="+mn-cs"/>
        </a:defRPr>
      </a:lvl4pPr>
      <a:lvl5pPr marL="1443038" indent="-173038" algn="l" rtl="0" eaLnBrk="1" fontAlgn="base" hangingPunct="1">
        <a:lnSpc>
          <a:spcPct val="114000"/>
        </a:lnSpc>
        <a:spcBef>
          <a:spcPts val="100"/>
        </a:spcBef>
        <a:spcAft>
          <a:spcPts val="600"/>
        </a:spcAft>
        <a:buFont typeface="Arial" charset="0"/>
        <a:buChar char="-"/>
        <a:defRPr sz="16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hyperlink" Target="https://sqlstream.com/" TargetMode="External"/><Relationship Id="rId3" Type="http://schemas.openxmlformats.org/officeDocument/2006/relationships/hyperlink" Target="https://github.com/SQLStreamStore/SQLStreamStore" TargetMode="External"/><Relationship Id="rId7" Type="http://schemas.openxmlformats.org/officeDocument/2006/relationships/hyperlink" Target="https://medium.com/plexiti/aggregates-and-sagas-are-process-owners-e8c8ba973da7" TargetMode="External"/><Relationship Id="rId2" Type="http://schemas.openxmlformats.org/officeDocument/2006/relationships/hyperlink" Target="https://sqlstreamstore.readthedocs.io/en/latest/" TargetMode="External"/><Relationship Id="rId1" Type="http://schemas.openxmlformats.org/officeDocument/2006/relationships/slideLayout" Target="../slideLayouts/slideLayout4.xml"/><Relationship Id="rId6" Type="http://schemas.openxmlformats.org/officeDocument/2006/relationships/hyperlink" Target="https://www.confluent.io/blog/making-sense-of-stream-processing/" TargetMode="External"/><Relationship Id="rId5" Type="http://schemas.openxmlformats.org/officeDocument/2006/relationships/hyperlink" Target="https://github.com/liquidprojections/LiquidProjections" TargetMode="External"/><Relationship Id="rId4" Type="http://schemas.openxmlformats.org/officeDocument/2006/relationships/hyperlink" Target="https://github.com/BitTacklr/Projac"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martin.kleppmann.com/2016/01/29/event-sourcing-stream-processing-at-ddd-europe.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slideshare.net/arafkarsh/event-storming-and-saga"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a:t>SQL </a:t>
            </a:r>
            <a:r>
              <a:rPr lang="nl-BE" dirty="0" err="1"/>
              <a:t>StreamStore</a:t>
            </a:r>
            <a:endParaRPr lang="nl-BE" dirty="0"/>
          </a:p>
        </p:txBody>
      </p:sp>
      <p:sp>
        <p:nvSpPr>
          <p:cNvPr id="3" name="Text Placeholder 2"/>
          <p:cNvSpPr>
            <a:spLocks noGrp="1"/>
          </p:cNvSpPr>
          <p:nvPr>
            <p:ph type="body" sz="quarter" idx="13"/>
          </p:nvPr>
        </p:nvSpPr>
        <p:spPr/>
        <p:txBody>
          <a:bodyPr/>
          <a:lstStyle/>
          <a:p>
            <a:r>
              <a:rPr lang="nl-BE" dirty="0" err="1"/>
              <a:t>Euricom</a:t>
            </a:r>
            <a:r>
              <a:rPr lang="nl-BE" dirty="0"/>
              <a:t> .NET Cruise 2018</a:t>
            </a:r>
          </a:p>
          <a:p>
            <a:r>
              <a:rPr lang="nl-BE" dirty="0"/>
              <a:t>Gerben Schepers</a:t>
            </a:r>
          </a:p>
        </p:txBody>
      </p:sp>
      <p:pic>
        <p:nvPicPr>
          <p:cNvPr id="6" name="Picture 5">
            <a:extLst>
              <a:ext uri="{FF2B5EF4-FFF2-40B4-BE49-F238E27FC236}">
                <a16:creationId xmlns:a16="http://schemas.microsoft.com/office/drawing/2014/main" id="{0B55C4A9-1DD0-4C06-A66C-3FA8BF078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3154660"/>
            <a:ext cx="5715000" cy="1714500"/>
          </a:xfrm>
          <a:prstGeom prst="rect">
            <a:avLst/>
          </a:prstGeom>
        </p:spPr>
      </p:pic>
      <p:sp>
        <p:nvSpPr>
          <p:cNvPr id="4" name="Rectangle 3">
            <a:extLst>
              <a:ext uri="{FF2B5EF4-FFF2-40B4-BE49-F238E27FC236}">
                <a16:creationId xmlns:a16="http://schemas.microsoft.com/office/drawing/2014/main" id="{E117739A-B1D9-417B-AD1F-2ED27BA59F42}"/>
              </a:ext>
            </a:extLst>
          </p:cNvPr>
          <p:cNvSpPr/>
          <p:nvPr/>
        </p:nvSpPr>
        <p:spPr>
          <a:xfrm>
            <a:off x="1367644" y="5108991"/>
            <a:ext cx="5715000" cy="1200329"/>
          </a:xfrm>
          <a:prstGeom prst="rect">
            <a:avLst/>
          </a:prstGeom>
        </p:spPr>
        <p:txBody>
          <a:bodyPr wrap="square">
            <a:spAutoFit/>
          </a:bodyPr>
          <a:lstStyle/>
          <a:p>
            <a:pPr marL="0" indent="0">
              <a:buNone/>
            </a:pPr>
            <a:r>
              <a:rPr lang="en-US" i="1" dirty="0"/>
              <a:t>“SQL Stream Store is a .NET </a:t>
            </a:r>
            <a:r>
              <a:rPr lang="en-US" b="1" i="1" dirty="0"/>
              <a:t>library</a:t>
            </a:r>
            <a:r>
              <a:rPr lang="en-US" i="1" dirty="0"/>
              <a:t> to assist with developing applications that use </a:t>
            </a:r>
            <a:r>
              <a:rPr lang="en-US" b="1" i="1" dirty="0"/>
              <a:t>event sourcing </a:t>
            </a:r>
            <a:r>
              <a:rPr lang="en-US" b="1" i="1" u="sng" dirty="0"/>
              <a:t>or</a:t>
            </a:r>
            <a:r>
              <a:rPr lang="en-US" i="1" dirty="0"/>
              <a:t> wish to use </a:t>
            </a:r>
            <a:r>
              <a:rPr lang="en-US" b="1" i="1" dirty="0"/>
              <a:t>stream based patterns</a:t>
            </a:r>
            <a:r>
              <a:rPr lang="en-US" i="1" dirty="0"/>
              <a:t> </a:t>
            </a:r>
            <a:r>
              <a:rPr lang="en-US" b="1" i="1" dirty="0"/>
              <a:t>over a relational database </a:t>
            </a:r>
            <a:r>
              <a:rPr lang="en-US" i="1" dirty="0"/>
              <a:t>and </a:t>
            </a:r>
            <a:r>
              <a:rPr lang="en-US" b="1" i="1" dirty="0"/>
              <a:t>existing</a:t>
            </a:r>
            <a:r>
              <a:rPr lang="en-US" i="1" dirty="0"/>
              <a:t> operational </a:t>
            </a:r>
            <a:r>
              <a:rPr lang="en-US" b="1" i="1" dirty="0"/>
              <a:t>infrastructure</a:t>
            </a:r>
            <a:r>
              <a:rPr lang="en-US" i="1" dirty="0"/>
              <a:t>.”</a:t>
            </a:r>
          </a:p>
        </p:txBody>
      </p:sp>
    </p:spTree>
    <p:extLst>
      <p:ext uri="{BB962C8B-B14F-4D97-AF65-F5344CB8AC3E}">
        <p14:creationId xmlns:p14="http://schemas.microsoft.com/office/powerpoint/2010/main" val="909860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00B6-C06C-4A64-8B93-1849431DB8DF}"/>
              </a:ext>
            </a:extLst>
          </p:cNvPr>
          <p:cNvSpPr>
            <a:spLocks noGrp="1"/>
          </p:cNvSpPr>
          <p:nvPr>
            <p:ph type="title"/>
          </p:nvPr>
        </p:nvSpPr>
        <p:spPr/>
        <p:txBody>
          <a:bodyPr/>
          <a:lstStyle/>
          <a:p>
            <a:r>
              <a:rPr lang="nl-BE" dirty="0"/>
              <a:t>Store </a:t>
            </a:r>
            <a:r>
              <a:rPr lang="nl-BE" dirty="0" err="1"/>
              <a:t>Api</a:t>
            </a:r>
            <a:endParaRPr lang="nl-BE" dirty="0"/>
          </a:p>
        </p:txBody>
      </p:sp>
      <p:sp>
        <p:nvSpPr>
          <p:cNvPr id="3" name="Content Placeholder 2">
            <a:extLst>
              <a:ext uri="{FF2B5EF4-FFF2-40B4-BE49-F238E27FC236}">
                <a16:creationId xmlns:a16="http://schemas.microsoft.com/office/drawing/2014/main" id="{63F53EBB-AAE0-407B-82A6-6B832223ECEC}"/>
              </a:ext>
            </a:extLst>
          </p:cNvPr>
          <p:cNvSpPr>
            <a:spLocks noGrp="1"/>
          </p:cNvSpPr>
          <p:nvPr>
            <p:ph idx="1"/>
          </p:nvPr>
        </p:nvSpPr>
        <p:spPr>
          <a:xfrm>
            <a:off x="296863" y="1292224"/>
            <a:ext cx="8550275" cy="4945087"/>
          </a:xfrm>
        </p:spPr>
        <p:txBody>
          <a:bodyPr/>
          <a:lstStyle/>
          <a:p>
            <a:pPr>
              <a:buFont typeface="Arial" panose="020B0604020202020204" pitchFamily="34" charset="0"/>
              <a:buChar char="•"/>
            </a:pPr>
            <a:r>
              <a:rPr lang="nl-BE" sz="1400" dirty="0" err="1"/>
              <a:t>Configuration</a:t>
            </a:r>
            <a:endParaRPr lang="nl-BE" sz="1400" dirty="0"/>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CheckSchema</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only</a:t>
            </a:r>
            <a:r>
              <a:rPr lang="nl-BE" sz="1100" dirty="0">
                <a:latin typeface="Courier New" panose="02070309020205020404" pitchFamily="49" charset="0"/>
                <a:cs typeface="Courier New" panose="02070309020205020404" pitchFamily="49" charset="0"/>
              </a:rPr>
              <a:t> on MSSQL)</a:t>
            </a: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CreateSchema</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only</a:t>
            </a:r>
            <a:r>
              <a:rPr lang="nl-BE" sz="1100" dirty="0">
                <a:latin typeface="Courier New" panose="02070309020205020404" pitchFamily="49" charset="0"/>
                <a:cs typeface="Courier New" panose="02070309020205020404" pitchFamily="49" charset="0"/>
              </a:rPr>
              <a:t> on MSSQL)</a:t>
            </a: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DropAll</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only</a:t>
            </a:r>
            <a:r>
              <a:rPr lang="nl-BE" sz="1100" dirty="0">
                <a:latin typeface="Courier New" panose="02070309020205020404" pitchFamily="49" charset="0"/>
                <a:cs typeface="Courier New" panose="02070309020205020404" pitchFamily="49" charset="0"/>
              </a:rPr>
              <a:t> on MSSQL)</a:t>
            </a: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GetStreamMetadata</a:t>
            </a:r>
            <a:endParaRPr lang="nl-BE" sz="1100"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SetStreamMetadata</a:t>
            </a:r>
            <a:endParaRPr lang="nl-BE" sz="1100"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nl-BE" sz="1400" dirty="0">
                <a:cs typeface="Courier New" panose="02070309020205020404" pitchFamily="49" charset="0"/>
              </a:rPr>
              <a:t>Reads</a:t>
            </a:r>
          </a:p>
          <a:p>
            <a:pPr lvl="2">
              <a:buFont typeface="Arial" panose="020B0604020202020204" pitchFamily="34" charset="0"/>
              <a:buChar char="•"/>
            </a:pPr>
            <a:r>
              <a:rPr lang="nl-BE" sz="1100" dirty="0">
                <a:latin typeface="Courier New" panose="02070309020205020404" pitchFamily="49" charset="0"/>
                <a:cs typeface="Courier New" panose="02070309020205020404" pitchFamily="49" charset="0"/>
              </a:rPr>
              <a:t>Forward / Backward</a:t>
            </a: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ReadSingleStream</a:t>
            </a:r>
            <a:r>
              <a:rPr lang="nl-BE" sz="1100" dirty="0">
                <a:latin typeface="Courier New" panose="02070309020205020404" pitchFamily="49" charset="0"/>
                <a:cs typeface="Courier New" panose="02070309020205020404" pitchFamily="49" charset="0"/>
              </a:rPr>
              <a:t> / </a:t>
            </a:r>
            <a:r>
              <a:rPr lang="nl-BE" sz="1100" dirty="0" err="1">
                <a:latin typeface="Courier New" panose="02070309020205020404" pitchFamily="49" charset="0"/>
                <a:cs typeface="Courier New" panose="02070309020205020404" pitchFamily="49" charset="0"/>
              </a:rPr>
              <a:t>ReadAllStreams</a:t>
            </a:r>
            <a:endParaRPr lang="nl-BE" sz="1100"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HeadPosition</a:t>
            </a:r>
            <a:endParaRPr lang="nl-BE" sz="1100"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GetmessageCount</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only</a:t>
            </a:r>
            <a:r>
              <a:rPr lang="nl-BE" sz="1100" dirty="0">
                <a:latin typeface="Courier New" panose="02070309020205020404" pitchFamily="49" charset="0"/>
                <a:cs typeface="Courier New" panose="02070309020205020404" pitchFamily="49" charset="0"/>
              </a:rPr>
              <a:t> on MSSQL)</a:t>
            </a:r>
          </a:p>
          <a:p>
            <a:pPr>
              <a:buFont typeface="Arial" panose="020B0604020202020204" pitchFamily="34" charset="0"/>
              <a:buChar char="•"/>
            </a:pPr>
            <a:r>
              <a:rPr lang="nl-BE" sz="1400" dirty="0" err="1">
                <a:cs typeface="Courier New" panose="02070309020205020404" pitchFamily="49" charset="0"/>
              </a:rPr>
              <a:t>Writes</a:t>
            </a:r>
            <a:endParaRPr lang="nl-BE" sz="1400" dirty="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AppendToStream</a:t>
            </a:r>
            <a:endParaRPr lang="nl-BE" sz="1100"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nl-BE" sz="1400" dirty="0" err="1">
                <a:cs typeface="Courier New" panose="02070309020205020404" pitchFamily="49" charset="0"/>
              </a:rPr>
              <a:t>Deletes</a:t>
            </a:r>
            <a:endParaRPr lang="nl-BE" sz="1400" dirty="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DeleteMessage</a:t>
            </a:r>
            <a:r>
              <a:rPr lang="nl-BE" sz="1100" dirty="0">
                <a:latin typeface="Courier New" panose="02070309020205020404" pitchFamily="49" charset="0"/>
                <a:cs typeface="Courier New" panose="02070309020205020404" pitchFamily="49" charset="0"/>
              </a:rPr>
              <a:t> </a:t>
            </a: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DeleteStream</a:t>
            </a:r>
            <a:endParaRPr lang="nl-BE" sz="1100"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nl-BE" sz="1400" dirty="0" err="1">
                <a:cs typeface="Courier New" panose="02070309020205020404" pitchFamily="49" charset="0"/>
              </a:rPr>
              <a:t>Subscriptions</a:t>
            </a:r>
            <a:endParaRPr lang="nl-BE" sz="1400" dirty="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SubscribeToAll</a:t>
            </a:r>
            <a:endParaRPr lang="nl-BE" sz="1100"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SubscribeToStream</a:t>
            </a:r>
            <a:endParaRPr lang="nl-BE" sz="1100"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F92B6AFD-D4FF-4DD3-9F6C-6673D898A6FE}"/>
              </a:ext>
            </a:extLst>
          </p:cNvPr>
          <p:cNvPicPr>
            <a:picLocks noChangeAspect="1"/>
          </p:cNvPicPr>
          <p:nvPr/>
        </p:nvPicPr>
        <p:blipFill>
          <a:blip r:embed="rId2"/>
          <a:stretch>
            <a:fillRect/>
          </a:stretch>
        </p:blipFill>
        <p:spPr>
          <a:xfrm>
            <a:off x="4139952" y="1412776"/>
            <a:ext cx="3381375" cy="2962275"/>
          </a:xfrm>
          <a:prstGeom prst="rect">
            <a:avLst/>
          </a:prstGeom>
        </p:spPr>
      </p:pic>
    </p:spTree>
    <p:extLst>
      <p:ext uri="{BB962C8B-B14F-4D97-AF65-F5344CB8AC3E}">
        <p14:creationId xmlns:p14="http://schemas.microsoft.com/office/powerpoint/2010/main" val="348343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E2D5-13ED-4E8D-9B02-486B8B789A0D}"/>
              </a:ext>
            </a:extLst>
          </p:cNvPr>
          <p:cNvSpPr>
            <a:spLocks noGrp="1"/>
          </p:cNvSpPr>
          <p:nvPr>
            <p:ph type="title"/>
          </p:nvPr>
        </p:nvSpPr>
        <p:spPr/>
        <p:txBody>
          <a:bodyPr/>
          <a:lstStyle/>
          <a:p>
            <a:r>
              <a:rPr lang="nl-BE" dirty="0"/>
              <a:t>Write </a:t>
            </a:r>
            <a:r>
              <a:rPr lang="nl-BE" dirty="0" err="1"/>
              <a:t>messages</a:t>
            </a:r>
            <a:r>
              <a:rPr lang="nl-BE" dirty="0"/>
              <a:t> </a:t>
            </a:r>
            <a:r>
              <a:rPr lang="nl-BE" dirty="0" err="1"/>
              <a:t>to</a:t>
            </a:r>
            <a:r>
              <a:rPr lang="nl-BE" dirty="0"/>
              <a:t> a stream</a:t>
            </a:r>
          </a:p>
        </p:txBody>
      </p:sp>
      <p:pic>
        <p:nvPicPr>
          <p:cNvPr id="8" name="Picture 7">
            <a:extLst>
              <a:ext uri="{FF2B5EF4-FFF2-40B4-BE49-F238E27FC236}">
                <a16:creationId xmlns:a16="http://schemas.microsoft.com/office/drawing/2014/main" id="{8202CC8C-26A3-4870-8274-D92821866CBF}"/>
              </a:ext>
            </a:extLst>
          </p:cNvPr>
          <p:cNvPicPr>
            <a:picLocks noChangeAspect="1"/>
          </p:cNvPicPr>
          <p:nvPr/>
        </p:nvPicPr>
        <p:blipFill>
          <a:blip r:embed="rId3"/>
          <a:stretch>
            <a:fillRect/>
          </a:stretch>
        </p:blipFill>
        <p:spPr>
          <a:xfrm>
            <a:off x="1858349" y="3356992"/>
            <a:ext cx="4975696" cy="412143"/>
          </a:xfrm>
          <a:prstGeom prst="rect">
            <a:avLst/>
          </a:prstGeom>
        </p:spPr>
      </p:pic>
      <p:pic>
        <p:nvPicPr>
          <p:cNvPr id="9" name="Picture 8">
            <a:extLst>
              <a:ext uri="{FF2B5EF4-FFF2-40B4-BE49-F238E27FC236}">
                <a16:creationId xmlns:a16="http://schemas.microsoft.com/office/drawing/2014/main" id="{F869DD32-31F2-4473-8A6B-F998AA09D736}"/>
              </a:ext>
            </a:extLst>
          </p:cNvPr>
          <p:cNvPicPr>
            <a:picLocks noChangeAspect="1"/>
          </p:cNvPicPr>
          <p:nvPr/>
        </p:nvPicPr>
        <p:blipFill>
          <a:blip r:embed="rId4"/>
          <a:stretch>
            <a:fillRect/>
          </a:stretch>
        </p:blipFill>
        <p:spPr>
          <a:xfrm>
            <a:off x="37778" y="1139888"/>
            <a:ext cx="6345797" cy="1353008"/>
          </a:xfrm>
          <a:prstGeom prst="rect">
            <a:avLst/>
          </a:prstGeom>
        </p:spPr>
      </p:pic>
      <p:sp>
        <p:nvSpPr>
          <p:cNvPr id="10" name="TextBox 9">
            <a:extLst>
              <a:ext uri="{FF2B5EF4-FFF2-40B4-BE49-F238E27FC236}">
                <a16:creationId xmlns:a16="http://schemas.microsoft.com/office/drawing/2014/main" id="{FF42CA10-9F28-423F-9CFA-AE14C9DF9775}"/>
              </a:ext>
            </a:extLst>
          </p:cNvPr>
          <p:cNvSpPr txBox="1"/>
          <p:nvPr/>
        </p:nvSpPr>
        <p:spPr>
          <a:xfrm>
            <a:off x="1006834" y="3408388"/>
            <a:ext cx="851515" cy="307777"/>
          </a:xfrm>
          <a:prstGeom prst="rect">
            <a:avLst/>
          </a:prstGeom>
          <a:noFill/>
        </p:spPr>
        <p:txBody>
          <a:bodyPr wrap="none" rtlCol="0">
            <a:spAutoFit/>
          </a:bodyPr>
          <a:lstStyle/>
          <a:p>
            <a:r>
              <a:rPr lang="nl-BE" sz="1400" dirty="0"/>
              <a:t>Streams</a:t>
            </a:r>
          </a:p>
        </p:txBody>
      </p:sp>
      <p:sp>
        <p:nvSpPr>
          <p:cNvPr id="11" name="TextBox 10">
            <a:extLst>
              <a:ext uri="{FF2B5EF4-FFF2-40B4-BE49-F238E27FC236}">
                <a16:creationId xmlns:a16="http://schemas.microsoft.com/office/drawing/2014/main" id="{1926AD0B-6C6F-4B69-B865-031AA93A758C}"/>
              </a:ext>
            </a:extLst>
          </p:cNvPr>
          <p:cNvSpPr txBox="1"/>
          <p:nvPr/>
        </p:nvSpPr>
        <p:spPr>
          <a:xfrm>
            <a:off x="857754" y="3871890"/>
            <a:ext cx="1000595" cy="307777"/>
          </a:xfrm>
          <a:prstGeom prst="rect">
            <a:avLst/>
          </a:prstGeom>
          <a:noFill/>
        </p:spPr>
        <p:txBody>
          <a:bodyPr wrap="none" rtlCol="0">
            <a:spAutoFit/>
          </a:bodyPr>
          <a:lstStyle/>
          <a:p>
            <a:r>
              <a:rPr lang="nl-BE" sz="1400" dirty="0"/>
              <a:t>Messages</a:t>
            </a:r>
          </a:p>
        </p:txBody>
      </p:sp>
      <p:pic>
        <p:nvPicPr>
          <p:cNvPr id="12" name="Content Placeholder 4">
            <a:extLst>
              <a:ext uri="{FF2B5EF4-FFF2-40B4-BE49-F238E27FC236}">
                <a16:creationId xmlns:a16="http://schemas.microsoft.com/office/drawing/2014/main" id="{D8A93EB0-6861-44E0-89F8-FB11E80103AC}"/>
              </a:ext>
            </a:extLst>
          </p:cNvPr>
          <p:cNvPicPr>
            <a:picLocks noGrp="1" noChangeAspect="1"/>
          </p:cNvPicPr>
          <p:nvPr>
            <p:ph idx="1"/>
          </p:nvPr>
        </p:nvPicPr>
        <p:blipFill>
          <a:blip r:embed="rId5"/>
          <a:stretch>
            <a:fillRect/>
          </a:stretch>
        </p:blipFill>
        <p:spPr>
          <a:xfrm>
            <a:off x="1838145" y="3852763"/>
            <a:ext cx="6605588" cy="663159"/>
          </a:xfrm>
          <a:prstGeom prst="rect">
            <a:avLst/>
          </a:prstGeom>
        </p:spPr>
      </p:pic>
      <p:grpSp>
        <p:nvGrpSpPr>
          <p:cNvPr id="6" name="Group 5">
            <a:extLst>
              <a:ext uri="{FF2B5EF4-FFF2-40B4-BE49-F238E27FC236}">
                <a16:creationId xmlns:a16="http://schemas.microsoft.com/office/drawing/2014/main" id="{70B80426-7690-4D31-9C34-B63F9F859463}"/>
              </a:ext>
            </a:extLst>
          </p:cNvPr>
          <p:cNvGrpSpPr/>
          <p:nvPr/>
        </p:nvGrpSpPr>
        <p:grpSpPr>
          <a:xfrm>
            <a:off x="6578045" y="1600348"/>
            <a:ext cx="2565955" cy="646462"/>
            <a:chOff x="6578045" y="1600348"/>
            <a:chExt cx="2565955" cy="646462"/>
          </a:xfrm>
        </p:grpSpPr>
        <p:sp>
          <p:nvSpPr>
            <p:cNvPr id="4" name="Callout: Line 3">
              <a:extLst>
                <a:ext uri="{FF2B5EF4-FFF2-40B4-BE49-F238E27FC236}">
                  <a16:creationId xmlns:a16="http://schemas.microsoft.com/office/drawing/2014/main" id="{EB25D42E-3958-43C2-967B-E1399B314439}"/>
                </a:ext>
              </a:extLst>
            </p:cNvPr>
            <p:cNvSpPr/>
            <p:nvPr/>
          </p:nvSpPr>
          <p:spPr>
            <a:xfrm>
              <a:off x="6578045" y="1600348"/>
              <a:ext cx="2565955" cy="646462"/>
            </a:xfrm>
            <a:prstGeom prst="borderCallout1">
              <a:avLst>
                <a:gd name="adj1" fmla="val 18750"/>
                <a:gd name="adj2" fmla="val -8333"/>
                <a:gd name="adj3" fmla="val 107566"/>
                <a:gd name="adj4" fmla="val -111992"/>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pic>
          <p:nvPicPr>
            <p:cNvPr id="5" name="Picture 4">
              <a:extLst>
                <a:ext uri="{FF2B5EF4-FFF2-40B4-BE49-F238E27FC236}">
                  <a16:creationId xmlns:a16="http://schemas.microsoft.com/office/drawing/2014/main" id="{906135A4-274B-4976-AE80-F97819249729}"/>
                </a:ext>
              </a:extLst>
            </p:cNvPr>
            <p:cNvPicPr>
              <a:picLocks noChangeAspect="1"/>
            </p:cNvPicPr>
            <p:nvPr/>
          </p:nvPicPr>
          <p:blipFill>
            <a:blip r:embed="rId6"/>
            <a:stretch>
              <a:fillRect/>
            </a:stretch>
          </p:blipFill>
          <p:spPr>
            <a:xfrm>
              <a:off x="6602023" y="1656869"/>
              <a:ext cx="2517998" cy="533420"/>
            </a:xfrm>
            <a:prstGeom prst="rect">
              <a:avLst/>
            </a:prstGeom>
          </p:spPr>
        </p:pic>
      </p:grpSp>
    </p:spTree>
    <p:extLst>
      <p:ext uri="{BB962C8B-B14F-4D97-AF65-F5344CB8AC3E}">
        <p14:creationId xmlns:p14="http://schemas.microsoft.com/office/powerpoint/2010/main" val="5215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3672-AB55-4E75-B66A-5647E999EEAE}"/>
              </a:ext>
            </a:extLst>
          </p:cNvPr>
          <p:cNvSpPr>
            <a:spLocks noGrp="1"/>
          </p:cNvSpPr>
          <p:nvPr>
            <p:ph type="title"/>
          </p:nvPr>
        </p:nvSpPr>
        <p:spPr/>
        <p:txBody>
          <a:bodyPr/>
          <a:lstStyle/>
          <a:p>
            <a:r>
              <a:rPr lang="nl-BE" dirty="0"/>
              <a:t>Version </a:t>
            </a:r>
            <a:r>
              <a:rPr lang="nl-BE" dirty="0" err="1"/>
              <a:t>vs</a:t>
            </a:r>
            <a:r>
              <a:rPr lang="nl-BE" dirty="0"/>
              <a:t> </a:t>
            </a:r>
            <a:r>
              <a:rPr lang="nl-BE" dirty="0" err="1"/>
              <a:t>Position</a:t>
            </a:r>
            <a:endParaRPr lang="nl-BE" dirty="0"/>
          </a:p>
        </p:txBody>
      </p:sp>
      <p:pic>
        <p:nvPicPr>
          <p:cNvPr id="5" name="Content Placeholder 4">
            <a:extLst>
              <a:ext uri="{FF2B5EF4-FFF2-40B4-BE49-F238E27FC236}">
                <a16:creationId xmlns:a16="http://schemas.microsoft.com/office/drawing/2014/main" id="{8A0D94C1-8C2F-40C3-A8D3-17F5EEDEBEBB}"/>
              </a:ext>
            </a:extLst>
          </p:cNvPr>
          <p:cNvPicPr>
            <a:picLocks noGrp="1" noChangeAspect="1"/>
          </p:cNvPicPr>
          <p:nvPr>
            <p:ph idx="1"/>
          </p:nvPr>
        </p:nvPicPr>
        <p:blipFill>
          <a:blip r:embed="rId2"/>
          <a:stretch>
            <a:fillRect/>
          </a:stretch>
        </p:blipFill>
        <p:spPr>
          <a:xfrm>
            <a:off x="1770955" y="1629933"/>
            <a:ext cx="2609850" cy="657225"/>
          </a:xfrm>
          <a:prstGeom prst="rect">
            <a:avLst/>
          </a:prstGeom>
        </p:spPr>
      </p:pic>
      <p:pic>
        <p:nvPicPr>
          <p:cNvPr id="4" name="Picture 3">
            <a:extLst>
              <a:ext uri="{FF2B5EF4-FFF2-40B4-BE49-F238E27FC236}">
                <a16:creationId xmlns:a16="http://schemas.microsoft.com/office/drawing/2014/main" id="{39CEB9E6-0D47-4D10-B621-FE4C07FDFF35}"/>
              </a:ext>
            </a:extLst>
          </p:cNvPr>
          <p:cNvPicPr>
            <a:picLocks noChangeAspect="1"/>
          </p:cNvPicPr>
          <p:nvPr/>
        </p:nvPicPr>
        <p:blipFill>
          <a:blip r:embed="rId3"/>
          <a:stretch>
            <a:fillRect/>
          </a:stretch>
        </p:blipFill>
        <p:spPr>
          <a:xfrm>
            <a:off x="1763688" y="3324399"/>
            <a:ext cx="5895975" cy="1343025"/>
          </a:xfrm>
          <a:prstGeom prst="rect">
            <a:avLst/>
          </a:prstGeom>
        </p:spPr>
      </p:pic>
      <p:sp>
        <p:nvSpPr>
          <p:cNvPr id="8" name="Rectangle 7">
            <a:extLst>
              <a:ext uri="{FF2B5EF4-FFF2-40B4-BE49-F238E27FC236}">
                <a16:creationId xmlns:a16="http://schemas.microsoft.com/office/drawing/2014/main" id="{6769085B-449D-47A9-920B-76B456960300}"/>
              </a:ext>
            </a:extLst>
          </p:cNvPr>
          <p:cNvSpPr/>
          <p:nvPr/>
        </p:nvSpPr>
        <p:spPr>
          <a:xfrm>
            <a:off x="1770955" y="2061981"/>
            <a:ext cx="2592288" cy="216024"/>
          </a:xfrm>
          <a:prstGeom prst="rect">
            <a:avLst/>
          </a:prstGeom>
          <a:solidFill>
            <a:schemeClr val="accent3">
              <a:lumMod val="20000"/>
              <a:lumOff val="80000"/>
              <a:alpha val="3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9" name="Rectangle 8">
            <a:extLst>
              <a:ext uri="{FF2B5EF4-FFF2-40B4-BE49-F238E27FC236}">
                <a16:creationId xmlns:a16="http://schemas.microsoft.com/office/drawing/2014/main" id="{CC43AA5D-DE5E-4854-A599-58472772A8D6}"/>
              </a:ext>
            </a:extLst>
          </p:cNvPr>
          <p:cNvSpPr/>
          <p:nvPr/>
        </p:nvSpPr>
        <p:spPr>
          <a:xfrm>
            <a:off x="1770955" y="4221087"/>
            <a:ext cx="5888707" cy="398537"/>
          </a:xfrm>
          <a:prstGeom prst="rect">
            <a:avLst/>
          </a:prstGeom>
          <a:solidFill>
            <a:schemeClr val="accent3">
              <a:lumMod val="20000"/>
              <a:lumOff val="80000"/>
              <a:alpha val="3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10" name="TextBox 9">
            <a:extLst>
              <a:ext uri="{FF2B5EF4-FFF2-40B4-BE49-F238E27FC236}">
                <a16:creationId xmlns:a16="http://schemas.microsoft.com/office/drawing/2014/main" id="{1DB0EE55-BA3D-455F-BE7A-557B5940EFAF}"/>
              </a:ext>
            </a:extLst>
          </p:cNvPr>
          <p:cNvSpPr txBox="1"/>
          <p:nvPr/>
        </p:nvSpPr>
        <p:spPr>
          <a:xfrm>
            <a:off x="296863" y="4917781"/>
            <a:ext cx="3967753" cy="646331"/>
          </a:xfrm>
          <a:prstGeom prst="rect">
            <a:avLst/>
          </a:prstGeom>
          <a:noFill/>
        </p:spPr>
        <p:txBody>
          <a:bodyPr wrap="none" rtlCol="0">
            <a:spAutoFit/>
          </a:bodyPr>
          <a:lstStyle/>
          <a:p>
            <a:r>
              <a:rPr lang="nl-BE" dirty="0"/>
              <a:t>Version is </a:t>
            </a:r>
            <a:r>
              <a:rPr lang="nl-BE" dirty="0" err="1"/>
              <a:t>incremented</a:t>
            </a:r>
            <a:r>
              <a:rPr lang="nl-BE" dirty="0"/>
              <a:t> per stream</a:t>
            </a:r>
          </a:p>
          <a:p>
            <a:r>
              <a:rPr lang="nl-BE" dirty="0" err="1"/>
              <a:t>Position</a:t>
            </a:r>
            <a:r>
              <a:rPr lang="nl-BE" dirty="0"/>
              <a:t> is </a:t>
            </a:r>
            <a:r>
              <a:rPr lang="nl-BE" dirty="0" err="1"/>
              <a:t>incremented</a:t>
            </a:r>
            <a:r>
              <a:rPr lang="nl-BE" dirty="0"/>
              <a:t> per </a:t>
            </a:r>
            <a:r>
              <a:rPr lang="nl-BE" dirty="0" err="1"/>
              <a:t>message</a:t>
            </a:r>
            <a:endParaRPr lang="nl-BE" dirty="0"/>
          </a:p>
        </p:txBody>
      </p:sp>
      <p:sp>
        <p:nvSpPr>
          <p:cNvPr id="13" name="Rectangle 12">
            <a:extLst>
              <a:ext uri="{FF2B5EF4-FFF2-40B4-BE49-F238E27FC236}">
                <a16:creationId xmlns:a16="http://schemas.microsoft.com/office/drawing/2014/main" id="{DFEA6994-78C5-485E-8E6F-9A8D5A459C01}"/>
              </a:ext>
            </a:extLst>
          </p:cNvPr>
          <p:cNvSpPr/>
          <p:nvPr/>
        </p:nvSpPr>
        <p:spPr>
          <a:xfrm>
            <a:off x="2915816" y="3985837"/>
            <a:ext cx="216024" cy="235250"/>
          </a:xfrm>
          <a:prstGeom prst="rect">
            <a:avLst/>
          </a:prstGeom>
          <a:noFill/>
          <a:ln w="19050">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14" name="Rectangle 13">
            <a:extLst>
              <a:ext uri="{FF2B5EF4-FFF2-40B4-BE49-F238E27FC236}">
                <a16:creationId xmlns:a16="http://schemas.microsoft.com/office/drawing/2014/main" id="{761C0D74-1411-4BC6-9283-566AE55D93F8}"/>
              </a:ext>
            </a:extLst>
          </p:cNvPr>
          <p:cNvSpPr/>
          <p:nvPr/>
        </p:nvSpPr>
        <p:spPr>
          <a:xfrm>
            <a:off x="2915816" y="4448125"/>
            <a:ext cx="216024" cy="219299"/>
          </a:xfrm>
          <a:prstGeom prst="rect">
            <a:avLst/>
          </a:prstGeom>
          <a:noFill/>
          <a:ln w="19050">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20" name="Rectangle 19">
            <a:extLst>
              <a:ext uri="{FF2B5EF4-FFF2-40B4-BE49-F238E27FC236}">
                <a16:creationId xmlns:a16="http://schemas.microsoft.com/office/drawing/2014/main" id="{0E97D909-CCB0-4E1B-8004-31EE23BEE7FA}"/>
              </a:ext>
            </a:extLst>
          </p:cNvPr>
          <p:cNvSpPr/>
          <p:nvPr/>
        </p:nvSpPr>
        <p:spPr>
          <a:xfrm>
            <a:off x="3923928" y="4448124"/>
            <a:ext cx="216024" cy="219299"/>
          </a:xfrm>
          <a:prstGeom prst="rect">
            <a:avLst/>
          </a:prstGeom>
          <a:noFill/>
          <a:ln w="190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21" name="Rectangle 20">
            <a:extLst>
              <a:ext uri="{FF2B5EF4-FFF2-40B4-BE49-F238E27FC236}">
                <a16:creationId xmlns:a16="http://schemas.microsoft.com/office/drawing/2014/main" id="{6138A33B-A2A8-40EF-864E-C9B2AA6CAF4D}"/>
              </a:ext>
            </a:extLst>
          </p:cNvPr>
          <p:cNvSpPr/>
          <p:nvPr/>
        </p:nvSpPr>
        <p:spPr>
          <a:xfrm>
            <a:off x="3923928" y="4001787"/>
            <a:ext cx="216024" cy="219299"/>
          </a:xfrm>
          <a:prstGeom prst="rect">
            <a:avLst/>
          </a:prstGeom>
          <a:noFill/>
          <a:ln w="190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22" name="Rectangle 21">
            <a:extLst>
              <a:ext uri="{FF2B5EF4-FFF2-40B4-BE49-F238E27FC236}">
                <a16:creationId xmlns:a16="http://schemas.microsoft.com/office/drawing/2014/main" id="{E913BF9C-B011-47B1-8BCC-0284B7D11F9D}"/>
              </a:ext>
            </a:extLst>
          </p:cNvPr>
          <p:cNvSpPr/>
          <p:nvPr/>
        </p:nvSpPr>
        <p:spPr>
          <a:xfrm>
            <a:off x="3787181" y="2070228"/>
            <a:ext cx="216024" cy="219299"/>
          </a:xfrm>
          <a:prstGeom prst="rect">
            <a:avLst/>
          </a:prstGeom>
          <a:noFill/>
          <a:ln w="190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23" name="Rectangle 22">
            <a:extLst>
              <a:ext uri="{FF2B5EF4-FFF2-40B4-BE49-F238E27FC236}">
                <a16:creationId xmlns:a16="http://schemas.microsoft.com/office/drawing/2014/main" id="{E26E1E5C-20CB-45A0-B517-AC5AB3929DC2}"/>
              </a:ext>
            </a:extLst>
          </p:cNvPr>
          <p:cNvSpPr/>
          <p:nvPr/>
        </p:nvSpPr>
        <p:spPr>
          <a:xfrm>
            <a:off x="3787181" y="1834707"/>
            <a:ext cx="216024" cy="219299"/>
          </a:xfrm>
          <a:prstGeom prst="rect">
            <a:avLst/>
          </a:prstGeom>
          <a:noFill/>
          <a:ln w="190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24" name="Rectangle 23">
            <a:extLst>
              <a:ext uri="{FF2B5EF4-FFF2-40B4-BE49-F238E27FC236}">
                <a16:creationId xmlns:a16="http://schemas.microsoft.com/office/drawing/2014/main" id="{D4D5C0BC-8814-418B-BF00-CF63C333384A}"/>
              </a:ext>
            </a:extLst>
          </p:cNvPr>
          <p:cNvSpPr/>
          <p:nvPr/>
        </p:nvSpPr>
        <p:spPr>
          <a:xfrm>
            <a:off x="3175113" y="1820219"/>
            <a:ext cx="216024" cy="235250"/>
          </a:xfrm>
          <a:prstGeom prst="rect">
            <a:avLst/>
          </a:prstGeom>
          <a:noFill/>
          <a:ln w="19050">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25" name="Rectangle 24">
            <a:extLst>
              <a:ext uri="{FF2B5EF4-FFF2-40B4-BE49-F238E27FC236}">
                <a16:creationId xmlns:a16="http://schemas.microsoft.com/office/drawing/2014/main" id="{9F7C8D0B-9EC9-4D3F-8491-17690C65F13F}"/>
              </a:ext>
            </a:extLst>
          </p:cNvPr>
          <p:cNvSpPr/>
          <p:nvPr/>
        </p:nvSpPr>
        <p:spPr>
          <a:xfrm>
            <a:off x="3175112" y="2047494"/>
            <a:ext cx="216024" cy="235250"/>
          </a:xfrm>
          <a:prstGeom prst="rect">
            <a:avLst/>
          </a:prstGeom>
          <a:noFill/>
          <a:ln w="19050">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3" name="TextBox 2">
            <a:extLst>
              <a:ext uri="{FF2B5EF4-FFF2-40B4-BE49-F238E27FC236}">
                <a16:creationId xmlns:a16="http://schemas.microsoft.com/office/drawing/2014/main" id="{CCB9A1A6-50F0-40B8-A365-08B207521FDC}"/>
              </a:ext>
            </a:extLst>
          </p:cNvPr>
          <p:cNvSpPr txBox="1"/>
          <p:nvPr/>
        </p:nvSpPr>
        <p:spPr>
          <a:xfrm>
            <a:off x="296863" y="1806326"/>
            <a:ext cx="1043876" cy="369332"/>
          </a:xfrm>
          <a:prstGeom prst="rect">
            <a:avLst/>
          </a:prstGeom>
          <a:noFill/>
        </p:spPr>
        <p:txBody>
          <a:bodyPr wrap="none" rtlCol="0">
            <a:spAutoFit/>
          </a:bodyPr>
          <a:lstStyle/>
          <a:p>
            <a:r>
              <a:rPr lang="nl-BE" dirty="0"/>
              <a:t>Streams</a:t>
            </a:r>
          </a:p>
        </p:txBody>
      </p:sp>
      <p:sp>
        <p:nvSpPr>
          <p:cNvPr id="17" name="TextBox 16">
            <a:extLst>
              <a:ext uri="{FF2B5EF4-FFF2-40B4-BE49-F238E27FC236}">
                <a16:creationId xmlns:a16="http://schemas.microsoft.com/office/drawing/2014/main" id="{5AF62086-AC62-41B4-A8F7-CEB84514E1C8}"/>
              </a:ext>
            </a:extLst>
          </p:cNvPr>
          <p:cNvSpPr txBox="1"/>
          <p:nvPr/>
        </p:nvSpPr>
        <p:spPr>
          <a:xfrm>
            <a:off x="296863" y="3387772"/>
            <a:ext cx="1236236" cy="369332"/>
          </a:xfrm>
          <a:prstGeom prst="rect">
            <a:avLst/>
          </a:prstGeom>
          <a:noFill/>
        </p:spPr>
        <p:txBody>
          <a:bodyPr wrap="none" rtlCol="0">
            <a:spAutoFit/>
          </a:bodyPr>
          <a:lstStyle/>
          <a:p>
            <a:r>
              <a:rPr lang="nl-BE" dirty="0" err="1"/>
              <a:t>Messages</a:t>
            </a:r>
            <a:endParaRPr lang="nl-BE" dirty="0"/>
          </a:p>
        </p:txBody>
      </p:sp>
    </p:spTree>
    <p:extLst>
      <p:ext uri="{BB962C8B-B14F-4D97-AF65-F5344CB8AC3E}">
        <p14:creationId xmlns:p14="http://schemas.microsoft.com/office/powerpoint/2010/main" val="32285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0" grpId="0" animBg="1"/>
      <p:bldP spid="21" grpId="0" animBg="1"/>
      <p:bldP spid="22" grpId="0" animBg="1"/>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B70D-146D-46E6-B5A6-9EE440138442}"/>
              </a:ext>
            </a:extLst>
          </p:cNvPr>
          <p:cNvSpPr>
            <a:spLocks noGrp="1"/>
          </p:cNvSpPr>
          <p:nvPr>
            <p:ph type="title"/>
          </p:nvPr>
        </p:nvSpPr>
        <p:spPr/>
        <p:txBody>
          <a:bodyPr/>
          <a:lstStyle/>
          <a:p>
            <a:r>
              <a:rPr lang="nl-BE" dirty="0"/>
              <a:t>Reads</a:t>
            </a:r>
          </a:p>
        </p:txBody>
      </p:sp>
      <p:sp>
        <p:nvSpPr>
          <p:cNvPr id="3" name="Content Placeholder 2">
            <a:extLst>
              <a:ext uri="{FF2B5EF4-FFF2-40B4-BE49-F238E27FC236}">
                <a16:creationId xmlns:a16="http://schemas.microsoft.com/office/drawing/2014/main" id="{2D640222-CB8E-4657-AA85-D3B189BFB334}"/>
              </a:ext>
            </a:extLst>
          </p:cNvPr>
          <p:cNvSpPr>
            <a:spLocks noGrp="1"/>
          </p:cNvSpPr>
          <p:nvPr>
            <p:ph idx="1"/>
          </p:nvPr>
        </p:nvSpPr>
        <p:spPr/>
        <p:txBody>
          <a:bodyPr/>
          <a:lstStyle/>
          <a:p>
            <a:pPr marL="0" indent="0"/>
            <a:endParaRPr lang="nl-BE" sz="1400" dirty="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ReadStreamForward</a:t>
            </a:r>
            <a:r>
              <a:rPr lang="nl-BE"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streamId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fromVersion</a:t>
            </a:r>
            <a:r>
              <a:rPr lang="en-US" sz="1100" dirty="0">
                <a:latin typeface="Courier New" panose="02070309020205020404" pitchFamily="49" charset="0"/>
                <a:cs typeface="Courier New" panose="02070309020205020404" pitchFamily="49" charset="0"/>
              </a:rPr>
              <a:t>, count, </a:t>
            </a:r>
            <a:r>
              <a:rPr lang="en-US" sz="1100" dirty="0" err="1">
                <a:latin typeface="Courier New" panose="02070309020205020404" pitchFamily="49" charset="0"/>
                <a:cs typeface="Courier New" panose="02070309020205020404" pitchFamily="49" charset="0"/>
              </a:rPr>
              <a:t>prefetchJsonData</a:t>
            </a:r>
            <a:r>
              <a:rPr lang="en-US" sz="1100" dirty="0">
                <a:latin typeface="Courier New" panose="02070309020205020404" pitchFamily="49" charset="0"/>
                <a:cs typeface="Courier New" panose="02070309020205020404" pitchFamily="49" charset="0"/>
              </a:rPr>
              <a:t>)</a:t>
            </a:r>
          </a:p>
          <a:p>
            <a:pPr lvl="2">
              <a:buFont typeface="Arial" panose="020B0604020202020204" pitchFamily="34" charset="0"/>
              <a:buChar char="•"/>
            </a:pPr>
            <a:endParaRPr lang="en-US" sz="1100"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ReadStreamBackward</a:t>
            </a:r>
            <a:r>
              <a:rPr lang="nl-BE"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streamId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fromVersion</a:t>
            </a:r>
            <a:r>
              <a:rPr lang="en-US" sz="1100" dirty="0">
                <a:latin typeface="Courier New" panose="02070309020205020404" pitchFamily="49" charset="0"/>
                <a:cs typeface="Courier New" panose="02070309020205020404" pitchFamily="49" charset="0"/>
              </a:rPr>
              <a:t>, count, </a:t>
            </a:r>
            <a:r>
              <a:rPr lang="en-US" sz="1100" dirty="0" err="1">
                <a:latin typeface="Courier New" panose="02070309020205020404" pitchFamily="49" charset="0"/>
                <a:cs typeface="Courier New" panose="02070309020205020404" pitchFamily="49" charset="0"/>
              </a:rPr>
              <a:t>prefetchJsonData</a:t>
            </a:r>
            <a:r>
              <a:rPr lang="en-US" sz="1100" dirty="0">
                <a:latin typeface="Courier New" panose="02070309020205020404" pitchFamily="49" charset="0"/>
                <a:cs typeface="Courier New" panose="02070309020205020404" pitchFamily="49" charset="0"/>
              </a:rPr>
              <a:t>)</a:t>
            </a:r>
          </a:p>
          <a:p>
            <a:pPr lvl="2">
              <a:buFont typeface="Arial" panose="020B0604020202020204" pitchFamily="34" charset="0"/>
              <a:buChar char="•"/>
            </a:pPr>
            <a:endParaRPr lang="nl-BE" sz="1100"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ReadAllForward</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fromPosition</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count</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prefetchJsonData</a:t>
            </a:r>
            <a:r>
              <a:rPr lang="nl-BE" sz="1100" dirty="0">
                <a:latin typeface="Courier New" panose="02070309020205020404" pitchFamily="49" charset="0"/>
                <a:cs typeface="Courier New" panose="02070309020205020404" pitchFamily="49" charset="0"/>
              </a:rPr>
              <a:t>)</a:t>
            </a:r>
          </a:p>
          <a:p>
            <a:pPr lvl="2">
              <a:buFont typeface="Arial" panose="020B0604020202020204" pitchFamily="34" charset="0"/>
              <a:buChar char="•"/>
            </a:pPr>
            <a:endParaRPr lang="nl-BE" sz="1100"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ReadAllBackward</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fromPosition</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count</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prefetchJsonData</a:t>
            </a:r>
            <a:r>
              <a:rPr lang="nl-BE" sz="1100" dirty="0">
                <a:latin typeface="Courier New" panose="02070309020205020404" pitchFamily="49" charset="0"/>
                <a:cs typeface="Courier New" panose="02070309020205020404" pitchFamily="49" charset="0"/>
              </a:rPr>
              <a:t>)</a:t>
            </a:r>
          </a:p>
          <a:p>
            <a:pPr lvl="2">
              <a:buFont typeface="Arial" panose="020B0604020202020204" pitchFamily="34" charset="0"/>
              <a:buChar char="•"/>
            </a:pPr>
            <a:endParaRPr lang="nl-BE" sz="1100"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nl-BE" sz="1100" dirty="0" err="1">
                <a:latin typeface="Courier New" panose="02070309020205020404" pitchFamily="49" charset="0"/>
                <a:cs typeface="Courier New" panose="02070309020205020404" pitchFamily="49" charset="0"/>
              </a:rPr>
              <a:t>ReadHeadPosition</a:t>
            </a:r>
            <a:r>
              <a:rPr lang="nl-BE" sz="11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the position of the very latest message)</a:t>
            </a:r>
            <a:r>
              <a:rPr lang="nl-BE" sz="1100" dirty="0">
                <a:latin typeface="Courier New" panose="02070309020205020404" pitchFamily="49" charset="0"/>
                <a:cs typeface="Courier New" panose="02070309020205020404" pitchFamily="49" charset="0"/>
              </a:rPr>
              <a:t>)</a:t>
            </a:r>
          </a:p>
          <a:p>
            <a:pPr lvl="2">
              <a:buFont typeface="Arial" panose="020B0604020202020204" pitchFamily="34" charset="0"/>
              <a:buChar char="•"/>
            </a:pPr>
            <a:endParaRPr lang="nl-BE" sz="1100" dirty="0">
              <a:latin typeface="Courier New" panose="02070309020205020404" pitchFamily="49" charset="0"/>
              <a:cs typeface="Courier New" panose="02070309020205020404" pitchFamily="49" charset="0"/>
            </a:endParaRPr>
          </a:p>
          <a:p>
            <a:endParaRPr lang="nl-BE" dirty="0"/>
          </a:p>
        </p:txBody>
      </p:sp>
      <p:pic>
        <p:nvPicPr>
          <p:cNvPr id="5" name="Picture 4">
            <a:extLst>
              <a:ext uri="{FF2B5EF4-FFF2-40B4-BE49-F238E27FC236}">
                <a16:creationId xmlns:a16="http://schemas.microsoft.com/office/drawing/2014/main" id="{662CFB22-6F17-4725-8BF2-69B122D8EDCE}"/>
              </a:ext>
            </a:extLst>
          </p:cNvPr>
          <p:cNvPicPr>
            <a:picLocks noChangeAspect="1"/>
          </p:cNvPicPr>
          <p:nvPr/>
        </p:nvPicPr>
        <p:blipFill>
          <a:blip r:embed="rId2"/>
          <a:stretch>
            <a:fillRect/>
          </a:stretch>
        </p:blipFill>
        <p:spPr>
          <a:xfrm>
            <a:off x="755576" y="3748038"/>
            <a:ext cx="7903006" cy="1800200"/>
          </a:xfrm>
          <a:prstGeom prst="rect">
            <a:avLst/>
          </a:prstGeom>
        </p:spPr>
      </p:pic>
      <p:sp>
        <p:nvSpPr>
          <p:cNvPr id="6" name="Rectangle 5">
            <a:extLst>
              <a:ext uri="{FF2B5EF4-FFF2-40B4-BE49-F238E27FC236}">
                <a16:creationId xmlns:a16="http://schemas.microsoft.com/office/drawing/2014/main" id="{2AAF11DD-1ADA-43EE-862F-5C7AF9E70DA8}"/>
              </a:ext>
            </a:extLst>
          </p:cNvPr>
          <p:cNvSpPr/>
          <p:nvPr/>
        </p:nvSpPr>
        <p:spPr>
          <a:xfrm>
            <a:off x="3635896" y="5229200"/>
            <a:ext cx="288032" cy="288032"/>
          </a:xfrm>
          <a:prstGeom prst="rect">
            <a:avLst/>
          </a:prstGeom>
          <a:noFill/>
          <a:ln w="19050">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cxnSp>
        <p:nvCxnSpPr>
          <p:cNvPr id="8" name="Straight Arrow Connector 7">
            <a:extLst>
              <a:ext uri="{FF2B5EF4-FFF2-40B4-BE49-F238E27FC236}">
                <a16:creationId xmlns:a16="http://schemas.microsoft.com/office/drawing/2014/main" id="{A5055148-5E95-4768-80DE-42514EE22720}"/>
              </a:ext>
            </a:extLst>
          </p:cNvPr>
          <p:cNvCxnSpPr>
            <a:cxnSpLocks/>
          </p:cNvCxnSpPr>
          <p:nvPr/>
        </p:nvCxnSpPr>
        <p:spPr>
          <a:xfrm>
            <a:off x="2699792" y="4077072"/>
            <a:ext cx="0" cy="7920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2A252C-C35E-4DB3-9C18-B2B50EAF5D47}"/>
              </a:ext>
            </a:extLst>
          </p:cNvPr>
          <p:cNvCxnSpPr>
            <a:cxnSpLocks/>
          </p:cNvCxnSpPr>
          <p:nvPr/>
        </p:nvCxnSpPr>
        <p:spPr>
          <a:xfrm>
            <a:off x="755576" y="1556792"/>
            <a:ext cx="0" cy="2880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F707CBD-5F2A-40E1-B13B-5187215DBA73}"/>
              </a:ext>
            </a:extLst>
          </p:cNvPr>
          <p:cNvCxnSpPr>
            <a:cxnSpLocks/>
          </p:cNvCxnSpPr>
          <p:nvPr/>
        </p:nvCxnSpPr>
        <p:spPr>
          <a:xfrm>
            <a:off x="2843808" y="4077072"/>
            <a:ext cx="0" cy="792088"/>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172800F-65DA-41A1-AFD9-0366D5887C6B}"/>
              </a:ext>
            </a:extLst>
          </p:cNvPr>
          <p:cNvCxnSpPr>
            <a:cxnSpLocks/>
          </p:cNvCxnSpPr>
          <p:nvPr/>
        </p:nvCxnSpPr>
        <p:spPr>
          <a:xfrm flipV="1">
            <a:off x="755576" y="1988840"/>
            <a:ext cx="0" cy="288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D0F5992-137A-407A-A53E-7451C7F622AA}"/>
              </a:ext>
            </a:extLst>
          </p:cNvPr>
          <p:cNvCxnSpPr>
            <a:cxnSpLocks/>
          </p:cNvCxnSpPr>
          <p:nvPr/>
        </p:nvCxnSpPr>
        <p:spPr>
          <a:xfrm>
            <a:off x="3995936" y="4077072"/>
            <a:ext cx="0" cy="1440160"/>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4A6AC29-5A61-437F-8E78-BDF76C52DC8B}"/>
              </a:ext>
            </a:extLst>
          </p:cNvPr>
          <p:cNvCxnSpPr>
            <a:cxnSpLocks/>
          </p:cNvCxnSpPr>
          <p:nvPr/>
        </p:nvCxnSpPr>
        <p:spPr>
          <a:xfrm>
            <a:off x="4139952" y="4077072"/>
            <a:ext cx="0" cy="1440160"/>
          </a:xfrm>
          <a:prstGeom prst="straightConnector1">
            <a:avLst/>
          </a:prstGeom>
          <a:ln w="2540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4EC2DE3-C766-4AA5-BF3C-913A690B2D3E}"/>
              </a:ext>
            </a:extLst>
          </p:cNvPr>
          <p:cNvCxnSpPr>
            <a:cxnSpLocks/>
          </p:cNvCxnSpPr>
          <p:nvPr/>
        </p:nvCxnSpPr>
        <p:spPr>
          <a:xfrm>
            <a:off x="755576" y="2420888"/>
            <a:ext cx="0" cy="288032"/>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6F80D3B-72EA-4138-8FEE-9A9D88EB7414}"/>
              </a:ext>
            </a:extLst>
          </p:cNvPr>
          <p:cNvCxnSpPr>
            <a:cxnSpLocks/>
          </p:cNvCxnSpPr>
          <p:nvPr/>
        </p:nvCxnSpPr>
        <p:spPr>
          <a:xfrm flipV="1">
            <a:off x="755576" y="2852936"/>
            <a:ext cx="0" cy="288000"/>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AE989D2-A09C-4D61-BFC2-D81ECF49DA9D}"/>
              </a:ext>
            </a:extLst>
          </p:cNvPr>
          <p:cNvSpPr/>
          <p:nvPr/>
        </p:nvSpPr>
        <p:spPr>
          <a:xfrm>
            <a:off x="719574" y="3429000"/>
            <a:ext cx="72003" cy="144016"/>
          </a:xfrm>
          <a:prstGeom prst="rect">
            <a:avLst/>
          </a:prstGeom>
          <a:noFill/>
          <a:ln w="19050">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Tree>
    <p:extLst>
      <p:ext uri="{BB962C8B-B14F-4D97-AF65-F5344CB8AC3E}">
        <p14:creationId xmlns:p14="http://schemas.microsoft.com/office/powerpoint/2010/main" val="37723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6C27-AF55-4E5B-A619-A50AE01A3DBD}"/>
              </a:ext>
            </a:extLst>
          </p:cNvPr>
          <p:cNvSpPr>
            <a:spLocks noGrp="1"/>
          </p:cNvSpPr>
          <p:nvPr>
            <p:ph type="title"/>
          </p:nvPr>
        </p:nvSpPr>
        <p:spPr/>
        <p:txBody>
          <a:bodyPr/>
          <a:lstStyle/>
          <a:p>
            <a:r>
              <a:rPr lang="nl-BE" dirty="0"/>
              <a:t>Sample - </a:t>
            </a:r>
            <a:r>
              <a:rPr lang="nl-BE" dirty="0" err="1"/>
              <a:t>read</a:t>
            </a:r>
            <a:r>
              <a:rPr lang="nl-BE" dirty="0"/>
              <a:t> </a:t>
            </a:r>
            <a:r>
              <a:rPr lang="nl-BE" dirty="0" err="1"/>
              <a:t>all</a:t>
            </a:r>
            <a:r>
              <a:rPr lang="nl-BE" dirty="0"/>
              <a:t> </a:t>
            </a:r>
            <a:r>
              <a:rPr lang="nl-BE" dirty="0" err="1"/>
              <a:t>messages</a:t>
            </a:r>
            <a:r>
              <a:rPr lang="nl-BE" dirty="0"/>
              <a:t> </a:t>
            </a:r>
            <a:r>
              <a:rPr lang="nl-BE" dirty="0" err="1"/>
              <a:t>from</a:t>
            </a:r>
            <a:r>
              <a:rPr lang="nl-BE" dirty="0"/>
              <a:t> a stream</a:t>
            </a:r>
          </a:p>
        </p:txBody>
      </p:sp>
      <p:pic>
        <p:nvPicPr>
          <p:cNvPr id="4" name="Picture 3">
            <a:extLst>
              <a:ext uri="{FF2B5EF4-FFF2-40B4-BE49-F238E27FC236}">
                <a16:creationId xmlns:a16="http://schemas.microsoft.com/office/drawing/2014/main" id="{EA8AF8C5-0A61-41FB-8DAB-5B6674019C3D}"/>
              </a:ext>
            </a:extLst>
          </p:cNvPr>
          <p:cNvPicPr>
            <a:picLocks noChangeAspect="1"/>
          </p:cNvPicPr>
          <p:nvPr/>
        </p:nvPicPr>
        <p:blipFill>
          <a:blip r:embed="rId2"/>
          <a:stretch>
            <a:fillRect/>
          </a:stretch>
        </p:blipFill>
        <p:spPr>
          <a:xfrm>
            <a:off x="890040" y="1772816"/>
            <a:ext cx="6857039" cy="2376264"/>
          </a:xfrm>
          <a:prstGeom prst="rect">
            <a:avLst/>
          </a:prstGeom>
        </p:spPr>
      </p:pic>
      <p:sp>
        <p:nvSpPr>
          <p:cNvPr id="5" name="Callout: Line 4">
            <a:extLst>
              <a:ext uri="{FF2B5EF4-FFF2-40B4-BE49-F238E27FC236}">
                <a16:creationId xmlns:a16="http://schemas.microsoft.com/office/drawing/2014/main" id="{B05DA3DB-7D63-4621-9340-99A93F9B3DD4}"/>
              </a:ext>
            </a:extLst>
          </p:cNvPr>
          <p:cNvSpPr/>
          <p:nvPr/>
        </p:nvSpPr>
        <p:spPr>
          <a:xfrm>
            <a:off x="7171015" y="2132856"/>
            <a:ext cx="1152128" cy="360040"/>
          </a:xfrm>
          <a:prstGeom prst="borderCallout1">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r>
              <a:rPr lang="nl-BE" sz="1600" dirty="0"/>
              <a:t>eg. 20</a:t>
            </a:r>
          </a:p>
        </p:txBody>
      </p:sp>
    </p:spTree>
    <p:extLst>
      <p:ext uri="{BB962C8B-B14F-4D97-AF65-F5344CB8AC3E}">
        <p14:creationId xmlns:p14="http://schemas.microsoft.com/office/powerpoint/2010/main" val="3602825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FD98-6F3D-44C7-AFCE-48656790A8EA}"/>
              </a:ext>
            </a:extLst>
          </p:cNvPr>
          <p:cNvSpPr>
            <a:spLocks noGrp="1"/>
          </p:cNvSpPr>
          <p:nvPr>
            <p:ph type="title"/>
          </p:nvPr>
        </p:nvSpPr>
        <p:spPr/>
        <p:txBody>
          <a:bodyPr/>
          <a:lstStyle/>
          <a:p>
            <a:r>
              <a:rPr lang="nl-BE" dirty="0"/>
              <a:t>Message (De)</a:t>
            </a:r>
            <a:r>
              <a:rPr lang="nl-BE" dirty="0" err="1"/>
              <a:t>Serializing</a:t>
            </a:r>
            <a:r>
              <a:rPr lang="nl-BE" dirty="0"/>
              <a:t> </a:t>
            </a:r>
          </a:p>
        </p:txBody>
      </p:sp>
      <p:pic>
        <p:nvPicPr>
          <p:cNvPr id="4" name="Content Placeholder 3">
            <a:extLst>
              <a:ext uri="{FF2B5EF4-FFF2-40B4-BE49-F238E27FC236}">
                <a16:creationId xmlns:a16="http://schemas.microsoft.com/office/drawing/2014/main" id="{716F2822-5B70-49FB-98FA-75DA611830C4}"/>
              </a:ext>
            </a:extLst>
          </p:cNvPr>
          <p:cNvPicPr>
            <a:picLocks noGrp="1" noChangeAspect="1"/>
          </p:cNvPicPr>
          <p:nvPr>
            <p:ph idx="1"/>
          </p:nvPr>
        </p:nvPicPr>
        <p:blipFill>
          <a:blip r:embed="rId2"/>
          <a:stretch>
            <a:fillRect/>
          </a:stretch>
        </p:blipFill>
        <p:spPr>
          <a:xfrm>
            <a:off x="519887" y="3983523"/>
            <a:ext cx="8550275" cy="1977736"/>
          </a:xfrm>
          <a:prstGeom prst="rect">
            <a:avLst/>
          </a:prstGeom>
        </p:spPr>
      </p:pic>
      <p:sp>
        <p:nvSpPr>
          <p:cNvPr id="6" name="TextBox 5">
            <a:extLst>
              <a:ext uri="{FF2B5EF4-FFF2-40B4-BE49-F238E27FC236}">
                <a16:creationId xmlns:a16="http://schemas.microsoft.com/office/drawing/2014/main" id="{CAB543A1-BD2D-4E8B-9C45-E51703D5C61A}"/>
              </a:ext>
            </a:extLst>
          </p:cNvPr>
          <p:cNvSpPr txBox="1"/>
          <p:nvPr/>
        </p:nvSpPr>
        <p:spPr>
          <a:xfrm>
            <a:off x="387251" y="3172758"/>
            <a:ext cx="8784977" cy="646331"/>
          </a:xfrm>
          <a:prstGeom prst="rect">
            <a:avLst/>
          </a:prstGeom>
          <a:noFill/>
        </p:spPr>
        <p:txBody>
          <a:bodyPr wrap="square" rtlCol="0">
            <a:spAutoFit/>
          </a:bodyPr>
          <a:lstStyle/>
          <a:p>
            <a:r>
              <a:rPr lang="nl-BE" b="1" dirty="0" err="1"/>
              <a:t>Deserialization</a:t>
            </a:r>
            <a:r>
              <a:rPr lang="nl-BE" dirty="0"/>
              <a:t>: </a:t>
            </a:r>
            <a:r>
              <a:rPr lang="nl-BE" dirty="0" err="1"/>
              <a:t>lookup</a:t>
            </a:r>
            <a:r>
              <a:rPr lang="nl-BE" dirty="0"/>
              <a:t> </a:t>
            </a:r>
            <a:r>
              <a:rPr lang="nl-BE" dirty="0" err="1"/>
              <a:t>the</a:t>
            </a:r>
            <a:r>
              <a:rPr lang="nl-BE" dirty="0"/>
              <a:t> types (</a:t>
            </a:r>
            <a:r>
              <a:rPr lang="nl-BE" dirty="0" err="1"/>
              <a:t>using</a:t>
            </a:r>
            <a:r>
              <a:rPr lang="nl-BE" dirty="0"/>
              <a:t> </a:t>
            </a:r>
            <a:r>
              <a:rPr lang="nl-BE" dirty="0" err="1"/>
              <a:t>registry</a:t>
            </a:r>
            <a:r>
              <a:rPr lang="nl-BE" dirty="0"/>
              <a:t> of types or </a:t>
            </a:r>
            <a:r>
              <a:rPr lang="nl-BE" dirty="0" err="1"/>
              <a:t>by</a:t>
            </a:r>
            <a:r>
              <a:rPr lang="nl-BE" dirty="0"/>
              <a:t> </a:t>
            </a:r>
            <a:r>
              <a:rPr lang="nl-BE" dirty="0" err="1"/>
              <a:t>reflection</a:t>
            </a:r>
            <a:r>
              <a:rPr lang="nl-BE" dirty="0"/>
              <a:t>) </a:t>
            </a:r>
            <a:r>
              <a:rPr lang="nl-BE" dirty="0" err="1"/>
              <a:t>based</a:t>
            </a:r>
            <a:r>
              <a:rPr lang="nl-BE" dirty="0"/>
              <a:t> </a:t>
            </a:r>
          </a:p>
          <a:p>
            <a:r>
              <a:rPr lang="nl-BE" dirty="0" err="1"/>
              <a:t>Use</a:t>
            </a:r>
            <a:r>
              <a:rPr lang="nl-BE" dirty="0"/>
              <a:t> </a:t>
            </a:r>
            <a:r>
              <a:rPr lang="nl-BE" dirty="0" err="1"/>
              <a:t>PrivateSetterContractResolver</a:t>
            </a:r>
            <a:r>
              <a:rPr lang="nl-BE" dirty="0"/>
              <a:t> </a:t>
            </a:r>
            <a:r>
              <a:rPr lang="nl-BE" dirty="0" err="1"/>
              <a:t>so</a:t>
            </a:r>
            <a:r>
              <a:rPr lang="nl-BE" dirty="0"/>
              <a:t> </a:t>
            </a:r>
            <a:r>
              <a:rPr lang="nl-BE" dirty="0" err="1"/>
              <a:t>your</a:t>
            </a:r>
            <a:r>
              <a:rPr lang="nl-BE" dirty="0"/>
              <a:t> events </a:t>
            </a:r>
            <a:r>
              <a:rPr lang="nl-BE" dirty="0" err="1"/>
              <a:t>can</a:t>
            </a:r>
            <a:r>
              <a:rPr lang="nl-BE" dirty="0"/>
              <a:t> </a:t>
            </a:r>
            <a:r>
              <a:rPr lang="nl-BE" dirty="0" err="1"/>
              <a:t>be</a:t>
            </a:r>
            <a:r>
              <a:rPr lang="nl-BE" dirty="0"/>
              <a:t> made </a:t>
            </a:r>
            <a:r>
              <a:rPr lang="nl-BE" dirty="0" err="1"/>
              <a:t>immutable</a:t>
            </a:r>
            <a:r>
              <a:rPr lang="nl-BE" dirty="0"/>
              <a:t>.</a:t>
            </a:r>
          </a:p>
        </p:txBody>
      </p:sp>
      <p:sp>
        <p:nvSpPr>
          <p:cNvPr id="3" name="TextBox 2">
            <a:extLst>
              <a:ext uri="{FF2B5EF4-FFF2-40B4-BE49-F238E27FC236}">
                <a16:creationId xmlns:a16="http://schemas.microsoft.com/office/drawing/2014/main" id="{457CC8F7-B2C6-418D-AE38-BDE909AAF11A}"/>
              </a:ext>
            </a:extLst>
          </p:cNvPr>
          <p:cNvSpPr txBox="1"/>
          <p:nvPr/>
        </p:nvSpPr>
        <p:spPr>
          <a:xfrm>
            <a:off x="395536" y="1268760"/>
            <a:ext cx="7992888" cy="646331"/>
          </a:xfrm>
          <a:prstGeom prst="rect">
            <a:avLst/>
          </a:prstGeom>
          <a:noFill/>
        </p:spPr>
        <p:txBody>
          <a:bodyPr wrap="square" rtlCol="0">
            <a:spAutoFit/>
          </a:bodyPr>
          <a:lstStyle/>
          <a:p>
            <a:r>
              <a:rPr lang="nl-BE" b="1" dirty="0" err="1"/>
              <a:t>Serialization</a:t>
            </a:r>
            <a:r>
              <a:rPr lang="nl-BE" dirty="0"/>
              <a:t>: </a:t>
            </a:r>
            <a:r>
              <a:rPr lang="nl-BE" dirty="0" err="1"/>
              <a:t>use</a:t>
            </a:r>
            <a:r>
              <a:rPr lang="nl-BE" dirty="0"/>
              <a:t> json.net </a:t>
            </a:r>
            <a:r>
              <a:rPr lang="nl-BE" dirty="0" err="1"/>
              <a:t>and</a:t>
            </a:r>
            <a:r>
              <a:rPr lang="nl-BE" dirty="0"/>
              <a:t> save </a:t>
            </a:r>
            <a:r>
              <a:rPr lang="nl-BE" dirty="0" err="1"/>
              <a:t>the</a:t>
            </a:r>
            <a:r>
              <a:rPr lang="nl-BE" dirty="0"/>
              <a:t> </a:t>
            </a:r>
            <a:r>
              <a:rPr lang="nl-BE" dirty="0" err="1"/>
              <a:t>classname</a:t>
            </a:r>
            <a:r>
              <a:rPr lang="nl-BE" dirty="0"/>
              <a:t> (</a:t>
            </a:r>
            <a:r>
              <a:rPr lang="nl-BE" dirty="0" err="1"/>
              <a:t>not</a:t>
            </a:r>
            <a:r>
              <a:rPr lang="nl-BE" dirty="0"/>
              <a:t> FQDN) as </a:t>
            </a:r>
            <a:r>
              <a:rPr lang="nl-BE" dirty="0" err="1"/>
              <a:t>the</a:t>
            </a:r>
            <a:r>
              <a:rPr lang="nl-BE" dirty="0"/>
              <a:t> type in </a:t>
            </a:r>
            <a:r>
              <a:rPr lang="nl-BE" dirty="0" err="1"/>
              <a:t>the</a:t>
            </a:r>
            <a:r>
              <a:rPr lang="nl-BE" dirty="0"/>
              <a:t> </a:t>
            </a:r>
            <a:r>
              <a:rPr lang="nl-BE" dirty="0" err="1"/>
              <a:t>message</a:t>
            </a:r>
            <a:endParaRPr lang="nl-BE" dirty="0"/>
          </a:p>
        </p:txBody>
      </p:sp>
      <p:pic>
        <p:nvPicPr>
          <p:cNvPr id="7" name="Picture 6">
            <a:extLst>
              <a:ext uri="{FF2B5EF4-FFF2-40B4-BE49-F238E27FC236}">
                <a16:creationId xmlns:a16="http://schemas.microsoft.com/office/drawing/2014/main" id="{DCC07BCD-8457-48BF-8D32-A797FD9D788A}"/>
              </a:ext>
            </a:extLst>
          </p:cNvPr>
          <p:cNvPicPr>
            <a:picLocks noChangeAspect="1"/>
          </p:cNvPicPr>
          <p:nvPr/>
        </p:nvPicPr>
        <p:blipFill>
          <a:blip r:embed="rId3"/>
          <a:stretch>
            <a:fillRect/>
          </a:stretch>
        </p:blipFill>
        <p:spPr>
          <a:xfrm>
            <a:off x="899592" y="1983814"/>
            <a:ext cx="6737528" cy="1073681"/>
          </a:xfrm>
          <a:prstGeom prst="rect">
            <a:avLst/>
          </a:prstGeom>
        </p:spPr>
      </p:pic>
    </p:spTree>
    <p:extLst>
      <p:ext uri="{BB962C8B-B14F-4D97-AF65-F5344CB8AC3E}">
        <p14:creationId xmlns:p14="http://schemas.microsoft.com/office/powerpoint/2010/main" val="3717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E417-756F-41D6-A532-191751A9060E}"/>
              </a:ext>
            </a:extLst>
          </p:cNvPr>
          <p:cNvSpPr>
            <a:spLocks noGrp="1"/>
          </p:cNvSpPr>
          <p:nvPr>
            <p:ph type="title"/>
          </p:nvPr>
        </p:nvSpPr>
        <p:spPr/>
        <p:txBody>
          <a:bodyPr/>
          <a:lstStyle/>
          <a:p>
            <a:r>
              <a:rPr lang="nl-BE" dirty="0" err="1"/>
              <a:t>Weak</a:t>
            </a:r>
            <a:r>
              <a:rPr lang="nl-BE" dirty="0"/>
              <a:t> schema </a:t>
            </a:r>
            <a:r>
              <a:rPr lang="nl-BE" dirty="0" err="1"/>
              <a:t>versioning</a:t>
            </a:r>
            <a:r>
              <a:rPr lang="nl-BE" dirty="0"/>
              <a:t> (Greg Young </a:t>
            </a:r>
            <a:r>
              <a:rPr lang="nl-BE" dirty="0" err="1"/>
              <a:t>Versioning</a:t>
            </a:r>
            <a:r>
              <a:rPr lang="nl-BE" dirty="0"/>
              <a:t> </a:t>
            </a:r>
            <a:r>
              <a:rPr lang="nl-BE" dirty="0" err="1"/>
              <a:t>book</a:t>
            </a:r>
            <a:r>
              <a:rPr lang="nl-BE" dirty="0"/>
              <a:t>)</a:t>
            </a:r>
          </a:p>
        </p:txBody>
      </p:sp>
      <p:sp>
        <p:nvSpPr>
          <p:cNvPr id="3" name="Content Placeholder 2">
            <a:extLst>
              <a:ext uri="{FF2B5EF4-FFF2-40B4-BE49-F238E27FC236}">
                <a16:creationId xmlns:a16="http://schemas.microsoft.com/office/drawing/2014/main" id="{AF0A24B3-1F64-4A10-990C-582FA51B230A}"/>
              </a:ext>
            </a:extLst>
          </p:cNvPr>
          <p:cNvSpPr>
            <a:spLocks noGrp="1"/>
          </p:cNvSpPr>
          <p:nvPr>
            <p:ph idx="1"/>
          </p:nvPr>
        </p:nvSpPr>
        <p:spPr/>
        <p:txBody>
          <a:bodyPr/>
          <a:lstStyle/>
          <a:p>
            <a:r>
              <a:rPr lang="nl-BE" dirty="0" err="1"/>
              <a:t>Exists</a:t>
            </a:r>
            <a:r>
              <a:rPr lang="nl-BE" dirty="0"/>
              <a:t> on </a:t>
            </a:r>
            <a:r>
              <a:rPr lang="nl-BE" dirty="0" err="1"/>
              <a:t>json</a:t>
            </a:r>
            <a:r>
              <a:rPr lang="nl-BE" dirty="0"/>
              <a:t> </a:t>
            </a:r>
            <a:r>
              <a:rPr lang="nl-BE" dirty="0" err="1"/>
              <a:t>and</a:t>
            </a:r>
            <a:r>
              <a:rPr lang="nl-BE" dirty="0"/>
              <a:t> </a:t>
            </a:r>
            <a:r>
              <a:rPr lang="nl-BE" dirty="0" err="1"/>
              <a:t>instance</a:t>
            </a:r>
            <a:r>
              <a:rPr lang="nl-BE" dirty="0"/>
              <a:t> </a:t>
            </a:r>
            <a:r>
              <a:rPr lang="nl-BE" dirty="0">
                <a:sym typeface="Wingdings" panose="05000000000000000000" pitchFamily="2" charset="2"/>
              </a:rPr>
              <a:t> </a:t>
            </a:r>
            <a:r>
              <a:rPr lang="nl-BE" dirty="0" err="1"/>
              <a:t>value</a:t>
            </a:r>
            <a:r>
              <a:rPr lang="nl-BE" dirty="0"/>
              <a:t> </a:t>
            </a:r>
            <a:r>
              <a:rPr lang="nl-BE" dirty="0" err="1"/>
              <a:t>from</a:t>
            </a:r>
            <a:r>
              <a:rPr lang="nl-BE" dirty="0"/>
              <a:t> </a:t>
            </a:r>
            <a:r>
              <a:rPr lang="nl-BE" dirty="0" err="1"/>
              <a:t>json</a:t>
            </a:r>
            <a:endParaRPr lang="nl-BE" dirty="0"/>
          </a:p>
          <a:p>
            <a:r>
              <a:rPr lang="nl-BE" dirty="0" err="1"/>
              <a:t>Exists</a:t>
            </a:r>
            <a:r>
              <a:rPr lang="nl-BE" dirty="0"/>
              <a:t> on </a:t>
            </a:r>
            <a:r>
              <a:rPr lang="nl-BE" dirty="0" err="1"/>
              <a:t>json</a:t>
            </a:r>
            <a:r>
              <a:rPr lang="nl-BE" dirty="0"/>
              <a:t> but </a:t>
            </a:r>
            <a:r>
              <a:rPr lang="nl-BE" dirty="0" err="1"/>
              <a:t>not</a:t>
            </a:r>
            <a:r>
              <a:rPr lang="nl-BE" dirty="0"/>
              <a:t> on </a:t>
            </a:r>
            <a:r>
              <a:rPr lang="nl-BE" dirty="0" err="1"/>
              <a:t>instance</a:t>
            </a:r>
            <a:r>
              <a:rPr lang="nl-BE" dirty="0"/>
              <a:t> </a:t>
            </a:r>
            <a:r>
              <a:rPr lang="nl-BE" dirty="0">
                <a:sym typeface="Wingdings" panose="05000000000000000000" pitchFamily="2" charset="2"/>
              </a:rPr>
              <a:t> No </a:t>
            </a:r>
            <a:r>
              <a:rPr lang="nl-BE" dirty="0" err="1">
                <a:sym typeface="Wingdings" panose="05000000000000000000" pitchFamily="2" charset="2"/>
              </a:rPr>
              <a:t>Operation</a:t>
            </a:r>
            <a:endParaRPr lang="nl-BE" dirty="0">
              <a:sym typeface="Wingdings" panose="05000000000000000000" pitchFamily="2" charset="2"/>
            </a:endParaRPr>
          </a:p>
          <a:p>
            <a:r>
              <a:rPr lang="nl-BE" dirty="0" err="1">
                <a:sym typeface="Wingdings" panose="05000000000000000000" pitchFamily="2" charset="2"/>
              </a:rPr>
              <a:t>Exists</a:t>
            </a:r>
            <a:r>
              <a:rPr lang="nl-BE" dirty="0">
                <a:sym typeface="Wingdings" panose="05000000000000000000" pitchFamily="2" charset="2"/>
              </a:rPr>
              <a:t> on </a:t>
            </a:r>
            <a:r>
              <a:rPr lang="nl-BE" dirty="0" err="1">
                <a:sym typeface="Wingdings" panose="05000000000000000000" pitchFamily="2" charset="2"/>
              </a:rPr>
              <a:t>instance</a:t>
            </a:r>
            <a:r>
              <a:rPr lang="nl-BE" dirty="0">
                <a:sym typeface="Wingdings" panose="05000000000000000000" pitchFamily="2" charset="2"/>
              </a:rPr>
              <a:t> but </a:t>
            </a:r>
            <a:r>
              <a:rPr lang="nl-BE" dirty="0" err="1">
                <a:sym typeface="Wingdings" panose="05000000000000000000" pitchFamily="2" charset="2"/>
              </a:rPr>
              <a:t>not</a:t>
            </a:r>
            <a:r>
              <a:rPr lang="nl-BE" dirty="0">
                <a:sym typeface="Wingdings" panose="05000000000000000000" pitchFamily="2" charset="2"/>
              </a:rPr>
              <a:t> in </a:t>
            </a:r>
            <a:r>
              <a:rPr lang="nl-BE" dirty="0" err="1">
                <a:sym typeface="Wingdings" panose="05000000000000000000" pitchFamily="2" charset="2"/>
              </a:rPr>
              <a:t>json</a:t>
            </a:r>
            <a:r>
              <a:rPr lang="nl-BE" dirty="0">
                <a:sym typeface="Wingdings" panose="05000000000000000000" pitchFamily="2" charset="2"/>
              </a:rPr>
              <a:t>  default </a:t>
            </a:r>
            <a:r>
              <a:rPr lang="nl-BE" dirty="0" err="1">
                <a:sym typeface="Wingdings" panose="05000000000000000000" pitchFamily="2" charset="2"/>
              </a:rPr>
              <a:t>value</a:t>
            </a:r>
            <a:endParaRPr lang="nl-BE" dirty="0">
              <a:sym typeface="Wingdings" panose="05000000000000000000" pitchFamily="2" charset="2"/>
            </a:endParaRPr>
          </a:p>
          <a:p>
            <a:endParaRPr lang="nl-BE" dirty="0">
              <a:sym typeface="Wingdings" panose="05000000000000000000" pitchFamily="2" charset="2"/>
            </a:endParaRPr>
          </a:p>
          <a:p>
            <a:pPr>
              <a:buFont typeface="Wingdings" panose="05000000000000000000" pitchFamily="2" charset="2"/>
              <a:buChar char="à"/>
            </a:pPr>
            <a:r>
              <a:rPr lang="en-US" dirty="0"/>
              <a:t>Never change the meaning of a field</a:t>
            </a:r>
            <a:endParaRPr lang="nl-BE" dirty="0">
              <a:sym typeface="Wingdings" panose="05000000000000000000" pitchFamily="2" charset="2"/>
            </a:endParaRPr>
          </a:p>
          <a:p>
            <a:pPr>
              <a:buFont typeface="Wingdings" panose="05000000000000000000" pitchFamily="2" charset="2"/>
              <a:buChar char="à"/>
            </a:pPr>
            <a:r>
              <a:rPr lang="nl-BE" dirty="0" err="1">
                <a:sym typeface="Wingdings" panose="05000000000000000000" pitchFamily="2" charset="2"/>
              </a:rPr>
              <a:t>Nothing</a:t>
            </a:r>
            <a:r>
              <a:rPr lang="nl-BE" dirty="0">
                <a:sym typeface="Wingdings" panose="05000000000000000000" pitchFamily="2" charset="2"/>
              </a:rPr>
              <a:t> </a:t>
            </a:r>
            <a:r>
              <a:rPr lang="nl-BE" dirty="0" err="1">
                <a:sym typeface="Wingdings" panose="05000000000000000000" pitchFamily="2" charset="2"/>
              </a:rPr>
              <a:t>can</a:t>
            </a:r>
            <a:r>
              <a:rPr lang="nl-BE" dirty="0">
                <a:sym typeface="Wingdings" panose="05000000000000000000" pitchFamily="2" charset="2"/>
              </a:rPr>
              <a:t> </a:t>
            </a:r>
            <a:r>
              <a:rPr lang="nl-BE" dirty="0" err="1">
                <a:sym typeface="Wingdings" panose="05000000000000000000" pitchFamily="2" charset="2"/>
              </a:rPr>
              <a:t>be</a:t>
            </a:r>
            <a:r>
              <a:rPr lang="nl-BE" dirty="0">
                <a:sym typeface="Wingdings" panose="05000000000000000000" pitchFamily="2" charset="2"/>
              </a:rPr>
              <a:t> </a:t>
            </a:r>
            <a:r>
              <a:rPr lang="nl-BE" dirty="0" err="1">
                <a:sym typeface="Wingdings" panose="05000000000000000000" pitchFamily="2" charset="2"/>
              </a:rPr>
              <a:t>renamed</a:t>
            </a:r>
            <a:endParaRPr lang="nl-BE" dirty="0"/>
          </a:p>
        </p:txBody>
      </p:sp>
    </p:spTree>
    <p:extLst>
      <p:ext uri="{BB962C8B-B14F-4D97-AF65-F5344CB8AC3E}">
        <p14:creationId xmlns:p14="http://schemas.microsoft.com/office/powerpoint/2010/main" val="4139508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90F7-5B60-4428-BDCC-C98EFF43E2D9}"/>
              </a:ext>
            </a:extLst>
          </p:cNvPr>
          <p:cNvSpPr>
            <a:spLocks noGrp="1"/>
          </p:cNvSpPr>
          <p:nvPr>
            <p:ph type="title"/>
          </p:nvPr>
        </p:nvSpPr>
        <p:spPr/>
        <p:txBody>
          <a:bodyPr/>
          <a:lstStyle/>
          <a:p>
            <a:r>
              <a:rPr lang="nl-BE" dirty="0"/>
              <a:t>Metadata on a stream</a:t>
            </a:r>
          </a:p>
        </p:txBody>
      </p:sp>
      <p:sp>
        <p:nvSpPr>
          <p:cNvPr id="3" name="Content Placeholder 2">
            <a:extLst>
              <a:ext uri="{FF2B5EF4-FFF2-40B4-BE49-F238E27FC236}">
                <a16:creationId xmlns:a16="http://schemas.microsoft.com/office/drawing/2014/main" id="{CD2A3D59-4811-4979-842E-0C7648B301AD}"/>
              </a:ext>
            </a:extLst>
          </p:cNvPr>
          <p:cNvSpPr>
            <a:spLocks noGrp="1"/>
          </p:cNvSpPr>
          <p:nvPr>
            <p:ph idx="1"/>
          </p:nvPr>
        </p:nvSpPr>
        <p:spPr>
          <a:xfrm>
            <a:off x="296863" y="1292225"/>
            <a:ext cx="5424933" cy="2424807"/>
          </a:xfrm>
        </p:spPr>
        <p:txBody>
          <a:bodyPr/>
          <a:lstStyle/>
          <a:p>
            <a:r>
              <a:rPr lang="nl-BE" dirty="0" err="1"/>
              <a:t>You</a:t>
            </a:r>
            <a:r>
              <a:rPr lang="nl-BE" dirty="0"/>
              <a:t> </a:t>
            </a:r>
            <a:r>
              <a:rPr lang="nl-BE" dirty="0" err="1"/>
              <a:t>can</a:t>
            </a:r>
            <a:r>
              <a:rPr lang="nl-BE" dirty="0"/>
              <a:t> set metadata on a stream </a:t>
            </a:r>
            <a:r>
              <a:rPr lang="nl-BE" dirty="0" err="1"/>
              <a:t>to</a:t>
            </a:r>
            <a:r>
              <a:rPr lang="nl-BE" dirty="0"/>
              <a:t> </a:t>
            </a:r>
            <a:r>
              <a:rPr lang="nl-BE" dirty="0" err="1"/>
              <a:t>improve</a:t>
            </a:r>
            <a:r>
              <a:rPr lang="nl-BE" dirty="0"/>
              <a:t> performance.</a:t>
            </a:r>
          </a:p>
          <a:p>
            <a:pPr marL="0" indent="0"/>
            <a:r>
              <a:rPr lang="nl-BE" b="1" dirty="0" err="1"/>
              <a:t>MaxAge</a:t>
            </a:r>
            <a:r>
              <a:rPr lang="nl-BE" dirty="0"/>
              <a:t> in </a:t>
            </a:r>
            <a:r>
              <a:rPr lang="nl-BE" dirty="0" err="1"/>
              <a:t>seconds</a:t>
            </a:r>
            <a:r>
              <a:rPr lang="nl-BE" dirty="0"/>
              <a:t>: </a:t>
            </a:r>
          </a:p>
          <a:p>
            <a:pPr marL="477838" lvl="2" indent="-285750">
              <a:buFont typeface="Arial" panose="020B0604020202020204" pitchFamily="34" charset="0"/>
              <a:buChar char="•"/>
            </a:pPr>
            <a:r>
              <a:rPr lang="en-US" sz="1400" dirty="0"/>
              <a:t>The max age of messages in a stream</a:t>
            </a:r>
          </a:p>
          <a:p>
            <a:pPr marL="477838" lvl="2" indent="-285750">
              <a:buFont typeface="Arial" panose="020B0604020202020204" pitchFamily="34" charset="0"/>
              <a:buChar char="•"/>
            </a:pPr>
            <a:r>
              <a:rPr lang="nl-BE" sz="1400" dirty="0" err="1"/>
              <a:t>Limits</a:t>
            </a:r>
            <a:r>
              <a:rPr lang="nl-BE" sz="1400" dirty="0"/>
              <a:t> </a:t>
            </a:r>
            <a:r>
              <a:rPr lang="nl-BE" sz="1400" dirty="0" err="1"/>
              <a:t>the</a:t>
            </a:r>
            <a:r>
              <a:rPr lang="nl-BE" sz="1400" dirty="0"/>
              <a:t> </a:t>
            </a:r>
            <a:r>
              <a:rPr lang="nl-BE" sz="1400" dirty="0" err="1"/>
              <a:t>amount</a:t>
            </a:r>
            <a:r>
              <a:rPr lang="nl-BE" sz="1400" dirty="0"/>
              <a:t> of </a:t>
            </a:r>
            <a:r>
              <a:rPr lang="nl-BE" sz="1400" dirty="0" err="1"/>
              <a:t>messages</a:t>
            </a:r>
            <a:r>
              <a:rPr lang="nl-BE" sz="1400" dirty="0"/>
              <a:t> </a:t>
            </a:r>
            <a:r>
              <a:rPr lang="nl-BE" sz="1400" b="1" dirty="0" err="1"/>
              <a:t>read</a:t>
            </a:r>
            <a:endParaRPr lang="nl-BE" sz="1400" b="1" dirty="0"/>
          </a:p>
          <a:p>
            <a:pPr marL="0" lvl="1" indent="0">
              <a:buNone/>
            </a:pPr>
            <a:r>
              <a:rPr lang="nl-BE" b="1" dirty="0" err="1"/>
              <a:t>MaxCount</a:t>
            </a:r>
            <a:r>
              <a:rPr lang="nl-BE" dirty="0"/>
              <a:t>: </a:t>
            </a:r>
          </a:p>
          <a:p>
            <a:pPr marL="477838" lvl="2" indent="-285750">
              <a:buFont typeface="Arial" panose="020B0604020202020204" pitchFamily="34" charset="0"/>
              <a:buChar char="•"/>
            </a:pPr>
            <a:r>
              <a:rPr lang="nl-BE" sz="1400" dirty="0"/>
              <a:t>The maximum </a:t>
            </a:r>
            <a:r>
              <a:rPr lang="nl-BE" sz="1400" dirty="0" err="1"/>
              <a:t>amount</a:t>
            </a:r>
            <a:r>
              <a:rPr lang="nl-BE" sz="1400" dirty="0"/>
              <a:t> of </a:t>
            </a:r>
            <a:r>
              <a:rPr lang="nl-BE" sz="1400" dirty="0" err="1"/>
              <a:t>messages</a:t>
            </a:r>
            <a:r>
              <a:rPr lang="nl-BE" sz="1400" dirty="0"/>
              <a:t> in a stream</a:t>
            </a:r>
          </a:p>
          <a:p>
            <a:pPr marL="477838" lvl="2" indent="-285750">
              <a:buFont typeface="Arial" panose="020B0604020202020204" pitchFamily="34" charset="0"/>
              <a:buChar char="•"/>
            </a:pPr>
            <a:r>
              <a:rPr lang="nl-BE" sz="1400" dirty="0"/>
              <a:t>Messages </a:t>
            </a:r>
            <a:r>
              <a:rPr lang="nl-BE" sz="1400" dirty="0" err="1"/>
              <a:t>will</a:t>
            </a:r>
            <a:r>
              <a:rPr lang="nl-BE" sz="1400" dirty="0"/>
              <a:t> </a:t>
            </a:r>
            <a:r>
              <a:rPr lang="nl-BE" sz="1400" dirty="0" err="1"/>
              <a:t>be</a:t>
            </a:r>
            <a:r>
              <a:rPr lang="nl-BE" sz="1400" dirty="0"/>
              <a:t> </a:t>
            </a:r>
            <a:r>
              <a:rPr lang="nl-BE" sz="1400" dirty="0" err="1"/>
              <a:t>deleted</a:t>
            </a:r>
            <a:r>
              <a:rPr lang="nl-BE" sz="1400" dirty="0"/>
              <a:t> on </a:t>
            </a:r>
            <a:r>
              <a:rPr lang="nl-BE" sz="1400" b="1" dirty="0" err="1"/>
              <a:t>write</a:t>
            </a:r>
            <a:endParaRPr lang="nl-BE" sz="1400" dirty="0"/>
          </a:p>
        </p:txBody>
      </p:sp>
      <p:pic>
        <p:nvPicPr>
          <p:cNvPr id="5" name="Picture 4">
            <a:extLst>
              <a:ext uri="{FF2B5EF4-FFF2-40B4-BE49-F238E27FC236}">
                <a16:creationId xmlns:a16="http://schemas.microsoft.com/office/drawing/2014/main" id="{6AA64A36-928E-4093-B7C5-3B534141256C}"/>
              </a:ext>
            </a:extLst>
          </p:cNvPr>
          <p:cNvPicPr>
            <a:picLocks noChangeAspect="1"/>
          </p:cNvPicPr>
          <p:nvPr/>
        </p:nvPicPr>
        <p:blipFill>
          <a:blip r:embed="rId3"/>
          <a:stretch>
            <a:fillRect/>
          </a:stretch>
        </p:blipFill>
        <p:spPr>
          <a:xfrm>
            <a:off x="5598779" y="1297558"/>
            <a:ext cx="3437717" cy="3931642"/>
          </a:xfrm>
          <a:prstGeom prst="rect">
            <a:avLst/>
          </a:prstGeom>
        </p:spPr>
      </p:pic>
      <p:sp>
        <p:nvSpPr>
          <p:cNvPr id="6" name="TextBox 5">
            <a:extLst>
              <a:ext uri="{FF2B5EF4-FFF2-40B4-BE49-F238E27FC236}">
                <a16:creationId xmlns:a16="http://schemas.microsoft.com/office/drawing/2014/main" id="{42283D7A-ABF3-425C-88CF-3011EA8AC11F}"/>
              </a:ext>
            </a:extLst>
          </p:cNvPr>
          <p:cNvSpPr txBox="1"/>
          <p:nvPr/>
        </p:nvSpPr>
        <p:spPr>
          <a:xfrm>
            <a:off x="314043" y="4293096"/>
            <a:ext cx="4275136" cy="2031325"/>
          </a:xfrm>
          <a:prstGeom prst="rect">
            <a:avLst/>
          </a:prstGeom>
          <a:noFill/>
        </p:spPr>
        <p:txBody>
          <a:bodyPr wrap="square" rtlCol="0">
            <a:spAutoFit/>
          </a:bodyPr>
          <a:lstStyle/>
          <a:p>
            <a:r>
              <a:rPr lang="nl-BE" dirty="0" err="1"/>
              <a:t>Not</a:t>
            </a:r>
            <a:r>
              <a:rPr lang="nl-BE" dirty="0"/>
              <a:t> </a:t>
            </a:r>
            <a:r>
              <a:rPr lang="nl-BE" dirty="0" err="1"/>
              <a:t>cfr</a:t>
            </a:r>
            <a:r>
              <a:rPr lang="nl-BE" dirty="0"/>
              <a:t> </a:t>
            </a:r>
            <a:r>
              <a:rPr lang="nl-BE" dirty="0" err="1"/>
              <a:t>EventSourcing</a:t>
            </a:r>
            <a:r>
              <a:rPr lang="nl-BE" dirty="0"/>
              <a:t> </a:t>
            </a:r>
            <a:r>
              <a:rPr lang="nl-BE" dirty="0" err="1"/>
              <a:t>because</a:t>
            </a:r>
            <a:r>
              <a:rPr lang="nl-BE" dirty="0"/>
              <a:t> </a:t>
            </a:r>
            <a:r>
              <a:rPr lang="nl-BE" dirty="0" err="1"/>
              <a:t>you</a:t>
            </a:r>
            <a:r>
              <a:rPr lang="nl-BE" dirty="0"/>
              <a:t> </a:t>
            </a:r>
            <a:r>
              <a:rPr lang="nl-BE" dirty="0" err="1"/>
              <a:t>cannot</a:t>
            </a:r>
            <a:r>
              <a:rPr lang="nl-BE" dirty="0"/>
              <a:t> </a:t>
            </a:r>
            <a:r>
              <a:rPr lang="nl-BE" dirty="0" err="1"/>
              <a:t>rebuild</a:t>
            </a:r>
            <a:r>
              <a:rPr lang="nl-BE" dirty="0"/>
              <a:t> </a:t>
            </a:r>
            <a:r>
              <a:rPr lang="nl-BE" dirty="0" err="1"/>
              <a:t>current</a:t>
            </a:r>
            <a:r>
              <a:rPr lang="nl-BE" dirty="0"/>
              <a:t> state </a:t>
            </a:r>
            <a:r>
              <a:rPr lang="nl-BE" dirty="0" err="1"/>
              <a:t>if</a:t>
            </a:r>
            <a:r>
              <a:rPr lang="nl-BE" dirty="0"/>
              <a:t> </a:t>
            </a:r>
            <a:r>
              <a:rPr lang="nl-BE" dirty="0" err="1"/>
              <a:t>not</a:t>
            </a:r>
            <a:r>
              <a:rPr lang="nl-BE" dirty="0"/>
              <a:t> </a:t>
            </a:r>
            <a:r>
              <a:rPr lang="nl-BE" dirty="0" err="1"/>
              <a:t>all</a:t>
            </a:r>
            <a:r>
              <a:rPr lang="nl-BE" dirty="0"/>
              <a:t> events are </a:t>
            </a:r>
            <a:r>
              <a:rPr lang="nl-BE" dirty="0" err="1"/>
              <a:t>stored</a:t>
            </a:r>
            <a:r>
              <a:rPr lang="nl-BE" dirty="0"/>
              <a:t>.</a:t>
            </a:r>
          </a:p>
          <a:p>
            <a:endParaRPr lang="nl-BE" dirty="0"/>
          </a:p>
          <a:p>
            <a:r>
              <a:rPr lang="nl-BE" dirty="0"/>
              <a:t>But </a:t>
            </a:r>
            <a:r>
              <a:rPr lang="nl-BE" dirty="0" err="1"/>
              <a:t>useful</a:t>
            </a:r>
            <a:r>
              <a:rPr lang="nl-BE" dirty="0"/>
              <a:t> </a:t>
            </a:r>
            <a:r>
              <a:rPr lang="nl-BE" dirty="0" err="1"/>
              <a:t>for</a:t>
            </a:r>
            <a:r>
              <a:rPr lang="nl-BE" dirty="0"/>
              <a:t> pure stream cases </a:t>
            </a:r>
            <a:r>
              <a:rPr lang="nl-BE" dirty="0" err="1"/>
              <a:t>where</a:t>
            </a:r>
            <a:r>
              <a:rPr lang="nl-BE" dirty="0"/>
              <a:t> </a:t>
            </a:r>
            <a:r>
              <a:rPr lang="nl-BE" dirty="0" err="1"/>
              <a:t>only</a:t>
            </a:r>
            <a:r>
              <a:rPr lang="nl-BE" dirty="0"/>
              <a:t> </a:t>
            </a:r>
            <a:r>
              <a:rPr lang="nl-BE" dirty="0" err="1"/>
              <a:t>the</a:t>
            </a:r>
            <a:r>
              <a:rPr lang="nl-BE" dirty="0"/>
              <a:t> </a:t>
            </a:r>
            <a:r>
              <a:rPr lang="nl-BE" dirty="0" err="1"/>
              <a:t>same</a:t>
            </a:r>
            <a:r>
              <a:rPr lang="nl-BE" dirty="0"/>
              <a:t> kind of data is </a:t>
            </a:r>
            <a:r>
              <a:rPr lang="nl-BE" dirty="0" err="1"/>
              <a:t>added</a:t>
            </a:r>
            <a:r>
              <a:rPr lang="nl-BE" dirty="0"/>
              <a:t>: </a:t>
            </a:r>
          </a:p>
          <a:p>
            <a:r>
              <a:rPr lang="nl-BE" dirty="0"/>
              <a:t> eg. keep 1 </a:t>
            </a:r>
            <a:r>
              <a:rPr lang="nl-BE" dirty="0" err="1"/>
              <a:t>year</a:t>
            </a:r>
            <a:r>
              <a:rPr lang="nl-BE" dirty="0"/>
              <a:t> </a:t>
            </a:r>
            <a:r>
              <a:rPr lang="nl-BE" dirty="0" err="1"/>
              <a:t>history</a:t>
            </a:r>
            <a:r>
              <a:rPr lang="nl-BE" dirty="0"/>
              <a:t> of audit log</a:t>
            </a:r>
          </a:p>
        </p:txBody>
      </p:sp>
    </p:spTree>
    <p:extLst>
      <p:ext uri="{BB962C8B-B14F-4D97-AF65-F5344CB8AC3E}">
        <p14:creationId xmlns:p14="http://schemas.microsoft.com/office/powerpoint/2010/main" val="256376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A918-2DC2-4BB1-8167-97CF63356040}"/>
              </a:ext>
            </a:extLst>
          </p:cNvPr>
          <p:cNvSpPr>
            <a:spLocks noGrp="1"/>
          </p:cNvSpPr>
          <p:nvPr>
            <p:ph type="title"/>
          </p:nvPr>
        </p:nvSpPr>
        <p:spPr/>
        <p:txBody>
          <a:bodyPr/>
          <a:lstStyle/>
          <a:p>
            <a:r>
              <a:rPr lang="nl-BE" dirty="0"/>
              <a:t>Snapshots / memento</a:t>
            </a:r>
          </a:p>
        </p:txBody>
      </p:sp>
      <p:sp>
        <p:nvSpPr>
          <p:cNvPr id="3" name="Content Placeholder 2">
            <a:extLst>
              <a:ext uri="{FF2B5EF4-FFF2-40B4-BE49-F238E27FC236}">
                <a16:creationId xmlns:a16="http://schemas.microsoft.com/office/drawing/2014/main" id="{C5209587-789B-4D17-AFFA-44FDB53DA822}"/>
              </a:ext>
            </a:extLst>
          </p:cNvPr>
          <p:cNvSpPr>
            <a:spLocks noGrp="1"/>
          </p:cNvSpPr>
          <p:nvPr>
            <p:ph idx="1"/>
          </p:nvPr>
        </p:nvSpPr>
        <p:spPr>
          <a:xfrm>
            <a:off x="296863" y="1292225"/>
            <a:ext cx="8550275" cy="4369024"/>
          </a:xfrm>
        </p:spPr>
        <p:txBody>
          <a:bodyPr/>
          <a:lstStyle/>
          <a:p>
            <a:pPr marL="0" indent="0"/>
            <a:r>
              <a:rPr lang="en-US" dirty="0"/>
              <a:t>Why?</a:t>
            </a:r>
          </a:p>
          <a:p>
            <a:pPr>
              <a:buFont typeface="Arial" panose="020B0604020202020204" pitchFamily="34" charset="0"/>
              <a:buChar char="•"/>
            </a:pPr>
            <a:r>
              <a:rPr lang="en-US" sz="1200" dirty="0"/>
              <a:t>You use </a:t>
            </a:r>
            <a:r>
              <a:rPr lang="en-US" sz="1200" b="1" dirty="0"/>
              <a:t>CQRS</a:t>
            </a:r>
            <a:r>
              <a:rPr lang="en-US" sz="1200" dirty="0"/>
              <a:t>, streams and (optionally) projections.</a:t>
            </a:r>
          </a:p>
          <a:p>
            <a:pPr>
              <a:buFont typeface="Arial" panose="020B0604020202020204" pitchFamily="34" charset="0"/>
              <a:buChar char="•"/>
            </a:pPr>
            <a:r>
              <a:rPr lang="en-US" sz="1200" dirty="0"/>
              <a:t>The model doesn't care about domain events (or "business decisions"). The intermediate / </a:t>
            </a:r>
            <a:r>
              <a:rPr lang="en-US" sz="1200" b="1" dirty="0"/>
              <a:t>final states</a:t>
            </a:r>
            <a:r>
              <a:rPr lang="en-US" sz="1200" dirty="0"/>
              <a:t> are the only interesting things.</a:t>
            </a:r>
          </a:p>
          <a:p>
            <a:pPr>
              <a:buFont typeface="Arial" panose="020B0604020202020204" pitchFamily="34" charset="0"/>
              <a:buChar char="•"/>
            </a:pPr>
            <a:r>
              <a:rPr lang="en-US" sz="1200" dirty="0"/>
              <a:t>You want to </a:t>
            </a:r>
            <a:r>
              <a:rPr lang="en-US" sz="1200" b="1" dirty="0"/>
              <a:t>retain some or all previous versions</a:t>
            </a:r>
            <a:r>
              <a:rPr lang="en-US" sz="1200" dirty="0"/>
              <a:t>.</a:t>
            </a:r>
          </a:p>
          <a:p>
            <a:pPr>
              <a:buFont typeface="Arial" panose="020B0604020202020204" pitchFamily="34" charset="0"/>
              <a:buChar char="•"/>
            </a:pPr>
            <a:r>
              <a:rPr lang="en-US" sz="1200" dirty="0"/>
              <a:t>You want the option to execute a </a:t>
            </a:r>
            <a:r>
              <a:rPr lang="en-US" sz="1200" b="1" dirty="0"/>
              <a:t>query </a:t>
            </a:r>
            <a:r>
              <a:rPr lang="en-US" sz="1200" dirty="0"/>
              <a:t>against your memento backed object </a:t>
            </a:r>
            <a:r>
              <a:rPr lang="en-US" sz="1200" b="1" dirty="0"/>
              <a:t>without needing a projection</a:t>
            </a:r>
            <a:r>
              <a:rPr lang="en-US" sz="1200" dirty="0"/>
              <a:t>.</a:t>
            </a:r>
          </a:p>
          <a:p>
            <a:r>
              <a:rPr lang="en-US" dirty="0"/>
              <a:t>How?</a:t>
            </a:r>
          </a:p>
          <a:p>
            <a:pPr>
              <a:buFont typeface="Arial" panose="020B0604020202020204" pitchFamily="34" charset="0"/>
              <a:buChar char="•"/>
            </a:pPr>
            <a:r>
              <a:rPr lang="en-US" sz="1200" b="1" dirty="0"/>
              <a:t>Store the memento</a:t>
            </a:r>
            <a:r>
              <a:rPr lang="en-US" sz="1200" dirty="0"/>
              <a:t> as the message itself </a:t>
            </a:r>
            <a:r>
              <a:rPr lang="en-US" sz="1200" b="1" dirty="0"/>
              <a:t>in a stream</a:t>
            </a:r>
            <a:r>
              <a:rPr lang="en-US" sz="1200" dirty="0"/>
              <a:t>.</a:t>
            </a:r>
          </a:p>
          <a:p>
            <a:pPr>
              <a:buFont typeface="Arial" panose="020B0604020202020204" pitchFamily="34" charset="0"/>
              <a:buChar char="•"/>
            </a:pPr>
            <a:r>
              <a:rPr lang="en-US" sz="1200" b="1" dirty="0"/>
              <a:t>Stream metadata</a:t>
            </a:r>
            <a:r>
              <a:rPr lang="en-US" sz="1200" dirty="0"/>
              <a:t> decides how many previous </a:t>
            </a:r>
            <a:r>
              <a:rPr lang="en-US" sz="1200" b="1" dirty="0"/>
              <a:t>copies to retain</a:t>
            </a:r>
            <a:r>
              <a:rPr lang="en-US" sz="1200" dirty="0"/>
              <a:t>.</a:t>
            </a:r>
          </a:p>
          <a:p>
            <a:pPr>
              <a:buFont typeface="Arial" panose="020B0604020202020204" pitchFamily="34" charset="0"/>
              <a:buChar char="•"/>
            </a:pPr>
            <a:r>
              <a:rPr lang="en-US" sz="1200" b="1" dirty="0"/>
              <a:t>Loading</a:t>
            </a:r>
            <a:r>
              <a:rPr lang="en-US" sz="1200" dirty="0"/>
              <a:t> a memento is reading stream </a:t>
            </a:r>
            <a:r>
              <a:rPr lang="en-US" sz="1200" b="1" dirty="0"/>
              <a:t>backwards by one message</a:t>
            </a:r>
            <a:r>
              <a:rPr lang="en-US" sz="1200" dirty="0"/>
              <a:t> only so rehydrating the corresponding object is fast.</a:t>
            </a:r>
          </a:p>
          <a:p>
            <a:r>
              <a:rPr lang="en-US" dirty="0"/>
              <a:t>Use cases</a:t>
            </a:r>
          </a:p>
          <a:p>
            <a:pPr>
              <a:buFont typeface="Arial" panose="020B0604020202020204" pitchFamily="34" charset="0"/>
              <a:buChar char="•"/>
            </a:pPr>
            <a:r>
              <a:rPr lang="en-US" sz="1200" dirty="0"/>
              <a:t>User settings, system configuration, documents etc.</a:t>
            </a:r>
          </a:p>
          <a:p>
            <a:pPr>
              <a:buFont typeface="Arial" panose="020B0604020202020204" pitchFamily="34" charset="0"/>
              <a:buChar char="•"/>
            </a:pPr>
            <a:r>
              <a:rPr lang="en-US" sz="1200" dirty="0"/>
              <a:t>Data coming from external systems where they are the source of truth.</a:t>
            </a:r>
          </a:p>
          <a:p>
            <a:pPr>
              <a:buFont typeface="Arial" panose="020B0604020202020204" pitchFamily="34" charset="0"/>
              <a:buChar char="•"/>
            </a:pPr>
            <a:r>
              <a:rPr lang="en-US" sz="1200" dirty="0"/>
              <a:t>Snapshots for streams that are (domain) event based.</a:t>
            </a:r>
            <a:endParaRPr lang="nl-BE" sz="1200" dirty="0"/>
          </a:p>
        </p:txBody>
      </p:sp>
      <p:sp>
        <p:nvSpPr>
          <p:cNvPr id="4" name="Rectangle 3">
            <a:extLst>
              <a:ext uri="{FF2B5EF4-FFF2-40B4-BE49-F238E27FC236}">
                <a16:creationId xmlns:a16="http://schemas.microsoft.com/office/drawing/2014/main" id="{7215830A-4321-4F58-AA20-A2E5B9923A6C}"/>
              </a:ext>
            </a:extLst>
          </p:cNvPr>
          <p:cNvSpPr/>
          <p:nvPr/>
        </p:nvSpPr>
        <p:spPr>
          <a:xfrm>
            <a:off x="2766057" y="5949280"/>
            <a:ext cx="3611886" cy="307777"/>
          </a:xfrm>
          <a:prstGeom prst="rect">
            <a:avLst/>
          </a:prstGeom>
        </p:spPr>
        <p:txBody>
          <a:bodyPr wrap="none">
            <a:spAutoFit/>
          </a:bodyPr>
          <a:lstStyle/>
          <a:p>
            <a:r>
              <a:rPr lang="en-US" sz="1400" i="1" dirty="0"/>
              <a:t>It's a bit like a key-value store with versions</a:t>
            </a:r>
          </a:p>
        </p:txBody>
      </p:sp>
    </p:spTree>
    <p:extLst>
      <p:ext uri="{BB962C8B-B14F-4D97-AF65-F5344CB8AC3E}">
        <p14:creationId xmlns:p14="http://schemas.microsoft.com/office/powerpoint/2010/main" val="324753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47FE-2160-4D1C-A938-9D5B1BB86E0D}"/>
              </a:ext>
            </a:extLst>
          </p:cNvPr>
          <p:cNvSpPr>
            <a:spLocks noGrp="1"/>
          </p:cNvSpPr>
          <p:nvPr>
            <p:ph type="title"/>
          </p:nvPr>
        </p:nvSpPr>
        <p:spPr/>
        <p:txBody>
          <a:bodyPr/>
          <a:lstStyle/>
          <a:p>
            <a:r>
              <a:rPr lang="nl-BE" dirty="0"/>
              <a:t>Memento </a:t>
            </a:r>
            <a:r>
              <a:rPr lang="nl-BE" dirty="0" err="1"/>
              <a:t>implementation</a:t>
            </a:r>
            <a:endParaRPr lang="nl-BE" dirty="0"/>
          </a:p>
        </p:txBody>
      </p:sp>
      <p:pic>
        <p:nvPicPr>
          <p:cNvPr id="4" name="Picture 3">
            <a:extLst>
              <a:ext uri="{FF2B5EF4-FFF2-40B4-BE49-F238E27FC236}">
                <a16:creationId xmlns:a16="http://schemas.microsoft.com/office/drawing/2014/main" id="{F34ECFDC-9E02-4B34-AB0C-D4C32A17D0F7}"/>
              </a:ext>
            </a:extLst>
          </p:cNvPr>
          <p:cNvPicPr>
            <a:picLocks noChangeAspect="1"/>
          </p:cNvPicPr>
          <p:nvPr/>
        </p:nvPicPr>
        <p:blipFill>
          <a:blip r:embed="rId2"/>
          <a:stretch>
            <a:fillRect/>
          </a:stretch>
        </p:blipFill>
        <p:spPr>
          <a:xfrm>
            <a:off x="296863" y="1320800"/>
            <a:ext cx="2968982" cy="884064"/>
          </a:xfrm>
          <a:prstGeom prst="rect">
            <a:avLst/>
          </a:prstGeom>
        </p:spPr>
      </p:pic>
      <p:pic>
        <p:nvPicPr>
          <p:cNvPr id="5" name="Picture 4">
            <a:extLst>
              <a:ext uri="{FF2B5EF4-FFF2-40B4-BE49-F238E27FC236}">
                <a16:creationId xmlns:a16="http://schemas.microsoft.com/office/drawing/2014/main" id="{F868775A-E438-4933-B724-FBF5308AFE2E}"/>
              </a:ext>
            </a:extLst>
          </p:cNvPr>
          <p:cNvPicPr>
            <a:picLocks noChangeAspect="1"/>
          </p:cNvPicPr>
          <p:nvPr/>
        </p:nvPicPr>
        <p:blipFill>
          <a:blip r:embed="rId3"/>
          <a:stretch>
            <a:fillRect/>
          </a:stretch>
        </p:blipFill>
        <p:spPr>
          <a:xfrm>
            <a:off x="296862" y="2348879"/>
            <a:ext cx="4851201" cy="3798119"/>
          </a:xfrm>
          <a:prstGeom prst="rect">
            <a:avLst/>
          </a:prstGeom>
        </p:spPr>
      </p:pic>
      <p:sp>
        <p:nvSpPr>
          <p:cNvPr id="6" name="Callout: Bent Line 5">
            <a:extLst>
              <a:ext uri="{FF2B5EF4-FFF2-40B4-BE49-F238E27FC236}">
                <a16:creationId xmlns:a16="http://schemas.microsoft.com/office/drawing/2014/main" id="{FF4F079D-FC70-4487-A5E5-FC54CB71110E}"/>
              </a:ext>
            </a:extLst>
          </p:cNvPr>
          <p:cNvSpPr/>
          <p:nvPr/>
        </p:nvSpPr>
        <p:spPr>
          <a:xfrm>
            <a:off x="6156176" y="1294780"/>
            <a:ext cx="2376264" cy="936104"/>
          </a:xfrm>
          <a:prstGeom prst="borderCallout2">
            <a:avLst>
              <a:gd name="adj1" fmla="val 18750"/>
              <a:gd name="adj2" fmla="val -8333"/>
              <a:gd name="adj3" fmla="val 18750"/>
              <a:gd name="adj4" fmla="val -16667"/>
              <a:gd name="adj5" fmla="val 13801"/>
              <a:gd name="adj6" fmla="val -166918"/>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r>
              <a:rPr lang="nl-BE" sz="1600" dirty="0"/>
              <a:t>“Memento” class </a:t>
            </a:r>
            <a:r>
              <a:rPr lang="nl-BE" sz="1600" dirty="0" err="1"/>
              <a:t>that</a:t>
            </a:r>
            <a:r>
              <a:rPr lang="nl-BE" sz="1600" dirty="0"/>
              <a:t> </a:t>
            </a:r>
            <a:r>
              <a:rPr lang="nl-BE" sz="1600" dirty="0" err="1"/>
              <a:t>contains</a:t>
            </a:r>
            <a:r>
              <a:rPr lang="nl-BE" sz="1600" dirty="0"/>
              <a:t> </a:t>
            </a:r>
            <a:r>
              <a:rPr lang="nl-BE" sz="1600" dirty="0" err="1"/>
              <a:t>the</a:t>
            </a:r>
            <a:r>
              <a:rPr lang="nl-BE" sz="1600" dirty="0"/>
              <a:t> state</a:t>
            </a:r>
          </a:p>
        </p:txBody>
      </p:sp>
      <p:sp>
        <p:nvSpPr>
          <p:cNvPr id="7" name="Callout: Bent Line 6">
            <a:extLst>
              <a:ext uri="{FF2B5EF4-FFF2-40B4-BE49-F238E27FC236}">
                <a16:creationId xmlns:a16="http://schemas.microsoft.com/office/drawing/2014/main" id="{47546C10-A810-4E2E-8612-AC7AA8ED8273}"/>
              </a:ext>
            </a:extLst>
          </p:cNvPr>
          <p:cNvSpPr/>
          <p:nvPr/>
        </p:nvSpPr>
        <p:spPr>
          <a:xfrm>
            <a:off x="6156176" y="2852936"/>
            <a:ext cx="2376264" cy="936104"/>
          </a:xfrm>
          <a:prstGeom prst="borderCallout2">
            <a:avLst>
              <a:gd name="adj1" fmla="val 18750"/>
              <a:gd name="adj2" fmla="val -8333"/>
              <a:gd name="adj3" fmla="val 18750"/>
              <a:gd name="adj4" fmla="val -16667"/>
              <a:gd name="adj5" fmla="val 88079"/>
              <a:gd name="adj6" fmla="val -147277"/>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r>
              <a:rPr lang="nl-BE" sz="1600" dirty="0" err="1"/>
              <a:t>create</a:t>
            </a:r>
            <a:r>
              <a:rPr lang="nl-BE" sz="1600" dirty="0"/>
              <a:t> </a:t>
            </a:r>
            <a:r>
              <a:rPr lang="nl-BE" sz="1600" dirty="0" err="1"/>
              <a:t>entity</a:t>
            </a:r>
            <a:r>
              <a:rPr lang="nl-BE" sz="1600" dirty="0"/>
              <a:t> </a:t>
            </a:r>
            <a:r>
              <a:rPr lang="nl-BE" sz="1600" dirty="0" err="1"/>
              <a:t>using</a:t>
            </a:r>
            <a:r>
              <a:rPr lang="nl-BE" sz="1600" dirty="0"/>
              <a:t> </a:t>
            </a:r>
            <a:r>
              <a:rPr lang="nl-BE" sz="1600" dirty="0" err="1"/>
              <a:t>the</a:t>
            </a:r>
            <a:r>
              <a:rPr lang="nl-BE" sz="1600" dirty="0"/>
              <a:t> memento state</a:t>
            </a:r>
          </a:p>
        </p:txBody>
      </p:sp>
      <p:sp>
        <p:nvSpPr>
          <p:cNvPr id="8" name="Callout: Bent Line 7">
            <a:extLst>
              <a:ext uri="{FF2B5EF4-FFF2-40B4-BE49-F238E27FC236}">
                <a16:creationId xmlns:a16="http://schemas.microsoft.com/office/drawing/2014/main" id="{CFDD996D-380D-4098-9522-8AA93DB1CA8E}"/>
              </a:ext>
            </a:extLst>
          </p:cNvPr>
          <p:cNvSpPr/>
          <p:nvPr/>
        </p:nvSpPr>
        <p:spPr>
          <a:xfrm>
            <a:off x="6156176" y="4247938"/>
            <a:ext cx="2376264" cy="936104"/>
          </a:xfrm>
          <a:prstGeom prst="borderCallout2">
            <a:avLst>
              <a:gd name="adj1" fmla="val 18750"/>
              <a:gd name="adj2" fmla="val -8333"/>
              <a:gd name="adj3" fmla="val 18750"/>
              <a:gd name="adj4" fmla="val -16667"/>
              <a:gd name="adj5" fmla="val 76887"/>
              <a:gd name="adj6" fmla="val -136053"/>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r>
              <a:rPr lang="nl-BE" sz="1600" dirty="0" err="1"/>
              <a:t>create</a:t>
            </a:r>
            <a:r>
              <a:rPr lang="nl-BE" sz="1600" dirty="0"/>
              <a:t> memento object </a:t>
            </a:r>
            <a:r>
              <a:rPr lang="nl-BE" sz="1600" dirty="0" err="1"/>
              <a:t>with</a:t>
            </a:r>
            <a:r>
              <a:rPr lang="nl-BE" sz="1600" dirty="0"/>
              <a:t> </a:t>
            </a:r>
            <a:r>
              <a:rPr lang="nl-BE" sz="1600" dirty="0" err="1"/>
              <a:t>entity</a:t>
            </a:r>
            <a:r>
              <a:rPr lang="nl-BE" sz="1600" dirty="0"/>
              <a:t> state</a:t>
            </a:r>
          </a:p>
        </p:txBody>
      </p:sp>
    </p:spTree>
    <p:extLst>
      <p:ext uri="{BB962C8B-B14F-4D97-AF65-F5344CB8AC3E}">
        <p14:creationId xmlns:p14="http://schemas.microsoft.com/office/powerpoint/2010/main" val="29515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Agenda</a:t>
            </a:r>
          </a:p>
        </p:txBody>
      </p:sp>
      <p:sp>
        <p:nvSpPr>
          <p:cNvPr id="5" name="Content Placeholder 4">
            <a:extLst>
              <a:ext uri="{FF2B5EF4-FFF2-40B4-BE49-F238E27FC236}">
                <a16:creationId xmlns:a16="http://schemas.microsoft.com/office/drawing/2014/main" id="{FC44DB05-C8AA-4DCD-9FFF-3EC66026C59A}"/>
              </a:ext>
            </a:extLst>
          </p:cNvPr>
          <p:cNvSpPr>
            <a:spLocks noGrp="1"/>
          </p:cNvSpPr>
          <p:nvPr>
            <p:ph idx="1"/>
          </p:nvPr>
        </p:nvSpPr>
        <p:spPr/>
        <p:txBody>
          <a:bodyPr/>
          <a:lstStyle/>
          <a:p>
            <a:r>
              <a:rPr lang="nl-BE" dirty="0"/>
              <a:t>A word on Events / Streams</a:t>
            </a:r>
          </a:p>
          <a:p>
            <a:r>
              <a:rPr lang="nl-BE" dirty="0"/>
              <a:t>SQL Stream store</a:t>
            </a:r>
          </a:p>
          <a:p>
            <a:pPr lvl="1"/>
            <a:r>
              <a:rPr lang="nl-BE" sz="1400" dirty="0" err="1"/>
              <a:t>Configuration</a:t>
            </a:r>
            <a:endParaRPr lang="nl-BE" sz="1400" dirty="0"/>
          </a:p>
          <a:p>
            <a:pPr lvl="1"/>
            <a:r>
              <a:rPr lang="nl-BE" sz="1400" dirty="0"/>
              <a:t>Write</a:t>
            </a:r>
          </a:p>
          <a:p>
            <a:pPr lvl="1"/>
            <a:r>
              <a:rPr lang="nl-BE" sz="1400" dirty="0"/>
              <a:t>Read</a:t>
            </a:r>
          </a:p>
          <a:p>
            <a:pPr lvl="1"/>
            <a:r>
              <a:rPr lang="nl-BE" sz="1400" dirty="0"/>
              <a:t>Snapshots</a:t>
            </a:r>
          </a:p>
          <a:p>
            <a:pPr lvl="1"/>
            <a:r>
              <a:rPr lang="nl-BE" sz="1400" dirty="0" err="1"/>
              <a:t>Subscriptions</a:t>
            </a:r>
            <a:endParaRPr lang="nl-BE" sz="1400" dirty="0"/>
          </a:p>
          <a:p>
            <a:r>
              <a:rPr lang="nl-BE" dirty="0" err="1"/>
              <a:t>Limitations</a:t>
            </a:r>
            <a:endParaRPr lang="nl-BE" dirty="0"/>
          </a:p>
          <a:p>
            <a:r>
              <a:rPr lang="nl-BE" dirty="0" err="1"/>
              <a:t>Alternatives</a:t>
            </a:r>
            <a:endParaRPr lang="nl-BE" dirty="0"/>
          </a:p>
          <a:p>
            <a:endParaRPr lang="nl-BE" dirty="0"/>
          </a:p>
        </p:txBody>
      </p:sp>
    </p:spTree>
    <p:extLst>
      <p:ext uri="{BB962C8B-B14F-4D97-AF65-F5344CB8AC3E}">
        <p14:creationId xmlns:p14="http://schemas.microsoft.com/office/powerpoint/2010/main" val="931777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A85F-C02B-4011-A1FC-4EFEAF29A8E9}"/>
              </a:ext>
            </a:extLst>
          </p:cNvPr>
          <p:cNvSpPr>
            <a:spLocks noGrp="1"/>
          </p:cNvSpPr>
          <p:nvPr>
            <p:ph type="title"/>
          </p:nvPr>
        </p:nvSpPr>
        <p:spPr/>
        <p:txBody>
          <a:bodyPr/>
          <a:lstStyle/>
          <a:p>
            <a:r>
              <a:rPr lang="nl-BE" dirty="0" err="1"/>
              <a:t>MementoRepository</a:t>
            </a:r>
            <a:r>
              <a:rPr lang="nl-BE" dirty="0"/>
              <a:t> - Save</a:t>
            </a:r>
          </a:p>
        </p:txBody>
      </p:sp>
      <p:pic>
        <p:nvPicPr>
          <p:cNvPr id="4" name="Picture 3">
            <a:extLst>
              <a:ext uri="{FF2B5EF4-FFF2-40B4-BE49-F238E27FC236}">
                <a16:creationId xmlns:a16="http://schemas.microsoft.com/office/drawing/2014/main" id="{A48DB95F-E6E0-446D-8B61-44D2FF5DA0A1}"/>
              </a:ext>
            </a:extLst>
          </p:cNvPr>
          <p:cNvPicPr>
            <a:picLocks noChangeAspect="1"/>
          </p:cNvPicPr>
          <p:nvPr/>
        </p:nvPicPr>
        <p:blipFill>
          <a:blip r:embed="rId2"/>
          <a:stretch>
            <a:fillRect/>
          </a:stretch>
        </p:blipFill>
        <p:spPr>
          <a:xfrm>
            <a:off x="32767" y="1124744"/>
            <a:ext cx="6120680" cy="5423472"/>
          </a:xfrm>
          <a:prstGeom prst="rect">
            <a:avLst/>
          </a:prstGeom>
        </p:spPr>
      </p:pic>
      <p:sp>
        <p:nvSpPr>
          <p:cNvPr id="6" name="Callout: Bent Line 5">
            <a:extLst>
              <a:ext uri="{FF2B5EF4-FFF2-40B4-BE49-F238E27FC236}">
                <a16:creationId xmlns:a16="http://schemas.microsoft.com/office/drawing/2014/main" id="{3977D76D-C632-47FC-833C-D7518D1992FD}"/>
              </a:ext>
            </a:extLst>
          </p:cNvPr>
          <p:cNvSpPr/>
          <p:nvPr/>
        </p:nvSpPr>
        <p:spPr>
          <a:xfrm>
            <a:off x="6300192" y="1556792"/>
            <a:ext cx="2448272" cy="288032"/>
          </a:xfrm>
          <a:prstGeom prst="borderCallout2">
            <a:avLst>
              <a:gd name="adj1" fmla="val 18750"/>
              <a:gd name="adj2" fmla="val -8333"/>
              <a:gd name="adj3" fmla="val 18750"/>
              <a:gd name="adj4" fmla="val -16667"/>
              <a:gd name="adj5" fmla="val 109193"/>
              <a:gd name="adj6" fmla="val -133036"/>
            </a:avLst>
          </a:prstGeom>
          <a:ln w="12700">
            <a:solidFill>
              <a:schemeClr val="accent1"/>
            </a:solidFill>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nSpc>
                <a:spcPct val="110000"/>
              </a:lnSpc>
              <a:spcBef>
                <a:spcPts val="200"/>
              </a:spcBef>
              <a:spcAft>
                <a:spcPts val="200"/>
              </a:spcAft>
            </a:pPr>
            <a:r>
              <a:rPr lang="nl-BE" sz="1600" dirty="0"/>
              <a:t>1. get memento state</a:t>
            </a:r>
          </a:p>
        </p:txBody>
      </p:sp>
      <p:sp>
        <p:nvSpPr>
          <p:cNvPr id="7" name="Callout: Bent Line 6">
            <a:extLst>
              <a:ext uri="{FF2B5EF4-FFF2-40B4-BE49-F238E27FC236}">
                <a16:creationId xmlns:a16="http://schemas.microsoft.com/office/drawing/2014/main" id="{BECAB1FA-F163-474E-A996-F289A80AE594}"/>
              </a:ext>
            </a:extLst>
          </p:cNvPr>
          <p:cNvSpPr/>
          <p:nvPr/>
        </p:nvSpPr>
        <p:spPr>
          <a:xfrm>
            <a:off x="6300192" y="2636912"/>
            <a:ext cx="2448272" cy="288032"/>
          </a:xfrm>
          <a:prstGeom prst="borderCallout2">
            <a:avLst>
              <a:gd name="adj1" fmla="val 18750"/>
              <a:gd name="adj2" fmla="val -8333"/>
              <a:gd name="adj3" fmla="val 18750"/>
              <a:gd name="adj4" fmla="val -16667"/>
              <a:gd name="adj5" fmla="val 86045"/>
              <a:gd name="adj6" fmla="val -173108"/>
            </a:avLst>
          </a:prstGeom>
          <a:ln w="12700">
            <a:solidFill>
              <a:schemeClr val="accent1"/>
            </a:solidFill>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nSpc>
                <a:spcPct val="110000"/>
              </a:lnSpc>
              <a:spcBef>
                <a:spcPts val="200"/>
              </a:spcBef>
              <a:spcAft>
                <a:spcPts val="200"/>
              </a:spcAft>
            </a:pPr>
            <a:r>
              <a:rPr lang="nl-BE" sz="1600" dirty="0"/>
              <a:t>2. check </a:t>
            </a:r>
            <a:r>
              <a:rPr lang="nl-BE" sz="1600" dirty="0" err="1"/>
              <a:t>if</a:t>
            </a:r>
            <a:r>
              <a:rPr lang="nl-BE" sz="1600" dirty="0"/>
              <a:t> new </a:t>
            </a:r>
            <a:r>
              <a:rPr lang="nl-BE" sz="1600" dirty="0" err="1"/>
              <a:t>message</a:t>
            </a:r>
            <a:endParaRPr lang="nl-BE" sz="1600" dirty="0"/>
          </a:p>
        </p:txBody>
      </p:sp>
      <p:sp>
        <p:nvSpPr>
          <p:cNvPr id="8" name="Callout: Bent Line 7">
            <a:extLst>
              <a:ext uri="{FF2B5EF4-FFF2-40B4-BE49-F238E27FC236}">
                <a16:creationId xmlns:a16="http://schemas.microsoft.com/office/drawing/2014/main" id="{BF7F0876-0116-4C7A-BD37-349F6A2E9739}"/>
              </a:ext>
            </a:extLst>
          </p:cNvPr>
          <p:cNvSpPr/>
          <p:nvPr/>
        </p:nvSpPr>
        <p:spPr>
          <a:xfrm>
            <a:off x="6310064" y="3430910"/>
            <a:ext cx="2448272" cy="286122"/>
          </a:xfrm>
          <a:prstGeom prst="borderCallout2">
            <a:avLst>
              <a:gd name="adj1" fmla="val 18750"/>
              <a:gd name="adj2" fmla="val -8333"/>
              <a:gd name="adj3" fmla="val 18750"/>
              <a:gd name="adj4" fmla="val -16667"/>
              <a:gd name="adj5" fmla="val -42327"/>
              <a:gd name="adj6" fmla="val -151321"/>
            </a:avLst>
          </a:prstGeom>
          <a:ln w="12700">
            <a:solidFill>
              <a:schemeClr val="accent1"/>
            </a:solidFill>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nSpc>
                <a:spcPct val="110000"/>
              </a:lnSpc>
              <a:spcBef>
                <a:spcPts val="200"/>
              </a:spcBef>
              <a:spcAft>
                <a:spcPts val="200"/>
              </a:spcAft>
            </a:pPr>
            <a:r>
              <a:rPr lang="nl-BE" sz="1600" dirty="0"/>
              <a:t>3. </a:t>
            </a:r>
            <a:r>
              <a:rPr lang="nl-BE" sz="1600" dirty="0" err="1"/>
              <a:t>write</a:t>
            </a:r>
            <a:r>
              <a:rPr lang="nl-BE" sz="1600" dirty="0"/>
              <a:t> new </a:t>
            </a:r>
            <a:r>
              <a:rPr lang="nl-BE" sz="1600" dirty="0" err="1"/>
              <a:t>message</a:t>
            </a:r>
            <a:endParaRPr lang="nl-BE" sz="1600" dirty="0"/>
          </a:p>
        </p:txBody>
      </p:sp>
      <p:sp>
        <p:nvSpPr>
          <p:cNvPr id="10" name="Callout: Bent Line 9">
            <a:extLst>
              <a:ext uri="{FF2B5EF4-FFF2-40B4-BE49-F238E27FC236}">
                <a16:creationId xmlns:a16="http://schemas.microsoft.com/office/drawing/2014/main" id="{93A19DAD-32FD-4A3C-8425-BBDFB46CAF0A}"/>
              </a:ext>
            </a:extLst>
          </p:cNvPr>
          <p:cNvSpPr/>
          <p:nvPr/>
        </p:nvSpPr>
        <p:spPr>
          <a:xfrm>
            <a:off x="6300192" y="4365104"/>
            <a:ext cx="2592288" cy="504056"/>
          </a:xfrm>
          <a:prstGeom prst="borderCallout2">
            <a:avLst>
              <a:gd name="adj1" fmla="val 18750"/>
              <a:gd name="adj2" fmla="val -8333"/>
              <a:gd name="adj3" fmla="val 18750"/>
              <a:gd name="adj4" fmla="val -16667"/>
              <a:gd name="adj5" fmla="val 38803"/>
              <a:gd name="adj6" fmla="val -147755"/>
            </a:avLst>
          </a:prstGeom>
          <a:ln w="12700">
            <a:solidFill>
              <a:schemeClr val="accent1"/>
            </a:solidFill>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nSpc>
                <a:spcPct val="110000"/>
              </a:lnSpc>
              <a:spcBef>
                <a:spcPts val="200"/>
              </a:spcBef>
              <a:spcAft>
                <a:spcPts val="200"/>
              </a:spcAft>
            </a:pPr>
            <a:r>
              <a:rPr lang="nl-BE" sz="1600" dirty="0"/>
              <a:t>3. (bis) set </a:t>
            </a:r>
            <a:r>
              <a:rPr lang="nl-BE" sz="1600" dirty="0" err="1"/>
              <a:t>maxCount</a:t>
            </a:r>
            <a:r>
              <a:rPr lang="nl-BE" sz="1600" dirty="0"/>
              <a:t> </a:t>
            </a:r>
            <a:r>
              <a:rPr lang="nl-BE" sz="1600" dirty="0" err="1"/>
              <a:t>for</a:t>
            </a:r>
            <a:r>
              <a:rPr lang="nl-BE" sz="1600" dirty="0"/>
              <a:t>       stream (eg. 10)</a:t>
            </a:r>
          </a:p>
        </p:txBody>
      </p:sp>
      <p:cxnSp>
        <p:nvCxnSpPr>
          <p:cNvPr id="13" name="Straight Connector 12">
            <a:extLst>
              <a:ext uri="{FF2B5EF4-FFF2-40B4-BE49-F238E27FC236}">
                <a16:creationId xmlns:a16="http://schemas.microsoft.com/office/drawing/2014/main" id="{5B35BC8F-6A63-4FE0-A708-A84456C3E2D6}"/>
              </a:ext>
            </a:extLst>
          </p:cNvPr>
          <p:cNvCxnSpPr>
            <a:cxnSpLocks/>
          </p:cNvCxnSpPr>
          <p:nvPr/>
        </p:nvCxnSpPr>
        <p:spPr>
          <a:xfrm flipH="1">
            <a:off x="2555776" y="3717032"/>
            <a:ext cx="3597671" cy="15841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028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ED12-E522-4FA6-AE0B-6A56F03F64EC}"/>
              </a:ext>
            </a:extLst>
          </p:cNvPr>
          <p:cNvSpPr>
            <a:spLocks noGrp="1"/>
          </p:cNvSpPr>
          <p:nvPr>
            <p:ph type="title"/>
          </p:nvPr>
        </p:nvSpPr>
        <p:spPr/>
        <p:txBody>
          <a:bodyPr/>
          <a:lstStyle/>
          <a:p>
            <a:r>
              <a:rPr lang="nl-BE" dirty="0" err="1"/>
              <a:t>MementoRepository</a:t>
            </a:r>
            <a:r>
              <a:rPr lang="nl-BE" dirty="0"/>
              <a:t> - Load</a:t>
            </a:r>
          </a:p>
        </p:txBody>
      </p:sp>
      <p:pic>
        <p:nvPicPr>
          <p:cNvPr id="6" name="Picture 5">
            <a:extLst>
              <a:ext uri="{FF2B5EF4-FFF2-40B4-BE49-F238E27FC236}">
                <a16:creationId xmlns:a16="http://schemas.microsoft.com/office/drawing/2014/main" id="{3C29540D-A5BE-46E4-9FD7-0D93DAC68C2B}"/>
              </a:ext>
            </a:extLst>
          </p:cNvPr>
          <p:cNvPicPr>
            <a:picLocks noChangeAspect="1"/>
          </p:cNvPicPr>
          <p:nvPr/>
        </p:nvPicPr>
        <p:blipFill>
          <a:blip r:embed="rId2"/>
          <a:stretch>
            <a:fillRect/>
          </a:stretch>
        </p:blipFill>
        <p:spPr>
          <a:xfrm>
            <a:off x="107504" y="1292225"/>
            <a:ext cx="5666674" cy="1793553"/>
          </a:xfrm>
          <a:prstGeom prst="rect">
            <a:avLst/>
          </a:prstGeom>
        </p:spPr>
      </p:pic>
      <p:sp>
        <p:nvSpPr>
          <p:cNvPr id="10" name="Callout: Bent Line 9">
            <a:extLst>
              <a:ext uri="{FF2B5EF4-FFF2-40B4-BE49-F238E27FC236}">
                <a16:creationId xmlns:a16="http://schemas.microsoft.com/office/drawing/2014/main" id="{5C7E464C-99A8-4154-B91D-CA88E5970E00}"/>
              </a:ext>
            </a:extLst>
          </p:cNvPr>
          <p:cNvSpPr/>
          <p:nvPr/>
        </p:nvSpPr>
        <p:spPr>
          <a:xfrm>
            <a:off x="6372200" y="1556792"/>
            <a:ext cx="2376264" cy="612648"/>
          </a:xfrm>
          <a:prstGeom prst="borderCallout2">
            <a:avLst>
              <a:gd name="adj1" fmla="val 18750"/>
              <a:gd name="adj2" fmla="val -8333"/>
              <a:gd name="adj3" fmla="val 18750"/>
              <a:gd name="adj4" fmla="val -16667"/>
              <a:gd name="adj5" fmla="val 19216"/>
              <a:gd name="adj6" fmla="val -44663"/>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r>
              <a:rPr lang="nl-BE" sz="1600" dirty="0"/>
              <a:t>1. get last </a:t>
            </a:r>
            <a:r>
              <a:rPr lang="nl-BE" sz="1600" dirty="0" err="1"/>
              <a:t>message</a:t>
            </a:r>
            <a:r>
              <a:rPr lang="nl-BE" sz="1600" dirty="0"/>
              <a:t> of stream</a:t>
            </a:r>
          </a:p>
        </p:txBody>
      </p:sp>
      <p:sp>
        <p:nvSpPr>
          <p:cNvPr id="11" name="Callout: Bent Line 10">
            <a:extLst>
              <a:ext uri="{FF2B5EF4-FFF2-40B4-BE49-F238E27FC236}">
                <a16:creationId xmlns:a16="http://schemas.microsoft.com/office/drawing/2014/main" id="{D69EAD88-A75A-4572-9D57-5E04DA1B9BB7}"/>
              </a:ext>
            </a:extLst>
          </p:cNvPr>
          <p:cNvSpPr/>
          <p:nvPr/>
        </p:nvSpPr>
        <p:spPr>
          <a:xfrm>
            <a:off x="6372200" y="2600328"/>
            <a:ext cx="2376264" cy="612648"/>
          </a:xfrm>
          <a:prstGeom prst="borderCallout2">
            <a:avLst>
              <a:gd name="adj1" fmla="val 18750"/>
              <a:gd name="adj2" fmla="val -8333"/>
              <a:gd name="adj3" fmla="val 18750"/>
              <a:gd name="adj4" fmla="val -16667"/>
              <a:gd name="adj5" fmla="val 19216"/>
              <a:gd name="adj6" fmla="val -25823"/>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r>
              <a:rPr lang="nl-BE" sz="1600" dirty="0"/>
              <a:t>2. </a:t>
            </a:r>
            <a:r>
              <a:rPr lang="nl-BE" sz="1600" dirty="0" err="1"/>
              <a:t>deserialize</a:t>
            </a:r>
            <a:r>
              <a:rPr lang="nl-BE" sz="1600" dirty="0"/>
              <a:t> </a:t>
            </a:r>
            <a:r>
              <a:rPr lang="nl-BE" sz="1600" dirty="0" err="1"/>
              <a:t>the</a:t>
            </a:r>
            <a:r>
              <a:rPr lang="nl-BE" sz="1600" dirty="0"/>
              <a:t> </a:t>
            </a:r>
            <a:r>
              <a:rPr lang="nl-BE" sz="1600" dirty="0" err="1"/>
              <a:t>message</a:t>
            </a:r>
            <a:endParaRPr lang="nl-BE" sz="1600" dirty="0"/>
          </a:p>
        </p:txBody>
      </p:sp>
      <p:sp>
        <p:nvSpPr>
          <p:cNvPr id="12" name="Callout: Bent Line 11">
            <a:extLst>
              <a:ext uri="{FF2B5EF4-FFF2-40B4-BE49-F238E27FC236}">
                <a16:creationId xmlns:a16="http://schemas.microsoft.com/office/drawing/2014/main" id="{7CCDEA79-FCD8-4075-9A55-83C8539627CF}"/>
              </a:ext>
            </a:extLst>
          </p:cNvPr>
          <p:cNvSpPr/>
          <p:nvPr/>
        </p:nvSpPr>
        <p:spPr>
          <a:xfrm>
            <a:off x="1446198" y="3365376"/>
            <a:ext cx="2376264" cy="612648"/>
          </a:xfrm>
          <a:prstGeom prst="borderCallout2">
            <a:avLst>
              <a:gd name="adj1" fmla="val 18750"/>
              <a:gd name="adj2" fmla="val -8333"/>
              <a:gd name="adj3" fmla="val 18750"/>
              <a:gd name="adj4" fmla="val -16667"/>
              <a:gd name="adj5" fmla="val -70958"/>
              <a:gd name="adj6" fmla="val -9389"/>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r>
              <a:rPr lang="nl-BE" sz="1600" dirty="0"/>
              <a:t>3. </a:t>
            </a:r>
            <a:r>
              <a:rPr lang="nl-BE" sz="1600" dirty="0" err="1"/>
              <a:t>create</a:t>
            </a:r>
            <a:r>
              <a:rPr lang="nl-BE" sz="1600" dirty="0"/>
              <a:t> </a:t>
            </a:r>
            <a:r>
              <a:rPr lang="nl-BE" sz="1600" dirty="0" err="1"/>
              <a:t>the</a:t>
            </a:r>
            <a:r>
              <a:rPr lang="nl-BE" sz="1600" dirty="0"/>
              <a:t> </a:t>
            </a:r>
            <a:r>
              <a:rPr lang="nl-BE" sz="1600" dirty="0" err="1"/>
              <a:t>entity</a:t>
            </a:r>
            <a:r>
              <a:rPr lang="nl-BE" sz="1600" dirty="0"/>
              <a:t> </a:t>
            </a:r>
            <a:r>
              <a:rPr lang="nl-BE" sz="1600" dirty="0" err="1"/>
              <a:t>and</a:t>
            </a:r>
            <a:r>
              <a:rPr lang="nl-BE" sz="1600" dirty="0"/>
              <a:t> pass </a:t>
            </a:r>
            <a:r>
              <a:rPr lang="nl-BE" sz="1600" dirty="0" err="1"/>
              <a:t>the</a:t>
            </a:r>
            <a:r>
              <a:rPr lang="nl-BE" sz="1600" dirty="0"/>
              <a:t> memento object</a:t>
            </a:r>
          </a:p>
        </p:txBody>
      </p:sp>
    </p:spTree>
    <p:extLst>
      <p:ext uri="{BB962C8B-B14F-4D97-AF65-F5344CB8AC3E}">
        <p14:creationId xmlns:p14="http://schemas.microsoft.com/office/powerpoint/2010/main" val="996417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D7E8-A277-40D9-8044-434A0FEDB9F8}"/>
              </a:ext>
            </a:extLst>
          </p:cNvPr>
          <p:cNvSpPr>
            <a:spLocks noGrp="1"/>
          </p:cNvSpPr>
          <p:nvPr>
            <p:ph type="title"/>
          </p:nvPr>
        </p:nvSpPr>
        <p:spPr/>
        <p:txBody>
          <a:bodyPr/>
          <a:lstStyle/>
          <a:p>
            <a:r>
              <a:rPr lang="nl-BE" dirty="0" err="1"/>
              <a:t>Subscriptions</a:t>
            </a:r>
            <a:endParaRPr lang="nl-BE" dirty="0"/>
          </a:p>
        </p:txBody>
      </p:sp>
      <p:sp>
        <p:nvSpPr>
          <p:cNvPr id="3" name="Content Placeholder 2">
            <a:extLst>
              <a:ext uri="{FF2B5EF4-FFF2-40B4-BE49-F238E27FC236}">
                <a16:creationId xmlns:a16="http://schemas.microsoft.com/office/drawing/2014/main" id="{0BBDF412-02F7-4A54-9EF4-20764EB370CA}"/>
              </a:ext>
            </a:extLst>
          </p:cNvPr>
          <p:cNvSpPr>
            <a:spLocks noGrp="1"/>
          </p:cNvSpPr>
          <p:nvPr>
            <p:ph idx="1"/>
          </p:nvPr>
        </p:nvSpPr>
        <p:spPr/>
        <p:txBody>
          <a:bodyPr/>
          <a:lstStyle/>
          <a:p>
            <a:endParaRPr lang="nl-BE" dirty="0"/>
          </a:p>
          <a:p>
            <a:pPr marL="0" indent="0"/>
            <a:r>
              <a:rPr lang="nl-BE" dirty="0" err="1"/>
              <a:t>SubscribeToStream</a:t>
            </a:r>
            <a:r>
              <a:rPr lang="nl-BE" dirty="0"/>
              <a:t> </a:t>
            </a:r>
          </a:p>
          <a:p>
            <a:pPr lvl="1">
              <a:buFont typeface="Arial" panose="020B0604020202020204" pitchFamily="34" charset="0"/>
              <a:buChar char="•"/>
            </a:pPr>
            <a:r>
              <a:rPr lang="nl-BE" sz="1400" dirty="0" err="1">
                <a:sym typeface="Wingdings" panose="05000000000000000000" pitchFamily="2" charset="2"/>
              </a:rPr>
              <a:t>provide</a:t>
            </a:r>
            <a:r>
              <a:rPr lang="nl-BE" sz="1400" dirty="0">
                <a:sym typeface="Wingdings" panose="05000000000000000000" pitchFamily="2" charset="2"/>
              </a:rPr>
              <a:t> </a:t>
            </a:r>
            <a:r>
              <a:rPr lang="nl-BE" sz="1400" dirty="0" err="1">
                <a:sym typeface="Wingdings" panose="05000000000000000000" pitchFamily="2" charset="2"/>
              </a:rPr>
              <a:t>streamid</a:t>
            </a:r>
            <a:endParaRPr lang="nl-BE" sz="1400" dirty="0">
              <a:sym typeface="Wingdings" panose="05000000000000000000" pitchFamily="2" charset="2"/>
            </a:endParaRPr>
          </a:p>
          <a:p>
            <a:pPr lvl="1">
              <a:buFont typeface="Arial" panose="020B0604020202020204" pitchFamily="34" charset="0"/>
              <a:buChar char="•"/>
            </a:pPr>
            <a:r>
              <a:rPr lang="nl-BE" sz="1400" dirty="0" err="1">
                <a:sym typeface="Wingdings" panose="05000000000000000000" pitchFamily="2" charset="2"/>
              </a:rPr>
              <a:t>provide</a:t>
            </a:r>
            <a:r>
              <a:rPr lang="nl-BE" sz="1400" dirty="0">
                <a:sym typeface="Wingdings" panose="05000000000000000000" pitchFamily="2" charset="2"/>
              </a:rPr>
              <a:t> Version</a:t>
            </a:r>
          </a:p>
          <a:p>
            <a:pPr marL="0" indent="0"/>
            <a:r>
              <a:rPr lang="nl-BE" dirty="0" err="1"/>
              <a:t>SubscribeToAll</a:t>
            </a:r>
            <a:r>
              <a:rPr lang="nl-BE" dirty="0"/>
              <a:t> </a:t>
            </a:r>
          </a:p>
          <a:p>
            <a:pPr lvl="1">
              <a:buFont typeface="Arial" panose="020B0604020202020204" pitchFamily="34" charset="0"/>
              <a:buChar char="•"/>
            </a:pPr>
            <a:r>
              <a:rPr lang="nl-BE" sz="1400" dirty="0" err="1">
                <a:sym typeface="Wingdings" panose="05000000000000000000" pitchFamily="2" charset="2"/>
              </a:rPr>
              <a:t>provide</a:t>
            </a:r>
            <a:r>
              <a:rPr lang="nl-BE" sz="1400" dirty="0">
                <a:sym typeface="Wingdings" panose="05000000000000000000" pitchFamily="2" charset="2"/>
              </a:rPr>
              <a:t> </a:t>
            </a:r>
            <a:r>
              <a:rPr lang="nl-BE" sz="1400" dirty="0" err="1">
                <a:sym typeface="Wingdings" panose="05000000000000000000" pitchFamily="2" charset="2"/>
              </a:rPr>
              <a:t>Position</a:t>
            </a:r>
            <a:endParaRPr lang="nl-BE" sz="1400" dirty="0"/>
          </a:p>
          <a:p>
            <a:endParaRPr lang="nl-BE" dirty="0"/>
          </a:p>
          <a:p>
            <a:r>
              <a:rPr lang="nl-BE" dirty="0"/>
              <a:t>3 </a:t>
            </a:r>
            <a:r>
              <a:rPr lang="nl-BE" dirty="0" err="1"/>
              <a:t>delegates</a:t>
            </a:r>
            <a:r>
              <a:rPr lang="nl-BE" dirty="0"/>
              <a:t> </a:t>
            </a:r>
            <a:r>
              <a:rPr lang="nl-BE" dirty="0" err="1"/>
              <a:t>can</a:t>
            </a:r>
            <a:r>
              <a:rPr lang="nl-BE" dirty="0"/>
              <a:t> </a:t>
            </a:r>
            <a:r>
              <a:rPr lang="nl-BE" dirty="0" err="1"/>
              <a:t>be</a:t>
            </a:r>
            <a:r>
              <a:rPr lang="nl-BE" dirty="0"/>
              <a:t> </a:t>
            </a:r>
            <a:r>
              <a:rPr lang="nl-BE" dirty="0" err="1"/>
              <a:t>provided</a:t>
            </a:r>
            <a:r>
              <a:rPr lang="nl-BE" dirty="0"/>
              <a:t>:</a:t>
            </a:r>
          </a:p>
          <a:p>
            <a:pPr>
              <a:buFont typeface="Arial" panose="020B0604020202020204" pitchFamily="34" charset="0"/>
              <a:buChar char="•"/>
            </a:pPr>
            <a:r>
              <a:rPr lang="nl-BE" dirty="0" err="1">
                <a:latin typeface="Courier New" panose="02070309020205020404" pitchFamily="49" charset="0"/>
                <a:cs typeface="Courier New" panose="02070309020205020404" pitchFamily="49" charset="0"/>
              </a:rPr>
              <a:t>messageReceived</a:t>
            </a:r>
            <a:r>
              <a:rPr lang="nl-BE" dirty="0"/>
              <a:t> (</a:t>
            </a:r>
            <a:r>
              <a:rPr lang="nl-BE" dirty="0" err="1"/>
              <a:t>raised</a:t>
            </a:r>
            <a:r>
              <a:rPr lang="nl-BE" dirty="0"/>
              <a:t> </a:t>
            </a:r>
            <a:r>
              <a:rPr lang="nl-BE" dirty="0" err="1"/>
              <a:t>when</a:t>
            </a:r>
            <a:r>
              <a:rPr lang="nl-BE" dirty="0"/>
              <a:t> a </a:t>
            </a:r>
            <a:r>
              <a:rPr lang="nl-BE" dirty="0" err="1"/>
              <a:t>message</a:t>
            </a:r>
            <a:r>
              <a:rPr lang="nl-BE" dirty="0"/>
              <a:t> is </a:t>
            </a:r>
            <a:r>
              <a:rPr lang="nl-BE" dirty="0" err="1"/>
              <a:t>being</a:t>
            </a:r>
            <a:r>
              <a:rPr lang="nl-BE" dirty="0"/>
              <a:t> </a:t>
            </a:r>
            <a:r>
              <a:rPr lang="nl-BE" dirty="0" err="1"/>
              <a:t>pushed</a:t>
            </a:r>
            <a:r>
              <a:rPr lang="nl-BE" dirty="0"/>
              <a:t>)</a:t>
            </a:r>
          </a:p>
          <a:p>
            <a:pPr>
              <a:buFont typeface="Arial" panose="020B0604020202020204" pitchFamily="34" charset="0"/>
              <a:buChar char="•"/>
            </a:pPr>
            <a:r>
              <a:rPr lang="nl-BE" dirty="0" err="1">
                <a:latin typeface="Courier New" panose="02070309020205020404" pitchFamily="49" charset="0"/>
                <a:cs typeface="Courier New" panose="02070309020205020404" pitchFamily="49" charset="0"/>
              </a:rPr>
              <a:t>subscriptionDropped</a:t>
            </a:r>
            <a:r>
              <a:rPr lang="nl-BE" dirty="0"/>
              <a:t> (</a:t>
            </a:r>
            <a:r>
              <a:rPr lang="nl-BE" dirty="0" err="1"/>
              <a:t>raised</a:t>
            </a:r>
            <a:r>
              <a:rPr lang="nl-BE" dirty="0"/>
              <a:t> on </a:t>
            </a:r>
            <a:r>
              <a:rPr lang="nl-BE" dirty="0" err="1"/>
              <a:t>internal</a:t>
            </a:r>
            <a:r>
              <a:rPr lang="nl-BE" dirty="0"/>
              <a:t> error </a:t>
            </a:r>
            <a:r>
              <a:rPr lang="nl-BE" dirty="0" err="1"/>
              <a:t>and</a:t>
            </a:r>
            <a:r>
              <a:rPr lang="nl-BE" dirty="0"/>
              <a:t> on </a:t>
            </a:r>
            <a:r>
              <a:rPr lang="nl-BE" dirty="0" err="1"/>
              <a:t>subscriber</a:t>
            </a:r>
            <a:r>
              <a:rPr lang="nl-BE" dirty="0"/>
              <a:t> processing error)</a:t>
            </a:r>
          </a:p>
          <a:p>
            <a:pPr>
              <a:buFont typeface="Arial" panose="020B0604020202020204" pitchFamily="34" charset="0"/>
              <a:buChar char="•"/>
            </a:pPr>
            <a:r>
              <a:rPr lang="nl-BE" dirty="0" err="1">
                <a:latin typeface="Courier New" panose="02070309020205020404" pitchFamily="49" charset="0"/>
                <a:cs typeface="Courier New" panose="02070309020205020404" pitchFamily="49" charset="0"/>
              </a:rPr>
              <a:t>hasCaughtUp</a:t>
            </a:r>
            <a:r>
              <a:rPr lang="nl-BE" dirty="0"/>
              <a:t> (</a:t>
            </a:r>
            <a:r>
              <a:rPr lang="nl-BE" dirty="0" err="1"/>
              <a:t>contains</a:t>
            </a:r>
            <a:r>
              <a:rPr lang="nl-BE" dirty="0"/>
              <a:t> a </a:t>
            </a:r>
            <a:r>
              <a:rPr lang="nl-BE" dirty="0" err="1"/>
              <a:t>boolean</a:t>
            </a:r>
            <a:r>
              <a:rPr lang="nl-BE" dirty="0"/>
              <a:t> </a:t>
            </a:r>
            <a:r>
              <a:rPr lang="nl-BE" dirty="0" err="1"/>
              <a:t>that</a:t>
            </a:r>
            <a:r>
              <a:rPr lang="nl-BE" dirty="0"/>
              <a:t> is </a:t>
            </a:r>
            <a:r>
              <a:rPr lang="nl-BE" dirty="0" err="1"/>
              <a:t>true</a:t>
            </a:r>
            <a:r>
              <a:rPr lang="nl-BE" dirty="0"/>
              <a:t> </a:t>
            </a:r>
            <a:r>
              <a:rPr lang="nl-BE" dirty="0" err="1"/>
              <a:t>when</a:t>
            </a:r>
            <a:r>
              <a:rPr lang="nl-BE" dirty="0"/>
              <a:t> </a:t>
            </a:r>
            <a:r>
              <a:rPr lang="nl-BE" dirty="0" err="1"/>
              <a:t>caught</a:t>
            </a:r>
            <a:r>
              <a:rPr lang="nl-BE" dirty="0"/>
              <a:t> up, </a:t>
            </a:r>
            <a:r>
              <a:rPr lang="nl-BE" dirty="0" err="1"/>
              <a:t>otherwise</a:t>
            </a:r>
            <a:r>
              <a:rPr lang="nl-BE" dirty="0"/>
              <a:t> </a:t>
            </a:r>
            <a:r>
              <a:rPr lang="nl-BE" dirty="0" err="1"/>
              <a:t>false</a:t>
            </a:r>
            <a:r>
              <a:rPr lang="nl-BE" dirty="0"/>
              <a:t>)</a:t>
            </a:r>
          </a:p>
          <a:p>
            <a:endParaRPr lang="nl-BE" dirty="0"/>
          </a:p>
        </p:txBody>
      </p:sp>
      <p:pic>
        <p:nvPicPr>
          <p:cNvPr id="4" name="Content Placeholder 4">
            <a:extLst>
              <a:ext uri="{FF2B5EF4-FFF2-40B4-BE49-F238E27FC236}">
                <a16:creationId xmlns:a16="http://schemas.microsoft.com/office/drawing/2014/main" id="{DEA4FFB2-A207-4FB3-9C2A-A1CA3D208CAF}"/>
              </a:ext>
            </a:extLst>
          </p:cNvPr>
          <p:cNvPicPr>
            <a:picLocks noChangeAspect="1"/>
          </p:cNvPicPr>
          <p:nvPr/>
        </p:nvPicPr>
        <p:blipFill>
          <a:blip r:embed="rId2"/>
          <a:stretch>
            <a:fillRect/>
          </a:stretch>
        </p:blipFill>
        <p:spPr bwMode="auto">
          <a:xfrm>
            <a:off x="6237287" y="1277590"/>
            <a:ext cx="26098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02483AC8-7509-4D87-8B0D-4C482C66162D}"/>
              </a:ext>
            </a:extLst>
          </p:cNvPr>
          <p:cNvPicPr>
            <a:picLocks noChangeAspect="1"/>
          </p:cNvPicPr>
          <p:nvPr/>
        </p:nvPicPr>
        <p:blipFill>
          <a:blip r:embed="rId3"/>
          <a:stretch>
            <a:fillRect/>
          </a:stretch>
        </p:blipFill>
        <p:spPr>
          <a:xfrm>
            <a:off x="3248025" y="2085975"/>
            <a:ext cx="5895975" cy="1343025"/>
          </a:xfrm>
          <a:prstGeom prst="rect">
            <a:avLst/>
          </a:prstGeom>
        </p:spPr>
      </p:pic>
      <p:sp>
        <p:nvSpPr>
          <p:cNvPr id="6" name="Rectangle 5">
            <a:extLst>
              <a:ext uri="{FF2B5EF4-FFF2-40B4-BE49-F238E27FC236}">
                <a16:creationId xmlns:a16="http://schemas.microsoft.com/office/drawing/2014/main" id="{B634534B-EDC4-46E3-AB72-CC18218ABEF3}"/>
              </a:ext>
            </a:extLst>
          </p:cNvPr>
          <p:cNvSpPr/>
          <p:nvPr/>
        </p:nvSpPr>
        <p:spPr>
          <a:xfrm>
            <a:off x="6237287" y="1709638"/>
            <a:ext cx="2592288" cy="216024"/>
          </a:xfrm>
          <a:prstGeom prst="rect">
            <a:avLst/>
          </a:prstGeom>
          <a:solidFill>
            <a:schemeClr val="accent3">
              <a:lumMod val="20000"/>
              <a:lumOff val="80000"/>
              <a:alpha val="3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7" name="Rectangle 6">
            <a:extLst>
              <a:ext uri="{FF2B5EF4-FFF2-40B4-BE49-F238E27FC236}">
                <a16:creationId xmlns:a16="http://schemas.microsoft.com/office/drawing/2014/main" id="{B7D757DF-9F00-4666-AEF9-E785A317A325}"/>
              </a:ext>
            </a:extLst>
          </p:cNvPr>
          <p:cNvSpPr/>
          <p:nvPr/>
        </p:nvSpPr>
        <p:spPr>
          <a:xfrm>
            <a:off x="3255292" y="2982663"/>
            <a:ext cx="5888707" cy="398537"/>
          </a:xfrm>
          <a:prstGeom prst="rect">
            <a:avLst/>
          </a:prstGeom>
          <a:solidFill>
            <a:schemeClr val="accent3">
              <a:lumMod val="20000"/>
              <a:lumOff val="80000"/>
              <a:alpha val="3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Tree>
    <p:extLst>
      <p:ext uri="{BB962C8B-B14F-4D97-AF65-F5344CB8AC3E}">
        <p14:creationId xmlns:p14="http://schemas.microsoft.com/office/powerpoint/2010/main" val="922071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A259-FB1D-4046-9B73-DBAD8A9DAF22}"/>
              </a:ext>
            </a:extLst>
          </p:cNvPr>
          <p:cNvSpPr>
            <a:spLocks noGrp="1"/>
          </p:cNvSpPr>
          <p:nvPr>
            <p:ph type="title"/>
          </p:nvPr>
        </p:nvSpPr>
        <p:spPr/>
        <p:txBody>
          <a:bodyPr/>
          <a:lstStyle/>
          <a:p>
            <a:r>
              <a:rPr lang="nl-BE" dirty="0" err="1"/>
              <a:t>Limitations</a:t>
            </a:r>
            <a:endParaRPr lang="nl-BE" dirty="0"/>
          </a:p>
        </p:txBody>
      </p:sp>
      <p:sp>
        <p:nvSpPr>
          <p:cNvPr id="3" name="Content Placeholder 2">
            <a:extLst>
              <a:ext uri="{FF2B5EF4-FFF2-40B4-BE49-F238E27FC236}">
                <a16:creationId xmlns:a16="http://schemas.microsoft.com/office/drawing/2014/main" id="{1F011C05-95B1-487F-B143-0EE442026A1A}"/>
              </a:ext>
            </a:extLst>
          </p:cNvPr>
          <p:cNvSpPr>
            <a:spLocks noGrp="1"/>
          </p:cNvSpPr>
          <p:nvPr>
            <p:ph idx="1"/>
          </p:nvPr>
        </p:nvSpPr>
        <p:spPr/>
        <p:txBody>
          <a:bodyPr>
            <a:normAutofit/>
          </a:bodyPr>
          <a:lstStyle/>
          <a:p>
            <a:pPr>
              <a:buFont typeface="Arial" panose="020B0604020202020204" pitchFamily="34" charset="0"/>
              <a:buChar char="•"/>
            </a:pPr>
            <a:r>
              <a:rPr lang="en-US" dirty="0" err="1"/>
              <a:t>SQLStreamStore</a:t>
            </a:r>
            <a:r>
              <a:rPr lang="en-US" dirty="0"/>
              <a:t> / relational databases will </a:t>
            </a:r>
            <a:r>
              <a:rPr lang="en-US" b="1" dirty="0"/>
              <a:t>never be as fast</a:t>
            </a:r>
            <a:r>
              <a:rPr lang="en-US" dirty="0"/>
              <a:t> as custom stream / event based databases (</a:t>
            </a:r>
            <a:r>
              <a:rPr lang="en-US" dirty="0" err="1"/>
              <a:t>eg.</a:t>
            </a:r>
            <a:r>
              <a:rPr lang="en-US" dirty="0"/>
              <a:t> </a:t>
            </a:r>
            <a:r>
              <a:rPr lang="en-US" dirty="0" err="1"/>
              <a:t>EventStore</a:t>
            </a:r>
            <a:r>
              <a:rPr lang="en-US" dirty="0"/>
              <a:t>, Kafka). For DDD applications (aka "collaborative domains") that would otherwise use a traditional RDBMS databases (and ORMs) it should perform within expectations.</a:t>
            </a:r>
          </a:p>
          <a:p>
            <a:pPr>
              <a:buFont typeface="Arial" panose="020B0604020202020204" pitchFamily="34" charset="0"/>
              <a:buChar char="•"/>
            </a:pPr>
            <a:r>
              <a:rPr lang="en-US" dirty="0"/>
              <a:t>Subscriptions (and thus projections) are </a:t>
            </a:r>
            <a:r>
              <a:rPr lang="en-US" b="1" dirty="0"/>
              <a:t>eventually consis</a:t>
            </a:r>
            <a:r>
              <a:rPr lang="en-US" dirty="0"/>
              <a:t>tent and always will be</a:t>
            </a:r>
          </a:p>
          <a:p>
            <a:pPr>
              <a:buFont typeface="Arial" panose="020B0604020202020204" pitchFamily="34" charset="0"/>
              <a:buChar char="•"/>
            </a:pPr>
            <a:r>
              <a:rPr lang="en-US" dirty="0"/>
              <a:t>Message metadata </a:t>
            </a:r>
            <a:r>
              <a:rPr lang="en-US" b="1" dirty="0"/>
              <a:t>payloads</a:t>
            </a:r>
            <a:r>
              <a:rPr lang="en-US" dirty="0"/>
              <a:t> are </a:t>
            </a:r>
            <a:r>
              <a:rPr lang="en-US" b="1" dirty="0"/>
              <a:t>strings only </a:t>
            </a:r>
            <a:r>
              <a:rPr lang="en-US" dirty="0"/>
              <a:t>and expected to be JSON format</a:t>
            </a:r>
          </a:p>
          <a:p>
            <a:pPr>
              <a:buFont typeface="Arial" panose="020B0604020202020204" pitchFamily="34" charset="0"/>
              <a:buChar char="•"/>
            </a:pPr>
            <a:r>
              <a:rPr lang="en-US" b="1" dirty="0"/>
              <a:t>No support for ambient </a:t>
            </a:r>
            <a:r>
              <a:rPr lang="en-US" b="1" dirty="0" err="1"/>
              <a:t>System.Transaction</a:t>
            </a:r>
            <a:r>
              <a:rPr lang="en-US" b="1" dirty="0"/>
              <a:t> </a:t>
            </a:r>
            <a:r>
              <a:rPr lang="en-US" dirty="0"/>
              <a:t>scopes enforcing the concept of the stream as the consistency and transactional boundary.</a:t>
            </a:r>
            <a:endParaRPr lang="nl-BE" dirty="0"/>
          </a:p>
        </p:txBody>
      </p:sp>
    </p:spTree>
    <p:extLst>
      <p:ext uri="{BB962C8B-B14F-4D97-AF65-F5344CB8AC3E}">
        <p14:creationId xmlns:p14="http://schemas.microsoft.com/office/powerpoint/2010/main" val="778421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8636-BEDD-4734-B311-F91FC166803E}"/>
              </a:ext>
            </a:extLst>
          </p:cNvPr>
          <p:cNvSpPr>
            <a:spLocks noGrp="1"/>
          </p:cNvSpPr>
          <p:nvPr>
            <p:ph type="title"/>
          </p:nvPr>
        </p:nvSpPr>
        <p:spPr/>
        <p:txBody>
          <a:bodyPr/>
          <a:lstStyle/>
          <a:p>
            <a:r>
              <a:rPr lang="nl-BE" dirty="0" err="1"/>
              <a:t>What</a:t>
            </a:r>
            <a:r>
              <a:rPr lang="nl-BE" dirty="0"/>
              <a:t> </a:t>
            </a:r>
            <a:r>
              <a:rPr lang="nl-BE" dirty="0" err="1"/>
              <a:t>else</a:t>
            </a:r>
            <a:r>
              <a:rPr lang="nl-BE" dirty="0"/>
              <a:t> do </a:t>
            </a:r>
            <a:r>
              <a:rPr lang="nl-BE" dirty="0" err="1"/>
              <a:t>you</a:t>
            </a:r>
            <a:r>
              <a:rPr lang="nl-BE" dirty="0"/>
              <a:t> </a:t>
            </a:r>
            <a:r>
              <a:rPr lang="nl-BE" dirty="0" err="1"/>
              <a:t>need</a:t>
            </a:r>
            <a:r>
              <a:rPr lang="nl-BE" dirty="0"/>
              <a:t> </a:t>
            </a:r>
            <a:r>
              <a:rPr lang="nl-BE" dirty="0" err="1"/>
              <a:t>for</a:t>
            </a:r>
            <a:r>
              <a:rPr lang="nl-BE" dirty="0"/>
              <a:t> a </a:t>
            </a:r>
            <a:r>
              <a:rPr lang="nl-BE" dirty="0" err="1"/>
              <a:t>robust</a:t>
            </a:r>
            <a:r>
              <a:rPr lang="nl-BE" dirty="0"/>
              <a:t> </a:t>
            </a:r>
            <a:r>
              <a:rPr lang="nl-BE" dirty="0" err="1"/>
              <a:t>application</a:t>
            </a:r>
            <a:r>
              <a:rPr lang="nl-BE" dirty="0"/>
              <a:t>?</a:t>
            </a:r>
          </a:p>
        </p:txBody>
      </p:sp>
      <p:sp>
        <p:nvSpPr>
          <p:cNvPr id="3" name="Content Placeholder 2">
            <a:extLst>
              <a:ext uri="{FF2B5EF4-FFF2-40B4-BE49-F238E27FC236}">
                <a16:creationId xmlns:a16="http://schemas.microsoft.com/office/drawing/2014/main" id="{F8F648DF-3E70-4405-AB39-2A17B6178953}"/>
              </a:ext>
            </a:extLst>
          </p:cNvPr>
          <p:cNvSpPr>
            <a:spLocks noGrp="1"/>
          </p:cNvSpPr>
          <p:nvPr>
            <p:ph idx="1"/>
          </p:nvPr>
        </p:nvSpPr>
        <p:spPr/>
        <p:txBody>
          <a:bodyPr/>
          <a:lstStyle/>
          <a:p>
            <a:pPr marL="0" indent="0"/>
            <a:r>
              <a:rPr lang="nl-BE" dirty="0" err="1"/>
              <a:t>Projection</a:t>
            </a:r>
            <a:r>
              <a:rPr lang="nl-BE" dirty="0"/>
              <a:t> </a:t>
            </a:r>
            <a:r>
              <a:rPr lang="nl-BE" dirty="0" err="1"/>
              <a:t>library</a:t>
            </a:r>
            <a:endParaRPr lang="nl-BE" dirty="0"/>
          </a:p>
          <a:p>
            <a:pPr lvl="2">
              <a:buFont typeface="Arial" panose="020B0604020202020204" pitchFamily="34" charset="0"/>
              <a:buChar char="•"/>
            </a:pPr>
            <a:r>
              <a:rPr lang="nl-BE" sz="1400" dirty="0" err="1"/>
              <a:t>Projac</a:t>
            </a:r>
            <a:r>
              <a:rPr lang="nl-BE" sz="1400" dirty="0"/>
              <a:t> (</a:t>
            </a:r>
            <a:r>
              <a:rPr lang="nl-BE" sz="1400" dirty="0" err="1"/>
              <a:t>simple</a:t>
            </a:r>
            <a:r>
              <a:rPr lang="nl-BE" sz="1400" dirty="0"/>
              <a:t> </a:t>
            </a:r>
            <a:r>
              <a:rPr lang="nl-BE" sz="1400" dirty="0" err="1"/>
              <a:t>sql</a:t>
            </a:r>
            <a:r>
              <a:rPr lang="nl-BE" sz="1400" dirty="0"/>
              <a:t> </a:t>
            </a:r>
            <a:r>
              <a:rPr lang="nl-BE" sz="1400" dirty="0" err="1"/>
              <a:t>based</a:t>
            </a:r>
            <a:r>
              <a:rPr lang="nl-BE" sz="1400" dirty="0"/>
              <a:t> </a:t>
            </a:r>
            <a:r>
              <a:rPr lang="nl-BE" sz="1400" dirty="0" err="1"/>
              <a:t>projections</a:t>
            </a:r>
            <a:r>
              <a:rPr lang="nl-BE" sz="1400" dirty="0"/>
              <a:t>)</a:t>
            </a:r>
          </a:p>
          <a:p>
            <a:pPr lvl="2">
              <a:buFont typeface="Arial" panose="020B0604020202020204" pitchFamily="34" charset="0"/>
              <a:buChar char="•"/>
            </a:pPr>
            <a:r>
              <a:rPr lang="nl-BE" sz="1400" dirty="0" err="1"/>
              <a:t>LiquidProjections</a:t>
            </a:r>
            <a:endParaRPr lang="nl-BE" sz="1400" dirty="0"/>
          </a:p>
          <a:p>
            <a:pPr marL="0" indent="0"/>
            <a:r>
              <a:rPr lang="nl-BE" dirty="0"/>
              <a:t>Bus / Queue </a:t>
            </a:r>
            <a:r>
              <a:rPr lang="nl-BE" dirty="0" err="1"/>
              <a:t>to</a:t>
            </a:r>
            <a:r>
              <a:rPr lang="nl-BE" dirty="0"/>
              <a:t> </a:t>
            </a:r>
            <a:r>
              <a:rPr lang="nl-BE" dirty="0" err="1"/>
              <a:t>process</a:t>
            </a:r>
            <a:r>
              <a:rPr lang="nl-BE" dirty="0"/>
              <a:t> </a:t>
            </a:r>
            <a:r>
              <a:rPr lang="nl-BE" dirty="0" err="1"/>
              <a:t>incoming</a:t>
            </a:r>
            <a:r>
              <a:rPr lang="nl-BE" dirty="0"/>
              <a:t> events</a:t>
            </a:r>
          </a:p>
          <a:p>
            <a:pPr marL="0" indent="0"/>
            <a:r>
              <a:rPr lang="nl-BE" dirty="0"/>
              <a:t>Event / </a:t>
            </a:r>
            <a:r>
              <a:rPr lang="nl-BE" dirty="0" err="1"/>
              <a:t>command</a:t>
            </a:r>
            <a:r>
              <a:rPr lang="nl-BE" dirty="0"/>
              <a:t> </a:t>
            </a:r>
            <a:r>
              <a:rPr lang="nl-BE" dirty="0" err="1"/>
              <a:t>handler</a:t>
            </a:r>
            <a:r>
              <a:rPr lang="nl-BE" dirty="0"/>
              <a:t> / </a:t>
            </a:r>
            <a:r>
              <a:rPr lang="nl-BE" dirty="0" err="1"/>
              <a:t>dispatcher</a:t>
            </a:r>
            <a:endParaRPr lang="nl-BE" dirty="0"/>
          </a:p>
          <a:p>
            <a:pPr lvl="2">
              <a:buFont typeface="Arial" panose="020B0604020202020204" pitchFamily="34" charset="0"/>
              <a:buChar char="•"/>
            </a:pPr>
            <a:r>
              <a:rPr lang="nl-BE" sz="1400" dirty="0"/>
              <a:t>eg </a:t>
            </a:r>
            <a:r>
              <a:rPr lang="nl-BE" sz="1400" dirty="0" err="1"/>
              <a:t>Mediatr</a:t>
            </a:r>
            <a:endParaRPr lang="nl-BE" sz="1400" dirty="0"/>
          </a:p>
          <a:p>
            <a:pPr marL="0" indent="0"/>
            <a:r>
              <a:rPr lang="en-US" dirty="0"/>
              <a:t>Retry, Circuit Breaker, Timeout, Bulkhead Isolation, and Fallback mechanisms for sending Integration Events</a:t>
            </a:r>
          </a:p>
          <a:p>
            <a:pPr lvl="2">
              <a:buFont typeface="Arial" panose="020B0604020202020204" pitchFamily="34" charset="0"/>
              <a:buChar char="•"/>
            </a:pPr>
            <a:r>
              <a:rPr lang="en-US" sz="1400" dirty="0" err="1"/>
              <a:t>eg</a:t>
            </a:r>
            <a:r>
              <a:rPr lang="en-US" sz="1400" dirty="0"/>
              <a:t> Polly</a:t>
            </a:r>
            <a:endParaRPr lang="nl-BE" sz="1400" dirty="0"/>
          </a:p>
          <a:p>
            <a:endParaRPr lang="nl-BE" dirty="0"/>
          </a:p>
        </p:txBody>
      </p:sp>
    </p:spTree>
    <p:extLst>
      <p:ext uri="{BB962C8B-B14F-4D97-AF65-F5344CB8AC3E}">
        <p14:creationId xmlns:p14="http://schemas.microsoft.com/office/powerpoint/2010/main" val="194547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CBE3-0566-4656-870B-19A947DD40A2}"/>
              </a:ext>
            </a:extLst>
          </p:cNvPr>
          <p:cNvSpPr>
            <a:spLocks noGrp="1"/>
          </p:cNvSpPr>
          <p:nvPr>
            <p:ph type="title"/>
          </p:nvPr>
        </p:nvSpPr>
        <p:spPr/>
        <p:txBody>
          <a:bodyPr/>
          <a:lstStyle/>
          <a:p>
            <a:r>
              <a:rPr lang="nl-BE" dirty="0" err="1"/>
              <a:t>Alternatives</a:t>
            </a:r>
            <a:endParaRPr lang="nl-BE" dirty="0"/>
          </a:p>
        </p:txBody>
      </p:sp>
      <p:sp>
        <p:nvSpPr>
          <p:cNvPr id="3" name="Content Placeholder 2">
            <a:extLst>
              <a:ext uri="{FF2B5EF4-FFF2-40B4-BE49-F238E27FC236}">
                <a16:creationId xmlns:a16="http://schemas.microsoft.com/office/drawing/2014/main" id="{960D41E0-2451-4219-ACC6-24EED0F35BD0}"/>
              </a:ext>
            </a:extLst>
          </p:cNvPr>
          <p:cNvSpPr>
            <a:spLocks noGrp="1"/>
          </p:cNvSpPr>
          <p:nvPr>
            <p:ph idx="1"/>
          </p:nvPr>
        </p:nvSpPr>
        <p:spPr/>
        <p:txBody>
          <a:bodyPr>
            <a:normAutofit/>
          </a:bodyPr>
          <a:lstStyle/>
          <a:p>
            <a:r>
              <a:rPr lang="nl-BE" dirty="0" err="1"/>
              <a:t>Own</a:t>
            </a:r>
            <a:r>
              <a:rPr lang="nl-BE" dirty="0"/>
              <a:t> </a:t>
            </a:r>
            <a:r>
              <a:rPr lang="nl-BE" dirty="0" err="1"/>
              <a:t>implementation</a:t>
            </a:r>
            <a:r>
              <a:rPr lang="nl-BE" dirty="0"/>
              <a:t> (“event </a:t>
            </a:r>
            <a:r>
              <a:rPr lang="nl-BE" dirty="0" err="1"/>
              <a:t>table</a:t>
            </a:r>
            <a:r>
              <a:rPr lang="nl-BE" dirty="0"/>
              <a:t>”)</a:t>
            </a:r>
          </a:p>
          <a:p>
            <a:pPr lvl="1"/>
            <a:r>
              <a:rPr lang="nl-BE" sz="1400" b="1" dirty="0" err="1"/>
              <a:t>very</a:t>
            </a:r>
            <a:r>
              <a:rPr lang="nl-BE" sz="1400" b="1" dirty="0"/>
              <a:t> </a:t>
            </a:r>
            <a:r>
              <a:rPr lang="nl-BE" sz="1400" b="1" dirty="0" err="1"/>
              <a:t>simple</a:t>
            </a:r>
            <a:r>
              <a:rPr lang="nl-BE" sz="1400" b="1" dirty="0"/>
              <a:t> </a:t>
            </a:r>
            <a:r>
              <a:rPr lang="nl-BE" sz="1400" dirty="0"/>
              <a:t>case, no </a:t>
            </a:r>
            <a:r>
              <a:rPr lang="nl-BE" sz="1400" dirty="0" err="1"/>
              <a:t>other</a:t>
            </a:r>
            <a:r>
              <a:rPr lang="nl-BE" sz="1400" dirty="0"/>
              <a:t> features </a:t>
            </a:r>
            <a:r>
              <a:rPr lang="nl-BE" sz="1400" dirty="0" err="1"/>
              <a:t>needed</a:t>
            </a:r>
            <a:endParaRPr lang="nl-BE" sz="1400" dirty="0"/>
          </a:p>
          <a:p>
            <a:r>
              <a:rPr lang="nl-BE" dirty="0"/>
              <a:t>Marten</a:t>
            </a:r>
          </a:p>
          <a:p>
            <a:pPr lvl="1"/>
            <a:r>
              <a:rPr lang="nl-BE" sz="1400" dirty="0"/>
              <a:t>Is a </a:t>
            </a:r>
            <a:r>
              <a:rPr lang="nl-BE" sz="1400" dirty="0" err="1"/>
              <a:t>persistence</a:t>
            </a:r>
            <a:r>
              <a:rPr lang="nl-BE" sz="1400" dirty="0"/>
              <a:t> </a:t>
            </a:r>
            <a:r>
              <a:rPr lang="nl-BE" sz="1400" b="1" dirty="0" err="1"/>
              <a:t>library</a:t>
            </a:r>
            <a:r>
              <a:rPr lang="nl-BE" sz="1400" dirty="0"/>
              <a:t> </a:t>
            </a:r>
            <a:r>
              <a:rPr lang="nl-BE" sz="1400" dirty="0" err="1"/>
              <a:t>for</a:t>
            </a:r>
            <a:r>
              <a:rPr lang="nl-BE" sz="1400" dirty="0"/>
              <a:t> .NET </a:t>
            </a:r>
            <a:r>
              <a:rPr lang="nl-BE" sz="1400" dirty="0" err="1"/>
              <a:t>that</a:t>
            </a:r>
            <a:r>
              <a:rPr lang="nl-BE" sz="1400" dirty="0"/>
              <a:t> </a:t>
            </a:r>
            <a:r>
              <a:rPr lang="nl-BE" sz="1400" dirty="0" err="1"/>
              <a:t>provide</a:t>
            </a:r>
            <a:r>
              <a:rPr lang="nl-BE" sz="1400" dirty="0"/>
              <a:t> document </a:t>
            </a:r>
            <a:r>
              <a:rPr lang="nl-BE" sz="1400" dirty="0" err="1"/>
              <a:t>db</a:t>
            </a:r>
            <a:r>
              <a:rPr lang="nl-BE" sz="1400" dirty="0"/>
              <a:t> </a:t>
            </a:r>
            <a:r>
              <a:rPr lang="nl-BE" sz="1400" dirty="0" err="1"/>
              <a:t>functionality</a:t>
            </a:r>
            <a:r>
              <a:rPr lang="nl-BE" sz="1400" dirty="0"/>
              <a:t> on top of a </a:t>
            </a:r>
            <a:r>
              <a:rPr lang="nl-BE" sz="1400" b="1" dirty="0" err="1"/>
              <a:t>PostgreSQL</a:t>
            </a:r>
            <a:r>
              <a:rPr lang="nl-BE" sz="1400" dirty="0"/>
              <a:t> database.</a:t>
            </a:r>
          </a:p>
          <a:p>
            <a:pPr lvl="1" fontAlgn="ctr"/>
            <a:r>
              <a:rPr lang="nl-BE" sz="1400" b="1" dirty="0"/>
              <a:t>support </a:t>
            </a:r>
            <a:r>
              <a:rPr lang="nl-BE" sz="1400" b="1" dirty="0" err="1"/>
              <a:t>for</a:t>
            </a:r>
            <a:r>
              <a:rPr lang="nl-BE" sz="1400" b="1" dirty="0"/>
              <a:t> </a:t>
            </a:r>
            <a:r>
              <a:rPr lang="nl-BE" sz="1400" b="1" dirty="0" err="1"/>
              <a:t>projections</a:t>
            </a:r>
            <a:r>
              <a:rPr lang="nl-BE" sz="1400" dirty="0"/>
              <a:t> </a:t>
            </a:r>
            <a:r>
              <a:rPr lang="nl-BE" sz="1400" dirty="0" err="1"/>
              <a:t>to</a:t>
            </a:r>
            <a:r>
              <a:rPr lang="nl-BE" sz="1400" dirty="0"/>
              <a:t> </a:t>
            </a:r>
            <a:r>
              <a:rPr lang="nl-BE" sz="1400" dirty="0" err="1"/>
              <a:t>create</a:t>
            </a:r>
            <a:r>
              <a:rPr lang="nl-BE" sz="1400" dirty="0"/>
              <a:t> "</a:t>
            </a:r>
            <a:r>
              <a:rPr lang="nl-BE" sz="1400" dirty="0" err="1"/>
              <a:t>read</a:t>
            </a:r>
            <a:r>
              <a:rPr lang="nl-BE" sz="1400" dirty="0"/>
              <a:t> side" views of </a:t>
            </a:r>
            <a:r>
              <a:rPr lang="nl-BE" sz="1400" dirty="0" err="1"/>
              <a:t>the</a:t>
            </a:r>
            <a:r>
              <a:rPr lang="nl-BE" sz="1400" dirty="0"/>
              <a:t> </a:t>
            </a:r>
            <a:r>
              <a:rPr lang="nl-BE" sz="1400" dirty="0" err="1"/>
              <a:t>raw</a:t>
            </a:r>
            <a:r>
              <a:rPr lang="nl-BE" sz="1400" dirty="0"/>
              <a:t> event data</a:t>
            </a:r>
          </a:p>
          <a:p>
            <a:r>
              <a:rPr lang="nl-BE" dirty="0" err="1"/>
              <a:t>SqlStream</a:t>
            </a:r>
            <a:endParaRPr lang="nl-BE" dirty="0"/>
          </a:p>
          <a:p>
            <a:pPr lvl="1"/>
            <a:r>
              <a:rPr lang="en-US" sz="1400" dirty="0"/>
              <a:t>is a </a:t>
            </a:r>
            <a:r>
              <a:rPr lang="en-US" sz="1400" b="1" dirty="0"/>
              <a:t>platform</a:t>
            </a:r>
            <a:r>
              <a:rPr lang="en-US" sz="1400" dirty="0"/>
              <a:t> on top of S-Server to create complex streaming applications that can process up to millions of events/sec/core with millisecond latency.</a:t>
            </a:r>
            <a:endParaRPr lang="nl-BE" sz="1400" dirty="0"/>
          </a:p>
          <a:p>
            <a:r>
              <a:rPr lang="nl-BE" dirty="0" err="1"/>
              <a:t>EventStore</a:t>
            </a:r>
            <a:endParaRPr lang="nl-BE" dirty="0"/>
          </a:p>
          <a:p>
            <a:pPr lvl="1"/>
            <a:r>
              <a:rPr lang="nl-BE" sz="1400" dirty="0"/>
              <a:t>is a full </a:t>
            </a:r>
            <a:r>
              <a:rPr lang="nl-BE" sz="1400" dirty="0" err="1"/>
              <a:t>blown</a:t>
            </a:r>
            <a:r>
              <a:rPr lang="nl-BE" sz="1400" dirty="0"/>
              <a:t> </a:t>
            </a:r>
            <a:r>
              <a:rPr lang="nl-BE" sz="1400" b="1" dirty="0"/>
              <a:t>database</a:t>
            </a:r>
            <a:r>
              <a:rPr lang="nl-BE" sz="1400" dirty="0"/>
              <a:t> </a:t>
            </a:r>
            <a:r>
              <a:rPr lang="nl-BE" sz="1400" b="1" dirty="0"/>
              <a:t>server</a:t>
            </a:r>
            <a:r>
              <a:rPr lang="nl-BE" sz="1400" dirty="0"/>
              <a:t> + Complex Event Processing </a:t>
            </a:r>
            <a:r>
              <a:rPr lang="nl-BE" sz="1400" b="1" dirty="0"/>
              <a:t>(CEP) Engi</a:t>
            </a:r>
            <a:r>
              <a:rPr lang="nl-BE" sz="1400" dirty="0"/>
              <a:t>ne</a:t>
            </a:r>
          </a:p>
          <a:p>
            <a:pPr lvl="1"/>
            <a:r>
              <a:rPr lang="nl-BE" sz="1400" dirty="0"/>
              <a:t>is </a:t>
            </a:r>
            <a:r>
              <a:rPr lang="nl-BE" sz="1400" dirty="0" err="1"/>
              <a:t>much</a:t>
            </a:r>
            <a:r>
              <a:rPr lang="nl-BE" sz="1400" dirty="0"/>
              <a:t> more </a:t>
            </a:r>
            <a:r>
              <a:rPr lang="nl-BE" sz="1400" dirty="0" err="1"/>
              <a:t>suited</a:t>
            </a:r>
            <a:r>
              <a:rPr lang="nl-BE" sz="1400" dirty="0"/>
              <a:t> </a:t>
            </a:r>
            <a:r>
              <a:rPr lang="nl-BE" sz="1400" dirty="0" err="1"/>
              <a:t>to</a:t>
            </a:r>
            <a:r>
              <a:rPr lang="nl-BE" sz="1400" dirty="0"/>
              <a:t> handling streams </a:t>
            </a:r>
            <a:r>
              <a:rPr lang="nl-BE" sz="1400" dirty="0" err="1"/>
              <a:t>with</a:t>
            </a:r>
            <a:r>
              <a:rPr lang="nl-BE" sz="1400" dirty="0"/>
              <a:t> </a:t>
            </a:r>
            <a:r>
              <a:rPr lang="nl-BE" sz="1400" b="1" dirty="0"/>
              <a:t>high volume </a:t>
            </a:r>
            <a:r>
              <a:rPr lang="nl-BE" sz="1400" dirty="0"/>
              <a:t>of data</a:t>
            </a:r>
          </a:p>
          <a:p>
            <a:pPr lvl="1"/>
            <a:endParaRPr lang="nl-BE" dirty="0"/>
          </a:p>
          <a:p>
            <a:pPr lvl="1"/>
            <a:endParaRPr lang="nl-BE" dirty="0"/>
          </a:p>
          <a:p>
            <a:pPr lvl="1"/>
            <a:endParaRPr lang="nl-BE" dirty="0"/>
          </a:p>
        </p:txBody>
      </p:sp>
    </p:spTree>
    <p:extLst>
      <p:ext uri="{BB962C8B-B14F-4D97-AF65-F5344CB8AC3E}">
        <p14:creationId xmlns:p14="http://schemas.microsoft.com/office/powerpoint/2010/main" val="3592195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BEE7-9D35-417C-AADF-8D2A82973874}"/>
              </a:ext>
            </a:extLst>
          </p:cNvPr>
          <p:cNvSpPr>
            <a:spLocks noGrp="1"/>
          </p:cNvSpPr>
          <p:nvPr>
            <p:ph type="title"/>
          </p:nvPr>
        </p:nvSpPr>
        <p:spPr/>
        <p:txBody>
          <a:bodyPr/>
          <a:lstStyle/>
          <a:p>
            <a:r>
              <a:rPr lang="nl-BE" dirty="0" err="1"/>
              <a:t>Other</a:t>
            </a:r>
            <a:r>
              <a:rPr lang="nl-BE" dirty="0"/>
              <a:t> </a:t>
            </a:r>
            <a:r>
              <a:rPr lang="nl-BE" dirty="0" err="1"/>
              <a:t>Alternatives</a:t>
            </a:r>
            <a:endParaRPr lang="nl-BE" dirty="0"/>
          </a:p>
        </p:txBody>
      </p:sp>
      <p:sp>
        <p:nvSpPr>
          <p:cNvPr id="3" name="Content Placeholder 2">
            <a:extLst>
              <a:ext uri="{FF2B5EF4-FFF2-40B4-BE49-F238E27FC236}">
                <a16:creationId xmlns:a16="http://schemas.microsoft.com/office/drawing/2014/main" id="{33200777-6E8A-4860-9CB9-08657AB2E902}"/>
              </a:ext>
            </a:extLst>
          </p:cNvPr>
          <p:cNvSpPr>
            <a:spLocks noGrp="1"/>
          </p:cNvSpPr>
          <p:nvPr>
            <p:ph idx="1"/>
          </p:nvPr>
        </p:nvSpPr>
        <p:spPr/>
        <p:txBody>
          <a:bodyPr>
            <a:normAutofit/>
          </a:bodyPr>
          <a:lstStyle/>
          <a:p>
            <a:pPr fontAlgn="ctr"/>
            <a:r>
              <a:rPr lang="nl-BE" dirty="0"/>
              <a:t>Akka.NET</a:t>
            </a:r>
          </a:p>
          <a:p>
            <a:pPr lvl="1"/>
            <a:r>
              <a:rPr lang="nl-BE" sz="1400" dirty="0" err="1"/>
              <a:t>Akka</a:t>
            </a:r>
            <a:r>
              <a:rPr lang="nl-BE" sz="1400" dirty="0"/>
              <a:t> is a </a:t>
            </a:r>
            <a:r>
              <a:rPr lang="nl-BE" sz="1400" dirty="0" err="1"/>
              <a:t>toolkit</a:t>
            </a:r>
            <a:r>
              <a:rPr lang="nl-BE" sz="1400" dirty="0"/>
              <a:t> </a:t>
            </a:r>
            <a:r>
              <a:rPr lang="nl-BE" sz="1400" dirty="0" err="1"/>
              <a:t>for</a:t>
            </a:r>
            <a:r>
              <a:rPr lang="nl-BE" sz="1400" dirty="0"/>
              <a:t> building </a:t>
            </a:r>
            <a:r>
              <a:rPr lang="nl-BE" sz="1400" b="1" dirty="0" err="1"/>
              <a:t>highly</a:t>
            </a:r>
            <a:r>
              <a:rPr lang="nl-BE" sz="1400" b="1" dirty="0"/>
              <a:t> concurrent, </a:t>
            </a:r>
            <a:r>
              <a:rPr lang="nl-BE" sz="1400" b="1" dirty="0" err="1"/>
              <a:t>distributed</a:t>
            </a:r>
            <a:r>
              <a:rPr lang="nl-BE" sz="1400" b="1" dirty="0"/>
              <a:t>, </a:t>
            </a:r>
            <a:r>
              <a:rPr lang="nl-BE" sz="1400" b="1" dirty="0" err="1"/>
              <a:t>and</a:t>
            </a:r>
            <a:r>
              <a:rPr lang="nl-BE" sz="1400" b="1" dirty="0"/>
              <a:t> </a:t>
            </a:r>
            <a:r>
              <a:rPr lang="nl-BE" sz="1400" b="1" dirty="0" err="1"/>
              <a:t>resilient</a:t>
            </a:r>
            <a:r>
              <a:rPr lang="nl-BE" sz="1400" dirty="0"/>
              <a:t> </a:t>
            </a:r>
            <a:r>
              <a:rPr lang="nl-BE" sz="1400" dirty="0" err="1"/>
              <a:t>message-driven</a:t>
            </a:r>
            <a:r>
              <a:rPr lang="nl-BE" sz="1400" dirty="0"/>
              <a:t> </a:t>
            </a:r>
            <a:r>
              <a:rPr lang="nl-BE" sz="1400" dirty="0" err="1"/>
              <a:t>applications</a:t>
            </a:r>
            <a:endParaRPr lang="nl-BE" sz="1400" dirty="0"/>
          </a:p>
          <a:p>
            <a:r>
              <a:rPr lang="nl-BE" dirty="0"/>
              <a:t>Service </a:t>
            </a:r>
            <a:r>
              <a:rPr lang="nl-BE" dirty="0" err="1"/>
              <a:t>Fabric</a:t>
            </a:r>
            <a:endParaRPr lang="nl-BE" dirty="0"/>
          </a:p>
          <a:p>
            <a:pPr lvl="1"/>
            <a:r>
              <a:rPr lang="en-US" sz="1400" dirty="0"/>
              <a:t>is a </a:t>
            </a:r>
            <a:r>
              <a:rPr lang="en-US" sz="1400" b="1" dirty="0"/>
              <a:t>distributed systems platform </a:t>
            </a:r>
            <a:r>
              <a:rPr lang="en-US" sz="1400" dirty="0"/>
              <a:t>that makes it easy to package, deploy, and manage scalable and reliable microservices and containers.</a:t>
            </a:r>
            <a:endParaRPr lang="nl-BE" sz="1400" dirty="0"/>
          </a:p>
          <a:p>
            <a:r>
              <a:rPr lang="nl-BE" dirty="0"/>
              <a:t>Apache </a:t>
            </a:r>
            <a:r>
              <a:rPr lang="nl-BE" dirty="0" err="1"/>
              <a:t>Kafka</a:t>
            </a:r>
            <a:endParaRPr lang="nl-BE" dirty="0"/>
          </a:p>
          <a:p>
            <a:pPr lvl="1"/>
            <a:r>
              <a:rPr lang="en-US" sz="1400" dirty="0"/>
              <a:t>is a </a:t>
            </a:r>
            <a:r>
              <a:rPr lang="en-US" sz="1400" b="1" dirty="0"/>
              <a:t>message broker</a:t>
            </a:r>
            <a:r>
              <a:rPr lang="en-US" sz="1400" dirty="0"/>
              <a:t>, like a publish-subscribe message queue, which supports event streams with many millions of messages per second, durably stored on disk and replicated </a:t>
            </a:r>
            <a:r>
              <a:rPr lang="en-US" sz="1400" b="1" dirty="0"/>
              <a:t>across multiple machines</a:t>
            </a:r>
            <a:r>
              <a:rPr lang="en-US" sz="1400" dirty="0"/>
              <a:t>.</a:t>
            </a:r>
            <a:endParaRPr lang="nl-BE" sz="1400" dirty="0"/>
          </a:p>
        </p:txBody>
      </p:sp>
    </p:spTree>
    <p:extLst>
      <p:ext uri="{BB962C8B-B14F-4D97-AF65-F5344CB8AC3E}">
        <p14:creationId xmlns:p14="http://schemas.microsoft.com/office/powerpoint/2010/main" val="2783091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9F74-5B59-487A-8F75-ABFF45E46A53}"/>
              </a:ext>
            </a:extLst>
          </p:cNvPr>
          <p:cNvSpPr>
            <a:spLocks noGrp="1"/>
          </p:cNvSpPr>
          <p:nvPr>
            <p:ph type="title"/>
          </p:nvPr>
        </p:nvSpPr>
        <p:spPr/>
        <p:txBody>
          <a:bodyPr/>
          <a:lstStyle/>
          <a:p>
            <a:r>
              <a:rPr lang="nl-BE" dirty="0" err="1"/>
              <a:t>References</a:t>
            </a:r>
            <a:endParaRPr lang="nl-BE" dirty="0"/>
          </a:p>
        </p:txBody>
      </p:sp>
      <p:sp>
        <p:nvSpPr>
          <p:cNvPr id="3" name="Content Placeholder 2">
            <a:extLst>
              <a:ext uri="{FF2B5EF4-FFF2-40B4-BE49-F238E27FC236}">
                <a16:creationId xmlns:a16="http://schemas.microsoft.com/office/drawing/2014/main" id="{59E4E3C2-F130-4136-B42F-EE6111B1A673}"/>
              </a:ext>
            </a:extLst>
          </p:cNvPr>
          <p:cNvSpPr>
            <a:spLocks noGrp="1"/>
          </p:cNvSpPr>
          <p:nvPr>
            <p:ph idx="1"/>
          </p:nvPr>
        </p:nvSpPr>
        <p:spPr/>
        <p:txBody>
          <a:bodyPr>
            <a:normAutofit fontScale="92500" lnSpcReduction="10000"/>
          </a:bodyPr>
          <a:lstStyle/>
          <a:p>
            <a:r>
              <a:rPr lang="nl-BE" dirty="0" err="1"/>
              <a:t>SQLStreamStore</a:t>
            </a:r>
            <a:endParaRPr lang="nl-BE" dirty="0"/>
          </a:p>
          <a:p>
            <a:pPr lvl="1"/>
            <a:r>
              <a:rPr lang="nl-BE" dirty="0">
                <a:hlinkClick r:id="rId2"/>
              </a:rPr>
              <a:t>https://sqlstreamstore.readthedocs.io/en/latest/</a:t>
            </a:r>
            <a:r>
              <a:rPr lang="nl-BE" dirty="0"/>
              <a:t>	</a:t>
            </a:r>
          </a:p>
          <a:p>
            <a:pPr lvl="1"/>
            <a:r>
              <a:rPr lang="nl-BE" dirty="0">
                <a:hlinkClick r:id="rId3"/>
              </a:rPr>
              <a:t>https://github.com/SQLStreamStore/SQLStreamStore</a:t>
            </a:r>
            <a:r>
              <a:rPr lang="nl-BE" dirty="0"/>
              <a:t> </a:t>
            </a:r>
          </a:p>
          <a:p>
            <a:r>
              <a:rPr lang="nl-BE" dirty="0" err="1"/>
              <a:t>Projections</a:t>
            </a:r>
            <a:endParaRPr lang="nl-BE" dirty="0"/>
          </a:p>
          <a:p>
            <a:pPr lvl="1"/>
            <a:r>
              <a:rPr lang="nl-BE" dirty="0">
                <a:hlinkClick r:id="rId4"/>
              </a:rPr>
              <a:t>https://github.com/BitTacklr/Projac</a:t>
            </a:r>
            <a:r>
              <a:rPr lang="nl-BE" dirty="0"/>
              <a:t> </a:t>
            </a:r>
          </a:p>
          <a:p>
            <a:pPr lvl="1"/>
            <a:r>
              <a:rPr lang="nl-BE" dirty="0">
                <a:hlinkClick r:id="rId5"/>
              </a:rPr>
              <a:t>https://github.com/liquidprojections/LiquidProjections</a:t>
            </a:r>
            <a:r>
              <a:rPr lang="nl-BE" dirty="0"/>
              <a:t> </a:t>
            </a:r>
          </a:p>
          <a:p>
            <a:r>
              <a:rPr lang="nl-BE" dirty="0"/>
              <a:t>DDD – ES</a:t>
            </a:r>
          </a:p>
          <a:p>
            <a:pPr lvl="1"/>
            <a:r>
              <a:rPr lang="nl-BE" dirty="0">
                <a:hlinkClick r:id="rId6"/>
              </a:rPr>
              <a:t>https://martinfowler.com/bliki/BoundedContext.html</a:t>
            </a:r>
          </a:p>
          <a:p>
            <a:pPr lvl="1"/>
            <a:r>
              <a:rPr lang="nl-BE" dirty="0">
                <a:hlinkClick r:id="rId6"/>
              </a:rPr>
              <a:t>https://medium.com/@zimareff/ddd-all-the-things-b075be2107dc</a:t>
            </a:r>
          </a:p>
          <a:p>
            <a:pPr lvl="1"/>
            <a:r>
              <a:rPr lang="nl-BE" dirty="0">
                <a:hlinkClick r:id="rId6"/>
              </a:rPr>
              <a:t>https://www.confluent.io/blog/making-sense-of-stream-processing/</a:t>
            </a:r>
            <a:r>
              <a:rPr lang="nl-BE" dirty="0"/>
              <a:t> </a:t>
            </a:r>
          </a:p>
          <a:p>
            <a:pPr lvl="1"/>
            <a:r>
              <a:rPr lang="nl-BE" dirty="0">
                <a:hlinkClick r:id="rId7"/>
              </a:rPr>
              <a:t>https://medium.com/plexiti/aggregates-and-sagas-are-process-owners-e8c8ba973da7</a:t>
            </a:r>
            <a:endParaRPr lang="nl-BE" dirty="0"/>
          </a:p>
          <a:p>
            <a:r>
              <a:rPr lang="nl-BE" dirty="0" err="1"/>
              <a:t>Other</a:t>
            </a:r>
            <a:endParaRPr lang="nl-BE" dirty="0"/>
          </a:p>
          <a:p>
            <a:pPr lvl="1"/>
            <a:r>
              <a:rPr lang="nl-BE" dirty="0">
                <a:hlinkClick r:id="rId8"/>
              </a:rPr>
              <a:t>http://martin.kleppmann.com/2016/01/29/event-sourcing-stream-processing-at-ddd-europe.html</a:t>
            </a:r>
          </a:p>
          <a:p>
            <a:pPr lvl="1"/>
            <a:r>
              <a:rPr lang="nl-BE" dirty="0">
                <a:hlinkClick r:id="rId8"/>
              </a:rPr>
              <a:t>https://sqlstream.com/</a:t>
            </a:r>
            <a:r>
              <a:rPr lang="nl-BE" dirty="0"/>
              <a:t> </a:t>
            </a:r>
          </a:p>
          <a:p>
            <a:pPr lvl="1"/>
            <a:endParaRPr lang="nl-BE" dirty="0"/>
          </a:p>
          <a:p>
            <a:endParaRPr lang="nl-BE" dirty="0"/>
          </a:p>
        </p:txBody>
      </p:sp>
    </p:spTree>
    <p:extLst>
      <p:ext uri="{BB962C8B-B14F-4D97-AF65-F5344CB8AC3E}">
        <p14:creationId xmlns:p14="http://schemas.microsoft.com/office/powerpoint/2010/main" val="1426610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E2D5-13ED-4E8D-9B02-486B8B789A0D}"/>
              </a:ext>
            </a:extLst>
          </p:cNvPr>
          <p:cNvSpPr>
            <a:spLocks noGrp="1"/>
          </p:cNvSpPr>
          <p:nvPr>
            <p:ph type="title"/>
          </p:nvPr>
        </p:nvSpPr>
        <p:spPr/>
        <p:txBody>
          <a:bodyPr/>
          <a:lstStyle/>
          <a:p>
            <a:r>
              <a:rPr lang="nl-BE" dirty="0"/>
              <a:t>Write </a:t>
            </a:r>
            <a:r>
              <a:rPr lang="nl-BE" dirty="0" err="1"/>
              <a:t>messages</a:t>
            </a:r>
            <a:r>
              <a:rPr lang="nl-BE" dirty="0"/>
              <a:t> </a:t>
            </a:r>
            <a:r>
              <a:rPr lang="nl-BE" dirty="0" err="1"/>
              <a:t>to</a:t>
            </a:r>
            <a:r>
              <a:rPr lang="nl-BE" dirty="0"/>
              <a:t> a stream</a:t>
            </a:r>
          </a:p>
        </p:txBody>
      </p:sp>
      <p:pic>
        <p:nvPicPr>
          <p:cNvPr id="8" name="Picture 7">
            <a:extLst>
              <a:ext uri="{FF2B5EF4-FFF2-40B4-BE49-F238E27FC236}">
                <a16:creationId xmlns:a16="http://schemas.microsoft.com/office/drawing/2014/main" id="{8202CC8C-26A3-4870-8274-D92821866CBF}"/>
              </a:ext>
            </a:extLst>
          </p:cNvPr>
          <p:cNvPicPr>
            <a:picLocks noChangeAspect="1"/>
          </p:cNvPicPr>
          <p:nvPr/>
        </p:nvPicPr>
        <p:blipFill>
          <a:blip r:embed="rId3"/>
          <a:stretch>
            <a:fillRect/>
          </a:stretch>
        </p:blipFill>
        <p:spPr>
          <a:xfrm>
            <a:off x="1858349" y="2517074"/>
            <a:ext cx="4975696" cy="412143"/>
          </a:xfrm>
          <a:prstGeom prst="rect">
            <a:avLst/>
          </a:prstGeom>
        </p:spPr>
      </p:pic>
      <p:pic>
        <p:nvPicPr>
          <p:cNvPr id="9" name="Picture 8">
            <a:extLst>
              <a:ext uri="{FF2B5EF4-FFF2-40B4-BE49-F238E27FC236}">
                <a16:creationId xmlns:a16="http://schemas.microsoft.com/office/drawing/2014/main" id="{F869DD32-31F2-4473-8A6B-F998AA09D736}"/>
              </a:ext>
            </a:extLst>
          </p:cNvPr>
          <p:cNvPicPr>
            <a:picLocks noChangeAspect="1"/>
          </p:cNvPicPr>
          <p:nvPr/>
        </p:nvPicPr>
        <p:blipFill>
          <a:blip r:embed="rId4"/>
          <a:stretch>
            <a:fillRect/>
          </a:stretch>
        </p:blipFill>
        <p:spPr>
          <a:xfrm>
            <a:off x="37778" y="1139888"/>
            <a:ext cx="6345797" cy="1353008"/>
          </a:xfrm>
          <a:prstGeom prst="rect">
            <a:avLst/>
          </a:prstGeom>
        </p:spPr>
      </p:pic>
      <p:sp>
        <p:nvSpPr>
          <p:cNvPr id="10" name="TextBox 9">
            <a:extLst>
              <a:ext uri="{FF2B5EF4-FFF2-40B4-BE49-F238E27FC236}">
                <a16:creationId xmlns:a16="http://schemas.microsoft.com/office/drawing/2014/main" id="{FF42CA10-9F28-423F-9CFA-AE14C9DF9775}"/>
              </a:ext>
            </a:extLst>
          </p:cNvPr>
          <p:cNvSpPr txBox="1"/>
          <p:nvPr/>
        </p:nvSpPr>
        <p:spPr>
          <a:xfrm>
            <a:off x="1006834" y="2568470"/>
            <a:ext cx="851515" cy="307777"/>
          </a:xfrm>
          <a:prstGeom prst="rect">
            <a:avLst/>
          </a:prstGeom>
          <a:noFill/>
        </p:spPr>
        <p:txBody>
          <a:bodyPr wrap="none" rtlCol="0">
            <a:spAutoFit/>
          </a:bodyPr>
          <a:lstStyle/>
          <a:p>
            <a:r>
              <a:rPr lang="nl-BE" sz="1400" dirty="0"/>
              <a:t>Streams</a:t>
            </a:r>
          </a:p>
        </p:txBody>
      </p:sp>
      <p:sp>
        <p:nvSpPr>
          <p:cNvPr id="11" name="TextBox 10">
            <a:extLst>
              <a:ext uri="{FF2B5EF4-FFF2-40B4-BE49-F238E27FC236}">
                <a16:creationId xmlns:a16="http://schemas.microsoft.com/office/drawing/2014/main" id="{1926AD0B-6C6F-4B69-B865-031AA93A758C}"/>
              </a:ext>
            </a:extLst>
          </p:cNvPr>
          <p:cNvSpPr txBox="1"/>
          <p:nvPr/>
        </p:nvSpPr>
        <p:spPr>
          <a:xfrm>
            <a:off x="857754" y="3031972"/>
            <a:ext cx="1000595" cy="307777"/>
          </a:xfrm>
          <a:prstGeom prst="rect">
            <a:avLst/>
          </a:prstGeom>
          <a:noFill/>
        </p:spPr>
        <p:txBody>
          <a:bodyPr wrap="none" rtlCol="0">
            <a:spAutoFit/>
          </a:bodyPr>
          <a:lstStyle/>
          <a:p>
            <a:r>
              <a:rPr lang="nl-BE" sz="1400" dirty="0"/>
              <a:t>Messages</a:t>
            </a:r>
          </a:p>
        </p:txBody>
      </p:sp>
      <p:pic>
        <p:nvPicPr>
          <p:cNvPr id="12" name="Content Placeholder 4">
            <a:extLst>
              <a:ext uri="{FF2B5EF4-FFF2-40B4-BE49-F238E27FC236}">
                <a16:creationId xmlns:a16="http://schemas.microsoft.com/office/drawing/2014/main" id="{D8A93EB0-6861-44E0-89F8-FB11E80103AC}"/>
              </a:ext>
            </a:extLst>
          </p:cNvPr>
          <p:cNvPicPr>
            <a:picLocks noGrp="1" noChangeAspect="1"/>
          </p:cNvPicPr>
          <p:nvPr>
            <p:ph idx="1"/>
          </p:nvPr>
        </p:nvPicPr>
        <p:blipFill>
          <a:blip r:embed="rId5"/>
          <a:stretch>
            <a:fillRect/>
          </a:stretch>
        </p:blipFill>
        <p:spPr>
          <a:xfrm>
            <a:off x="1838145" y="3012845"/>
            <a:ext cx="6605588" cy="663159"/>
          </a:xfrm>
          <a:prstGeom prst="rect">
            <a:avLst/>
          </a:prstGeom>
        </p:spPr>
      </p:pic>
      <p:pic>
        <p:nvPicPr>
          <p:cNvPr id="13" name="Picture 12">
            <a:extLst>
              <a:ext uri="{FF2B5EF4-FFF2-40B4-BE49-F238E27FC236}">
                <a16:creationId xmlns:a16="http://schemas.microsoft.com/office/drawing/2014/main" id="{D01E2F5F-F4A3-4B41-8D52-18F93C87A1DF}"/>
              </a:ext>
            </a:extLst>
          </p:cNvPr>
          <p:cNvPicPr>
            <a:picLocks noChangeAspect="1"/>
          </p:cNvPicPr>
          <p:nvPr/>
        </p:nvPicPr>
        <p:blipFill>
          <a:blip r:embed="rId6"/>
          <a:stretch>
            <a:fillRect/>
          </a:stretch>
        </p:blipFill>
        <p:spPr>
          <a:xfrm>
            <a:off x="66673" y="3915878"/>
            <a:ext cx="5945487" cy="1040634"/>
          </a:xfrm>
          <a:prstGeom prst="rect">
            <a:avLst/>
          </a:prstGeom>
        </p:spPr>
      </p:pic>
      <p:pic>
        <p:nvPicPr>
          <p:cNvPr id="14" name="Picture 13">
            <a:extLst>
              <a:ext uri="{FF2B5EF4-FFF2-40B4-BE49-F238E27FC236}">
                <a16:creationId xmlns:a16="http://schemas.microsoft.com/office/drawing/2014/main" id="{ABF4233E-A701-4D90-8026-EE7074A32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87" y="5013176"/>
            <a:ext cx="7276618" cy="917831"/>
          </a:xfrm>
          <a:prstGeom prst="rect">
            <a:avLst/>
          </a:prstGeom>
        </p:spPr>
      </p:pic>
      <p:grpSp>
        <p:nvGrpSpPr>
          <p:cNvPr id="6" name="Group 5">
            <a:extLst>
              <a:ext uri="{FF2B5EF4-FFF2-40B4-BE49-F238E27FC236}">
                <a16:creationId xmlns:a16="http://schemas.microsoft.com/office/drawing/2014/main" id="{70B80426-7690-4D31-9C34-B63F9F859463}"/>
              </a:ext>
            </a:extLst>
          </p:cNvPr>
          <p:cNvGrpSpPr/>
          <p:nvPr/>
        </p:nvGrpSpPr>
        <p:grpSpPr>
          <a:xfrm>
            <a:off x="6578045" y="1600348"/>
            <a:ext cx="2565955" cy="646462"/>
            <a:chOff x="6578045" y="1600348"/>
            <a:chExt cx="2565955" cy="646462"/>
          </a:xfrm>
        </p:grpSpPr>
        <p:sp>
          <p:nvSpPr>
            <p:cNvPr id="4" name="Callout: Line 3">
              <a:extLst>
                <a:ext uri="{FF2B5EF4-FFF2-40B4-BE49-F238E27FC236}">
                  <a16:creationId xmlns:a16="http://schemas.microsoft.com/office/drawing/2014/main" id="{EB25D42E-3958-43C2-967B-E1399B314439}"/>
                </a:ext>
              </a:extLst>
            </p:cNvPr>
            <p:cNvSpPr/>
            <p:nvPr/>
          </p:nvSpPr>
          <p:spPr>
            <a:xfrm>
              <a:off x="6578045" y="1600348"/>
              <a:ext cx="2565955" cy="646462"/>
            </a:xfrm>
            <a:prstGeom prst="borderCallout1">
              <a:avLst>
                <a:gd name="adj1" fmla="val 18750"/>
                <a:gd name="adj2" fmla="val -8333"/>
                <a:gd name="adj3" fmla="val 107566"/>
                <a:gd name="adj4" fmla="val -111992"/>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pic>
          <p:nvPicPr>
            <p:cNvPr id="5" name="Picture 4">
              <a:extLst>
                <a:ext uri="{FF2B5EF4-FFF2-40B4-BE49-F238E27FC236}">
                  <a16:creationId xmlns:a16="http://schemas.microsoft.com/office/drawing/2014/main" id="{906135A4-274B-4976-AE80-F97819249729}"/>
                </a:ext>
              </a:extLst>
            </p:cNvPr>
            <p:cNvPicPr>
              <a:picLocks noChangeAspect="1"/>
            </p:cNvPicPr>
            <p:nvPr/>
          </p:nvPicPr>
          <p:blipFill>
            <a:blip r:embed="rId8"/>
            <a:stretch>
              <a:fillRect/>
            </a:stretch>
          </p:blipFill>
          <p:spPr>
            <a:xfrm>
              <a:off x="6602023" y="1656869"/>
              <a:ext cx="2517998" cy="533420"/>
            </a:xfrm>
            <a:prstGeom prst="rect">
              <a:avLst/>
            </a:prstGeom>
          </p:spPr>
        </p:pic>
      </p:grpSp>
    </p:spTree>
    <p:extLst>
      <p:ext uri="{BB962C8B-B14F-4D97-AF65-F5344CB8AC3E}">
        <p14:creationId xmlns:p14="http://schemas.microsoft.com/office/powerpoint/2010/main" val="371570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77CE95B-7BA1-4BC8-9DDF-A66A25C4BAD7}"/>
              </a:ext>
            </a:extLst>
          </p:cNvPr>
          <p:cNvPicPr>
            <a:picLocks noChangeAspect="1"/>
          </p:cNvPicPr>
          <p:nvPr/>
        </p:nvPicPr>
        <p:blipFill>
          <a:blip r:embed="rId3"/>
          <a:stretch>
            <a:fillRect/>
          </a:stretch>
        </p:blipFill>
        <p:spPr>
          <a:xfrm>
            <a:off x="332556" y="4509120"/>
            <a:ext cx="8343900" cy="704850"/>
          </a:xfrm>
          <a:prstGeom prst="rect">
            <a:avLst/>
          </a:prstGeom>
        </p:spPr>
      </p:pic>
      <p:pic>
        <p:nvPicPr>
          <p:cNvPr id="23" name="Picture 22">
            <a:extLst>
              <a:ext uri="{FF2B5EF4-FFF2-40B4-BE49-F238E27FC236}">
                <a16:creationId xmlns:a16="http://schemas.microsoft.com/office/drawing/2014/main" id="{7ACF4F1C-F4B2-4FDE-B7B6-B268D1673B07}"/>
              </a:ext>
            </a:extLst>
          </p:cNvPr>
          <p:cNvPicPr>
            <a:picLocks noChangeAspect="1"/>
          </p:cNvPicPr>
          <p:nvPr/>
        </p:nvPicPr>
        <p:blipFill>
          <a:blip r:embed="rId4"/>
          <a:stretch>
            <a:fillRect/>
          </a:stretch>
        </p:blipFill>
        <p:spPr>
          <a:xfrm>
            <a:off x="157039" y="1557884"/>
            <a:ext cx="7536589" cy="2178744"/>
          </a:xfrm>
          <a:prstGeom prst="rect">
            <a:avLst/>
          </a:prstGeom>
        </p:spPr>
      </p:pic>
      <p:sp>
        <p:nvSpPr>
          <p:cNvPr id="2" name="Title 1">
            <a:extLst>
              <a:ext uri="{FF2B5EF4-FFF2-40B4-BE49-F238E27FC236}">
                <a16:creationId xmlns:a16="http://schemas.microsoft.com/office/drawing/2014/main" id="{D446957E-A063-4E99-B01F-99835B1D9A13}"/>
              </a:ext>
            </a:extLst>
          </p:cNvPr>
          <p:cNvSpPr>
            <a:spLocks noGrp="1"/>
          </p:cNvSpPr>
          <p:nvPr>
            <p:ph type="title"/>
          </p:nvPr>
        </p:nvSpPr>
        <p:spPr/>
        <p:txBody>
          <a:bodyPr/>
          <a:lstStyle/>
          <a:p>
            <a:r>
              <a:rPr lang="nl-BE" dirty="0" err="1"/>
              <a:t>Deterministic</a:t>
            </a:r>
            <a:r>
              <a:rPr lang="nl-BE" dirty="0"/>
              <a:t> Message ID </a:t>
            </a:r>
            <a:r>
              <a:rPr lang="nl-BE" dirty="0" err="1"/>
              <a:t>Generation</a:t>
            </a:r>
            <a:endParaRPr lang="nl-BE" dirty="0"/>
          </a:p>
        </p:txBody>
      </p:sp>
      <p:sp>
        <p:nvSpPr>
          <p:cNvPr id="8" name="Callout: Bent Line 7">
            <a:extLst>
              <a:ext uri="{FF2B5EF4-FFF2-40B4-BE49-F238E27FC236}">
                <a16:creationId xmlns:a16="http://schemas.microsoft.com/office/drawing/2014/main" id="{79FE60A2-9C31-4594-9DEF-161118B999AC}"/>
              </a:ext>
            </a:extLst>
          </p:cNvPr>
          <p:cNvSpPr/>
          <p:nvPr/>
        </p:nvSpPr>
        <p:spPr>
          <a:xfrm>
            <a:off x="6300192" y="1122969"/>
            <a:ext cx="2664296" cy="559162"/>
          </a:xfrm>
          <a:prstGeom prst="borderCallout2">
            <a:avLst>
              <a:gd name="adj1" fmla="val 18750"/>
              <a:gd name="adj2" fmla="val -8333"/>
              <a:gd name="adj3" fmla="val 18750"/>
              <a:gd name="adj4" fmla="val -16667"/>
              <a:gd name="adj5" fmla="val 76603"/>
              <a:gd name="adj6" fmla="val -65501"/>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r>
              <a:rPr lang="nl-BE" sz="1400" dirty="0" err="1"/>
              <a:t>Not</a:t>
            </a:r>
            <a:r>
              <a:rPr lang="nl-BE" sz="1400" dirty="0"/>
              <a:t> </a:t>
            </a:r>
            <a:r>
              <a:rPr lang="nl-BE" sz="1400" dirty="0" err="1"/>
              <a:t>stored</a:t>
            </a:r>
            <a:r>
              <a:rPr lang="nl-BE" sz="1400" dirty="0"/>
              <a:t> in </a:t>
            </a:r>
            <a:r>
              <a:rPr lang="nl-BE" sz="1400" dirty="0" err="1"/>
              <a:t>db</a:t>
            </a:r>
            <a:endParaRPr lang="nl-BE" sz="1400" dirty="0"/>
          </a:p>
          <a:p>
            <a:pPr algn="ctr">
              <a:lnSpc>
                <a:spcPct val="110000"/>
              </a:lnSpc>
              <a:spcBef>
                <a:spcPts val="200"/>
              </a:spcBef>
              <a:spcAft>
                <a:spcPts val="200"/>
              </a:spcAft>
            </a:pPr>
            <a:r>
              <a:rPr lang="nl-BE" sz="1400" dirty="0" err="1"/>
              <a:t>Only</a:t>
            </a:r>
            <a:r>
              <a:rPr lang="nl-BE" sz="1400" dirty="0"/>
              <a:t> </a:t>
            </a:r>
            <a:r>
              <a:rPr lang="nl-BE" sz="1400" dirty="0" err="1"/>
              <a:t>used</a:t>
            </a:r>
            <a:r>
              <a:rPr lang="nl-BE" sz="1400" dirty="0"/>
              <a:t> </a:t>
            </a:r>
            <a:r>
              <a:rPr lang="nl-BE" sz="1400" dirty="0" err="1"/>
              <a:t>to</a:t>
            </a:r>
            <a:r>
              <a:rPr lang="nl-BE" sz="1400" dirty="0"/>
              <a:t> </a:t>
            </a:r>
            <a:r>
              <a:rPr lang="nl-BE" sz="1400" dirty="0" err="1"/>
              <a:t>create</a:t>
            </a:r>
            <a:r>
              <a:rPr lang="nl-BE" sz="1400" dirty="0"/>
              <a:t> </a:t>
            </a:r>
            <a:r>
              <a:rPr lang="nl-BE" sz="1400" dirty="0" err="1"/>
              <a:t>other</a:t>
            </a:r>
            <a:r>
              <a:rPr lang="nl-BE" sz="1400" dirty="0"/>
              <a:t> </a:t>
            </a:r>
            <a:r>
              <a:rPr lang="nl-BE" sz="1400" dirty="0" err="1"/>
              <a:t>guids</a:t>
            </a:r>
            <a:endParaRPr lang="nl-BE" sz="1400" dirty="0"/>
          </a:p>
        </p:txBody>
      </p:sp>
      <p:cxnSp>
        <p:nvCxnSpPr>
          <p:cNvPr id="10" name="Straight Arrow Connector 9">
            <a:extLst>
              <a:ext uri="{FF2B5EF4-FFF2-40B4-BE49-F238E27FC236}">
                <a16:creationId xmlns:a16="http://schemas.microsoft.com/office/drawing/2014/main" id="{076781E5-063E-454F-BD10-AEB80E2F4E04}"/>
              </a:ext>
            </a:extLst>
          </p:cNvPr>
          <p:cNvCxnSpPr>
            <a:cxnSpLocks/>
          </p:cNvCxnSpPr>
          <p:nvPr/>
        </p:nvCxnSpPr>
        <p:spPr>
          <a:xfrm>
            <a:off x="683568" y="3042754"/>
            <a:ext cx="2448272" cy="1970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7F0098-F200-4B14-B110-EA88EC70A17F}"/>
              </a:ext>
            </a:extLst>
          </p:cNvPr>
          <p:cNvCxnSpPr>
            <a:cxnSpLocks/>
          </p:cNvCxnSpPr>
          <p:nvPr/>
        </p:nvCxnSpPr>
        <p:spPr>
          <a:xfrm>
            <a:off x="611560" y="2647256"/>
            <a:ext cx="2520280" cy="210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04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D729-DE55-430B-81E1-06CB237B3CE3}"/>
              </a:ext>
            </a:extLst>
          </p:cNvPr>
          <p:cNvSpPr>
            <a:spLocks noGrp="1"/>
          </p:cNvSpPr>
          <p:nvPr>
            <p:ph type="title"/>
          </p:nvPr>
        </p:nvSpPr>
        <p:spPr/>
        <p:txBody>
          <a:bodyPr/>
          <a:lstStyle/>
          <a:p>
            <a:r>
              <a:rPr lang="nl-BE" dirty="0"/>
              <a:t>SQL Stream Store</a:t>
            </a:r>
          </a:p>
        </p:txBody>
      </p:sp>
      <p:sp>
        <p:nvSpPr>
          <p:cNvPr id="3" name="Content Placeholder 2">
            <a:extLst>
              <a:ext uri="{FF2B5EF4-FFF2-40B4-BE49-F238E27FC236}">
                <a16:creationId xmlns:a16="http://schemas.microsoft.com/office/drawing/2014/main" id="{A94FAF75-6043-4962-9A1B-0A2E059AE668}"/>
              </a:ext>
            </a:extLst>
          </p:cNvPr>
          <p:cNvSpPr>
            <a:spLocks noGrp="1"/>
          </p:cNvSpPr>
          <p:nvPr>
            <p:ph idx="1"/>
          </p:nvPr>
        </p:nvSpPr>
        <p:spPr>
          <a:xfrm>
            <a:off x="1115616" y="1292225"/>
            <a:ext cx="7056784" cy="4656138"/>
          </a:xfrm>
        </p:spPr>
        <p:txBody>
          <a:bodyPr/>
          <a:lstStyle/>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r>
              <a:rPr lang="en-US" sz="1800" i="1" dirty="0"/>
              <a:t>“SQL Stream Store is a .NET </a:t>
            </a:r>
            <a:r>
              <a:rPr lang="en-US" sz="1800" b="1" i="1" dirty="0"/>
              <a:t>library</a:t>
            </a:r>
            <a:r>
              <a:rPr lang="en-US" sz="1800" i="1" dirty="0"/>
              <a:t> to assist with developing applications that use </a:t>
            </a:r>
            <a:r>
              <a:rPr lang="en-US" sz="1800" b="1" i="1" dirty="0"/>
              <a:t>event sourcing </a:t>
            </a:r>
            <a:r>
              <a:rPr lang="en-US" sz="1800" b="1" i="1" u="sng" dirty="0"/>
              <a:t>or</a:t>
            </a:r>
            <a:r>
              <a:rPr lang="en-US" sz="1800" i="1" dirty="0"/>
              <a:t> wish to use </a:t>
            </a:r>
            <a:r>
              <a:rPr lang="en-US" sz="1800" b="1" i="1" dirty="0"/>
              <a:t>stream based patterns</a:t>
            </a:r>
            <a:r>
              <a:rPr lang="en-US" sz="1800" i="1" dirty="0"/>
              <a:t> </a:t>
            </a:r>
            <a:r>
              <a:rPr lang="en-US" sz="1800" b="1" i="1" dirty="0"/>
              <a:t>over a relational database </a:t>
            </a:r>
            <a:r>
              <a:rPr lang="en-US" sz="1800" i="1" dirty="0"/>
              <a:t>and </a:t>
            </a:r>
            <a:r>
              <a:rPr lang="en-US" sz="1800" b="1" i="1" dirty="0"/>
              <a:t>existing</a:t>
            </a:r>
            <a:r>
              <a:rPr lang="en-US" sz="1800" i="1" dirty="0"/>
              <a:t> operational </a:t>
            </a:r>
            <a:r>
              <a:rPr lang="en-US" sz="1800" b="1" i="1" dirty="0"/>
              <a:t>infrastructure</a:t>
            </a:r>
            <a:r>
              <a:rPr lang="en-US" sz="1800" i="1" dirty="0"/>
              <a:t>.”</a:t>
            </a:r>
          </a:p>
          <a:p>
            <a:pPr marL="0" indent="0">
              <a:buNone/>
            </a:pPr>
            <a:endParaRPr lang="en-US" i="1" dirty="0"/>
          </a:p>
          <a:p>
            <a:pPr marL="0" indent="0">
              <a:buNone/>
            </a:pPr>
            <a:endParaRPr lang="nl-BE" i="1" dirty="0"/>
          </a:p>
          <a:p>
            <a:endParaRPr lang="nl-BE" dirty="0"/>
          </a:p>
        </p:txBody>
      </p:sp>
      <p:pic>
        <p:nvPicPr>
          <p:cNvPr id="4" name="Picture 3">
            <a:extLst>
              <a:ext uri="{FF2B5EF4-FFF2-40B4-BE49-F238E27FC236}">
                <a16:creationId xmlns:a16="http://schemas.microsoft.com/office/drawing/2014/main" id="{A69CCA62-3AE3-4FF4-A8B0-3917976E6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4214034"/>
            <a:ext cx="2590800" cy="1762125"/>
          </a:xfrm>
          <a:prstGeom prst="rect">
            <a:avLst/>
          </a:prstGeom>
        </p:spPr>
      </p:pic>
    </p:spTree>
    <p:extLst>
      <p:ext uri="{BB962C8B-B14F-4D97-AF65-F5344CB8AC3E}">
        <p14:creationId xmlns:p14="http://schemas.microsoft.com/office/powerpoint/2010/main" val="3189233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95D3-B84F-451F-A41B-974B2A88E3D5}"/>
              </a:ext>
            </a:extLst>
          </p:cNvPr>
          <p:cNvSpPr>
            <a:spLocks noGrp="1"/>
          </p:cNvSpPr>
          <p:nvPr>
            <p:ph type="title"/>
          </p:nvPr>
        </p:nvSpPr>
        <p:spPr/>
        <p:txBody>
          <a:bodyPr/>
          <a:lstStyle/>
          <a:p>
            <a:r>
              <a:rPr lang="nl-BE" dirty="0" err="1"/>
              <a:t>Essential</a:t>
            </a:r>
            <a:r>
              <a:rPr lang="nl-BE" dirty="0"/>
              <a:t> </a:t>
            </a:r>
            <a:r>
              <a:rPr lang="nl-BE" dirty="0" err="1"/>
              <a:t>vs</a:t>
            </a:r>
            <a:r>
              <a:rPr lang="nl-BE" dirty="0"/>
              <a:t> </a:t>
            </a:r>
            <a:r>
              <a:rPr lang="nl-BE" dirty="0" err="1"/>
              <a:t>Accidental</a:t>
            </a:r>
            <a:r>
              <a:rPr lang="nl-BE" dirty="0"/>
              <a:t> </a:t>
            </a:r>
            <a:r>
              <a:rPr lang="nl-BE" dirty="0" err="1"/>
              <a:t>complexity</a:t>
            </a:r>
            <a:endParaRPr lang="nl-BE" dirty="0"/>
          </a:p>
        </p:txBody>
      </p:sp>
      <p:sp>
        <p:nvSpPr>
          <p:cNvPr id="3" name="Content Placeholder 2">
            <a:extLst>
              <a:ext uri="{FF2B5EF4-FFF2-40B4-BE49-F238E27FC236}">
                <a16:creationId xmlns:a16="http://schemas.microsoft.com/office/drawing/2014/main" id="{3CE54FF8-327B-4EE1-93D5-18AFD3AF0609}"/>
              </a:ext>
            </a:extLst>
          </p:cNvPr>
          <p:cNvSpPr>
            <a:spLocks noGrp="1"/>
          </p:cNvSpPr>
          <p:nvPr>
            <p:ph idx="1"/>
          </p:nvPr>
        </p:nvSpPr>
        <p:spPr/>
        <p:txBody>
          <a:bodyPr/>
          <a:lstStyle/>
          <a:p>
            <a:pPr fontAlgn="ctr"/>
            <a:r>
              <a:rPr lang="nl-BE" dirty="0"/>
              <a:t>The </a:t>
            </a:r>
            <a:r>
              <a:rPr lang="nl-BE" dirty="0" err="1"/>
              <a:t>problem</a:t>
            </a:r>
            <a:r>
              <a:rPr lang="nl-BE" dirty="0"/>
              <a:t> ~ </a:t>
            </a:r>
            <a:r>
              <a:rPr lang="nl-BE" dirty="0" err="1"/>
              <a:t>requirements</a:t>
            </a:r>
            <a:endParaRPr lang="nl-BE" dirty="0"/>
          </a:p>
          <a:p>
            <a:pPr lvl="1" fontAlgn="ctr"/>
            <a:r>
              <a:rPr lang="nl-BE" dirty="0" err="1"/>
              <a:t>Our</a:t>
            </a:r>
            <a:r>
              <a:rPr lang="nl-BE" dirty="0"/>
              <a:t> system </a:t>
            </a:r>
            <a:r>
              <a:rPr lang="nl-BE" dirty="0" err="1"/>
              <a:t>should</a:t>
            </a:r>
            <a:r>
              <a:rPr lang="nl-BE" dirty="0"/>
              <a:t> have a way </a:t>
            </a:r>
            <a:r>
              <a:rPr lang="nl-BE" dirty="0" err="1"/>
              <a:t>to</a:t>
            </a:r>
            <a:r>
              <a:rPr lang="nl-BE" dirty="0"/>
              <a:t> do </a:t>
            </a:r>
            <a:r>
              <a:rPr lang="nl-BE" dirty="0" err="1"/>
              <a:t>fast</a:t>
            </a:r>
            <a:r>
              <a:rPr lang="nl-BE" dirty="0"/>
              <a:t> </a:t>
            </a:r>
            <a:r>
              <a:rPr lang="nl-BE" dirty="0" err="1"/>
              <a:t>text</a:t>
            </a:r>
            <a:r>
              <a:rPr lang="nl-BE" dirty="0"/>
              <a:t> </a:t>
            </a:r>
            <a:r>
              <a:rPr lang="nl-BE" dirty="0" err="1"/>
              <a:t>searching</a:t>
            </a:r>
            <a:endParaRPr lang="nl-BE" dirty="0"/>
          </a:p>
          <a:p>
            <a:pPr lvl="1" fontAlgn="ctr"/>
            <a:endParaRPr lang="nl-BE" dirty="0"/>
          </a:p>
          <a:p>
            <a:pPr fontAlgn="ctr"/>
            <a:r>
              <a:rPr lang="nl-BE" dirty="0"/>
              <a:t>The right tool </a:t>
            </a:r>
            <a:r>
              <a:rPr lang="nl-BE" dirty="0" err="1"/>
              <a:t>for</a:t>
            </a:r>
            <a:r>
              <a:rPr lang="nl-BE" dirty="0"/>
              <a:t> </a:t>
            </a:r>
            <a:r>
              <a:rPr lang="nl-BE" dirty="0" err="1"/>
              <a:t>the</a:t>
            </a:r>
            <a:r>
              <a:rPr lang="nl-BE" dirty="0"/>
              <a:t> job</a:t>
            </a:r>
          </a:p>
          <a:p>
            <a:pPr lvl="1" fontAlgn="ctr"/>
            <a:r>
              <a:rPr lang="nl-BE" dirty="0"/>
              <a:t>Document Db </a:t>
            </a:r>
            <a:r>
              <a:rPr lang="nl-BE" dirty="0" err="1"/>
              <a:t>for</a:t>
            </a:r>
            <a:r>
              <a:rPr lang="nl-BE" dirty="0"/>
              <a:t> document like data</a:t>
            </a:r>
          </a:p>
          <a:p>
            <a:pPr lvl="1" fontAlgn="ctr"/>
            <a:r>
              <a:rPr lang="nl-BE" dirty="0" err="1"/>
              <a:t>Graph</a:t>
            </a:r>
            <a:r>
              <a:rPr lang="nl-BE" dirty="0"/>
              <a:t> </a:t>
            </a:r>
            <a:r>
              <a:rPr lang="nl-BE" dirty="0" err="1"/>
              <a:t>db</a:t>
            </a:r>
            <a:r>
              <a:rPr lang="nl-BE" dirty="0"/>
              <a:t> </a:t>
            </a:r>
            <a:r>
              <a:rPr lang="nl-BE" dirty="0" err="1"/>
              <a:t>for</a:t>
            </a:r>
            <a:r>
              <a:rPr lang="nl-BE" dirty="0"/>
              <a:t> </a:t>
            </a:r>
            <a:r>
              <a:rPr lang="nl-BE" dirty="0" err="1"/>
              <a:t>relationship</a:t>
            </a:r>
            <a:r>
              <a:rPr lang="nl-BE" dirty="0"/>
              <a:t> data</a:t>
            </a:r>
          </a:p>
          <a:p>
            <a:pPr lvl="1" fontAlgn="ctr"/>
            <a:r>
              <a:rPr lang="nl-BE" dirty="0" err="1"/>
              <a:t>Lucene</a:t>
            </a:r>
            <a:r>
              <a:rPr lang="nl-BE" dirty="0"/>
              <a:t> </a:t>
            </a:r>
            <a:r>
              <a:rPr lang="nl-BE" dirty="0" err="1"/>
              <a:t>for</a:t>
            </a:r>
            <a:r>
              <a:rPr lang="nl-BE" dirty="0"/>
              <a:t> </a:t>
            </a:r>
            <a:r>
              <a:rPr lang="nl-BE" dirty="0" err="1"/>
              <a:t>text</a:t>
            </a:r>
            <a:r>
              <a:rPr lang="nl-BE" dirty="0"/>
              <a:t> search</a:t>
            </a:r>
          </a:p>
          <a:p>
            <a:endParaRPr lang="nl-BE" dirty="0"/>
          </a:p>
        </p:txBody>
      </p:sp>
      <p:pic>
        <p:nvPicPr>
          <p:cNvPr id="4" name="Picture 3">
            <a:extLst>
              <a:ext uri="{FF2B5EF4-FFF2-40B4-BE49-F238E27FC236}">
                <a16:creationId xmlns:a16="http://schemas.microsoft.com/office/drawing/2014/main" id="{759AA7E1-D26D-439F-83FC-8FC36C290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3803650"/>
            <a:ext cx="2590800" cy="1762125"/>
          </a:xfrm>
          <a:prstGeom prst="rect">
            <a:avLst/>
          </a:prstGeom>
        </p:spPr>
      </p:pic>
    </p:spTree>
    <p:extLst>
      <p:ext uri="{BB962C8B-B14F-4D97-AF65-F5344CB8AC3E}">
        <p14:creationId xmlns:p14="http://schemas.microsoft.com/office/powerpoint/2010/main" val="1467977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784C-B52C-496A-A427-C7B161E8A781}"/>
              </a:ext>
            </a:extLst>
          </p:cNvPr>
          <p:cNvSpPr>
            <a:spLocks noGrp="1"/>
          </p:cNvSpPr>
          <p:nvPr>
            <p:ph type="title"/>
          </p:nvPr>
        </p:nvSpPr>
        <p:spPr/>
        <p:txBody>
          <a:bodyPr/>
          <a:lstStyle/>
          <a:p>
            <a:r>
              <a:rPr lang="nl-BE" dirty="0" err="1"/>
              <a:t>Advantages</a:t>
            </a:r>
            <a:r>
              <a:rPr lang="nl-BE" dirty="0"/>
              <a:t> of ES</a:t>
            </a:r>
          </a:p>
        </p:txBody>
      </p:sp>
      <p:sp>
        <p:nvSpPr>
          <p:cNvPr id="3" name="Content Placeholder 2">
            <a:extLst>
              <a:ext uri="{FF2B5EF4-FFF2-40B4-BE49-F238E27FC236}">
                <a16:creationId xmlns:a16="http://schemas.microsoft.com/office/drawing/2014/main" id="{0AC52962-9D6C-403C-98B7-73B02BEACEA3}"/>
              </a:ext>
            </a:extLst>
          </p:cNvPr>
          <p:cNvSpPr>
            <a:spLocks noGrp="1"/>
          </p:cNvSpPr>
          <p:nvPr>
            <p:ph idx="1"/>
          </p:nvPr>
        </p:nvSpPr>
        <p:spPr/>
        <p:txBody>
          <a:bodyPr/>
          <a:lstStyle/>
          <a:p>
            <a:pPr marL="0" indent="0"/>
            <a:r>
              <a:rPr lang="en-US" dirty="0"/>
              <a:t>Martin Fowler</a:t>
            </a:r>
          </a:p>
          <a:p>
            <a:pPr lvl="1">
              <a:buFont typeface="Arial" panose="020B0604020202020204" pitchFamily="34" charset="0"/>
              <a:buChar char="•"/>
            </a:pPr>
            <a:r>
              <a:rPr lang="en-US" sz="1400" dirty="0"/>
              <a:t>Complete Rebuild</a:t>
            </a:r>
          </a:p>
          <a:p>
            <a:pPr lvl="1">
              <a:buFont typeface="Arial" panose="020B0604020202020204" pitchFamily="34" charset="0"/>
              <a:buChar char="•"/>
            </a:pPr>
            <a:r>
              <a:rPr lang="en-US" sz="1400" dirty="0"/>
              <a:t>Temporal Query</a:t>
            </a:r>
          </a:p>
          <a:p>
            <a:pPr lvl="1">
              <a:buFont typeface="Arial" panose="020B0604020202020204" pitchFamily="34" charset="0"/>
              <a:buChar char="•"/>
            </a:pPr>
            <a:r>
              <a:rPr lang="en-US" sz="1400" dirty="0"/>
              <a:t>Event Replay</a:t>
            </a:r>
          </a:p>
          <a:p>
            <a:pPr marL="0" indent="0"/>
            <a:endParaRPr lang="en-US" dirty="0"/>
          </a:p>
          <a:p>
            <a:pPr marL="0" indent="0"/>
            <a:r>
              <a:rPr lang="en-US" dirty="0"/>
              <a:t>Ask these questions</a:t>
            </a:r>
          </a:p>
          <a:p>
            <a:pPr lvl="1">
              <a:buFont typeface="Arial" panose="020B0604020202020204" pitchFamily="34" charset="0"/>
              <a:buChar char="•"/>
            </a:pPr>
            <a:r>
              <a:rPr lang="en-US" sz="1400" dirty="0"/>
              <a:t>Are your entities express behaviors that involve a lot of important delta changes (increase balance, lower price by 20% etc.).</a:t>
            </a:r>
          </a:p>
          <a:p>
            <a:pPr lvl="1">
              <a:buFont typeface="Arial" panose="020B0604020202020204" pitchFamily="34" charset="0"/>
              <a:buChar char="•"/>
            </a:pPr>
            <a:r>
              <a:rPr lang="en-US" sz="1400" dirty="0"/>
              <a:t>Do you need extremely </a:t>
            </a:r>
            <a:r>
              <a:rPr lang="en-US" sz="1400" b="1" dirty="0"/>
              <a:t>detailed audit logs</a:t>
            </a:r>
            <a:r>
              <a:rPr lang="en-US" sz="1400" dirty="0"/>
              <a:t>?</a:t>
            </a:r>
          </a:p>
          <a:p>
            <a:pPr lvl="1">
              <a:buFont typeface="Arial" panose="020B0604020202020204" pitchFamily="34" charset="0"/>
              <a:buChar char="•"/>
            </a:pPr>
            <a:r>
              <a:rPr lang="en-US" sz="1400" dirty="0"/>
              <a:t>Do you need the </a:t>
            </a:r>
            <a:r>
              <a:rPr lang="en-US" sz="1400" b="1" dirty="0"/>
              <a:t>ability to revert some of the changes</a:t>
            </a:r>
            <a:r>
              <a:rPr lang="en-US" sz="1400" dirty="0"/>
              <a:t> easily?</a:t>
            </a:r>
          </a:p>
          <a:p>
            <a:pPr lvl="1">
              <a:buFont typeface="Arial" panose="020B0604020202020204" pitchFamily="34" charset="0"/>
              <a:buChar char="•"/>
            </a:pPr>
            <a:r>
              <a:rPr lang="en-US" sz="1400" dirty="0"/>
              <a:t>Can you deal with </a:t>
            </a:r>
            <a:r>
              <a:rPr lang="en-US" sz="1400" b="1" dirty="0"/>
              <a:t>eventual consistency</a:t>
            </a:r>
            <a:r>
              <a:rPr lang="en-US" sz="1400" dirty="0"/>
              <a:t>?</a:t>
            </a:r>
          </a:p>
          <a:p>
            <a:pPr>
              <a:buFont typeface="Arial" panose="020B0604020202020204" pitchFamily="34" charset="0"/>
              <a:buChar char="•"/>
            </a:pPr>
            <a:endParaRPr lang="nl-BE" dirty="0"/>
          </a:p>
        </p:txBody>
      </p:sp>
    </p:spTree>
    <p:extLst>
      <p:ext uri="{BB962C8B-B14F-4D97-AF65-F5344CB8AC3E}">
        <p14:creationId xmlns:p14="http://schemas.microsoft.com/office/powerpoint/2010/main" val="1012617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465B-B3F1-470C-B2F2-31E3FF8D5257}"/>
              </a:ext>
            </a:extLst>
          </p:cNvPr>
          <p:cNvSpPr>
            <a:spLocks noGrp="1"/>
          </p:cNvSpPr>
          <p:nvPr>
            <p:ph type="title"/>
          </p:nvPr>
        </p:nvSpPr>
        <p:spPr/>
        <p:txBody>
          <a:bodyPr/>
          <a:lstStyle/>
          <a:p>
            <a:r>
              <a:rPr lang="nl-BE" dirty="0" err="1"/>
              <a:t>Advantages</a:t>
            </a:r>
            <a:r>
              <a:rPr lang="nl-BE" dirty="0"/>
              <a:t> of </a:t>
            </a:r>
            <a:r>
              <a:rPr lang="en-US" dirty="0"/>
              <a:t>append-only streams of immutable events</a:t>
            </a:r>
            <a:endParaRPr lang="nl-BE" dirty="0"/>
          </a:p>
        </p:txBody>
      </p:sp>
      <p:sp>
        <p:nvSpPr>
          <p:cNvPr id="3" name="Content Placeholder 2">
            <a:extLst>
              <a:ext uri="{FF2B5EF4-FFF2-40B4-BE49-F238E27FC236}">
                <a16:creationId xmlns:a16="http://schemas.microsoft.com/office/drawing/2014/main" id="{CE8DC4EC-E9C3-4B0F-9F31-F883C4E9D48A}"/>
              </a:ext>
            </a:extLst>
          </p:cNvPr>
          <p:cNvSpPr>
            <a:spLocks noGrp="1"/>
          </p:cNvSpPr>
          <p:nvPr>
            <p:ph idx="1"/>
          </p:nvPr>
        </p:nvSpPr>
        <p:spPr/>
        <p:txBody>
          <a:bodyPr/>
          <a:lstStyle/>
          <a:p>
            <a:pPr marL="0" indent="0"/>
            <a:r>
              <a:rPr lang="en-US" b="1" dirty="0"/>
              <a:t>Loose coupling</a:t>
            </a:r>
            <a:endParaRPr lang="en-US" dirty="0"/>
          </a:p>
          <a:p>
            <a:pPr lvl="2">
              <a:buFont typeface="Arial" panose="020B0604020202020204" pitchFamily="34" charset="0"/>
              <a:buChar char="•"/>
            </a:pPr>
            <a:r>
              <a:rPr lang="en-US" sz="1400" dirty="0"/>
              <a:t>between read and write parts of your application</a:t>
            </a:r>
          </a:p>
          <a:p>
            <a:r>
              <a:rPr lang="en-US" b="1" dirty="0"/>
              <a:t>Read and write performance</a:t>
            </a:r>
            <a:r>
              <a:rPr lang="en-US" dirty="0"/>
              <a:t>  </a:t>
            </a:r>
          </a:p>
          <a:p>
            <a:pPr lvl="2">
              <a:buFont typeface="Arial" panose="020B0604020202020204" pitchFamily="34" charset="0"/>
              <a:buChar char="•"/>
            </a:pPr>
            <a:r>
              <a:rPr lang="en-US" sz="1400" dirty="0"/>
              <a:t>Store as event </a:t>
            </a:r>
            <a:r>
              <a:rPr lang="en-US" sz="1400" dirty="0">
                <a:sym typeface="Wingdings" panose="05000000000000000000" pitchFamily="2" charset="2"/>
              </a:rPr>
              <a:t> f</a:t>
            </a:r>
            <a:r>
              <a:rPr lang="en-US" sz="1400" dirty="0"/>
              <a:t>aster writes</a:t>
            </a:r>
          </a:p>
          <a:p>
            <a:pPr lvl="2">
              <a:buFont typeface="Arial" panose="020B0604020202020204" pitchFamily="34" charset="0"/>
              <a:buChar char="•"/>
            </a:pPr>
            <a:r>
              <a:rPr lang="en-US" sz="1400" dirty="0"/>
              <a:t>Denormalization of  reads </a:t>
            </a:r>
            <a:r>
              <a:rPr lang="en-US" sz="1400" dirty="0">
                <a:sym typeface="Wingdings" panose="05000000000000000000" pitchFamily="2" charset="2"/>
              </a:rPr>
              <a:t> </a:t>
            </a:r>
            <a:r>
              <a:rPr lang="en-US" sz="1400" dirty="0"/>
              <a:t>faster reads</a:t>
            </a:r>
          </a:p>
          <a:p>
            <a:r>
              <a:rPr lang="en-US" b="1" dirty="0"/>
              <a:t>Streams are great for scalability</a:t>
            </a:r>
          </a:p>
          <a:p>
            <a:pPr lvl="2">
              <a:buFont typeface="Arial" panose="020B0604020202020204" pitchFamily="34" charset="0"/>
              <a:buChar char="•"/>
            </a:pPr>
            <a:r>
              <a:rPr lang="en-US" dirty="0"/>
              <a:t>because they are a simple abstraction </a:t>
            </a:r>
            <a:r>
              <a:rPr lang="en-US" dirty="0">
                <a:sym typeface="Wingdings" panose="05000000000000000000" pitchFamily="2" charset="2"/>
              </a:rPr>
              <a:t> easier to parallelize</a:t>
            </a:r>
            <a:endParaRPr lang="en-US" dirty="0"/>
          </a:p>
          <a:p>
            <a:pPr lvl="2">
              <a:buFont typeface="Arial" panose="020B0604020202020204" pitchFamily="34" charset="0"/>
              <a:buChar char="•"/>
            </a:pPr>
            <a:r>
              <a:rPr lang="en-US" dirty="0"/>
              <a:t>and because they allow you to decompose your application into producers and consumers of streams </a:t>
            </a:r>
            <a:r>
              <a:rPr lang="en-US" dirty="0">
                <a:sym typeface="Wingdings" panose="05000000000000000000" pitchFamily="2" charset="2"/>
              </a:rPr>
              <a:t></a:t>
            </a:r>
            <a:r>
              <a:rPr lang="en-US" dirty="0"/>
              <a:t> scale independent</a:t>
            </a:r>
          </a:p>
          <a:p>
            <a:pPr marL="79375" lvl="1" indent="0">
              <a:buNone/>
            </a:pPr>
            <a:r>
              <a:rPr lang="en-US" b="1" dirty="0"/>
              <a:t>Flexibility and agility</a:t>
            </a:r>
          </a:p>
          <a:p>
            <a:pPr marL="365125" lvl="1" indent="-285750"/>
            <a:r>
              <a:rPr lang="en-US" sz="1400" dirty="0" err="1"/>
              <a:t>onRaw</a:t>
            </a:r>
            <a:r>
              <a:rPr lang="en-US" sz="1400" dirty="0"/>
              <a:t> events are simple and obvious that a “schema migration” doesn’t really make sense (you may just add a new field from time to time, but you don’t usually need to rewrite historic data into a new format). On the other hand, the ways in which you want to present data to users are much more complex, and may be continually changing. If you have an explicit translation process between the source of truth and the caches that you read from, you can experiment with new user interfaces by just building new caches using new logic, running the new system in parallel with the old one, gradually moving people over from the old system, and then discarding the old system (or reverting to the old system if the new one didn’t work). Such flexibility is incredibly liberating.</a:t>
            </a:r>
          </a:p>
          <a:p>
            <a:r>
              <a:rPr lang="en-US" dirty="0"/>
              <a:t>• </a:t>
            </a:r>
            <a:r>
              <a:rPr lang="en-US" b="1" dirty="0"/>
              <a:t>error scenarios are much easier</a:t>
            </a:r>
            <a:r>
              <a:rPr lang="en-US" dirty="0"/>
              <a:t> </a:t>
            </a:r>
            <a:r>
              <a:rPr lang="en-US" b="1" dirty="0"/>
              <a:t>to reason about if data is immutable</a:t>
            </a:r>
            <a:r>
              <a:rPr lang="en-US" dirty="0"/>
              <a:t>. If something goes wrong in your system, you can always replay events in the same order, and reconstruct exactly what happened (especially important in finance, where auditability is crucial). If you deploy buggy code that writes bad data to a database, you can just re-run it after you fixed the bug, and thus correct the outputs. Those things are not possible if your database writes are destructive.</a:t>
            </a:r>
          </a:p>
          <a:p>
            <a:endParaRPr lang="nl-BE" dirty="0"/>
          </a:p>
        </p:txBody>
      </p:sp>
    </p:spTree>
    <p:extLst>
      <p:ext uri="{BB962C8B-B14F-4D97-AF65-F5344CB8AC3E}">
        <p14:creationId xmlns:p14="http://schemas.microsoft.com/office/powerpoint/2010/main" val="3486569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E625-9EF2-40D2-B287-B13B010857EC}"/>
              </a:ext>
            </a:extLst>
          </p:cNvPr>
          <p:cNvSpPr>
            <a:spLocks noGrp="1"/>
          </p:cNvSpPr>
          <p:nvPr>
            <p:ph type="title"/>
          </p:nvPr>
        </p:nvSpPr>
        <p:spPr/>
        <p:txBody>
          <a:bodyPr/>
          <a:lstStyle/>
          <a:p>
            <a:r>
              <a:rPr lang="nl-BE" dirty="0"/>
              <a:t>Domain Events &amp; Integration Events</a:t>
            </a:r>
          </a:p>
        </p:txBody>
      </p:sp>
      <p:sp>
        <p:nvSpPr>
          <p:cNvPr id="3" name="Content Placeholder 2">
            <a:extLst>
              <a:ext uri="{FF2B5EF4-FFF2-40B4-BE49-F238E27FC236}">
                <a16:creationId xmlns:a16="http://schemas.microsoft.com/office/drawing/2014/main" id="{2DDE3CED-0A71-41F8-8BF9-DAF4FC3592B3}"/>
              </a:ext>
            </a:extLst>
          </p:cNvPr>
          <p:cNvSpPr>
            <a:spLocks noGrp="1"/>
          </p:cNvSpPr>
          <p:nvPr>
            <p:ph idx="1"/>
          </p:nvPr>
        </p:nvSpPr>
        <p:spPr/>
        <p:txBody>
          <a:bodyPr/>
          <a:lstStyle/>
          <a:p>
            <a:endParaRPr lang="nl-BE"/>
          </a:p>
        </p:txBody>
      </p:sp>
      <p:pic>
        <p:nvPicPr>
          <p:cNvPr id="4" name="Content Placeholder 4">
            <a:extLst>
              <a:ext uri="{FF2B5EF4-FFF2-40B4-BE49-F238E27FC236}">
                <a16:creationId xmlns:a16="http://schemas.microsoft.com/office/drawing/2014/main" id="{E9EF6DE3-8D74-4F88-89D6-BE87110EA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9801" y="1292225"/>
            <a:ext cx="8524398"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1051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0173-8141-4ABF-A03D-4DB9144EB18E}"/>
              </a:ext>
            </a:extLst>
          </p:cNvPr>
          <p:cNvSpPr>
            <a:spLocks noGrp="1"/>
          </p:cNvSpPr>
          <p:nvPr>
            <p:ph type="title"/>
          </p:nvPr>
        </p:nvSpPr>
        <p:spPr/>
        <p:txBody>
          <a:bodyPr/>
          <a:lstStyle/>
          <a:p>
            <a:endParaRPr lang="nl-BE" dirty="0"/>
          </a:p>
        </p:txBody>
      </p:sp>
      <p:sp>
        <p:nvSpPr>
          <p:cNvPr id="3" name="Content Placeholder 2">
            <a:extLst>
              <a:ext uri="{FF2B5EF4-FFF2-40B4-BE49-F238E27FC236}">
                <a16:creationId xmlns:a16="http://schemas.microsoft.com/office/drawing/2014/main" id="{90B9786B-99CC-4752-8D1E-4F9C24B7C0A2}"/>
              </a:ext>
            </a:extLst>
          </p:cNvPr>
          <p:cNvSpPr>
            <a:spLocks noGrp="1"/>
          </p:cNvSpPr>
          <p:nvPr>
            <p:ph idx="1"/>
          </p:nvPr>
        </p:nvSpPr>
        <p:spPr/>
        <p:txBody>
          <a:bodyPr/>
          <a:lstStyle/>
          <a:p>
            <a:endParaRPr lang="nl-BE"/>
          </a:p>
        </p:txBody>
      </p:sp>
      <p:pic>
        <p:nvPicPr>
          <p:cNvPr id="4" name="Picture 3">
            <a:extLst>
              <a:ext uri="{FF2B5EF4-FFF2-40B4-BE49-F238E27FC236}">
                <a16:creationId xmlns:a16="http://schemas.microsoft.com/office/drawing/2014/main" id="{72917763-DC6F-4145-8425-B3C014456E33}"/>
              </a:ext>
            </a:extLst>
          </p:cNvPr>
          <p:cNvPicPr>
            <a:picLocks noChangeAspect="1"/>
          </p:cNvPicPr>
          <p:nvPr/>
        </p:nvPicPr>
        <p:blipFill>
          <a:blip r:embed="rId2"/>
          <a:stretch>
            <a:fillRect/>
          </a:stretch>
        </p:blipFill>
        <p:spPr>
          <a:xfrm>
            <a:off x="3329318" y="1193476"/>
            <a:ext cx="5410237" cy="4355438"/>
          </a:xfrm>
          <a:prstGeom prst="rect">
            <a:avLst/>
          </a:prstGeom>
        </p:spPr>
      </p:pic>
    </p:spTree>
    <p:extLst>
      <p:ext uri="{BB962C8B-B14F-4D97-AF65-F5344CB8AC3E}">
        <p14:creationId xmlns:p14="http://schemas.microsoft.com/office/powerpoint/2010/main" val="3061666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465B-B3F1-470C-B2F2-31E3FF8D5257}"/>
              </a:ext>
            </a:extLst>
          </p:cNvPr>
          <p:cNvSpPr>
            <a:spLocks noGrp="1"/>
          </p:cNvSpPr>
          <p:nvPr>
            <p:ph type="title"/>
          </p:nvPr>
        </p:nvSpPr>
        <p:spPr/>
        <p:txBody>
          <a:bodyPr/>
          <a:lstStyle/>
          <a:p>
            <a:r>
              <a:rPr lang="nl-BE" dirty="0" err="1"/>
              <a:t>Advantages</a:t>
            </a:r>
            <a:r>
              <a:rPr lang="nl-BE" dirty="0"/>
              <a:t> of </a:t>
            </a:r>
            <a:r>
              <a:rPr lang="en-US" dirty="0"/>
              <a:t>append-only streams of immutable events</a:t>
            </a:r>
            <a:endParaRPr lang="nl-BE" dirty="0"/>
          </a:p>
        </p:txBody>
      </p:sp>
      <p:sp>
        <p:nvSpPr>
          <p:cNvPr id="3" name="Content Placeholder 2">
            <a:extLst>
              <a:ext uri="{FF2B5EF4-FFF2-40B4-BE49-F238E27FC236}">
                <a16:creationId xmlns:a16="http://schemas.microsoft.com/office/drawing/2014/main" id="{CE8DC4EC-E9C3-4B0F-9F31-F883C4E9D48A}"/>
              </a:ext>
            </a:extLst>
          </p:cNvPr>
          <p:cNvSpPr>
            <a:spLocks noGrp="1"/>
          </p:cNvSpPr>
          <p:nvPr>
            <p:ph idx="1"/>
          </p:nvPr>
        </p:nvSpPr>
        <p:spPr/>
        <p:txBody>
          <a:bodyPr/>
          <a:lstStyle/>
          <a:p>
            <a:r>
              <a:rPr lang="en-US" sz="1200" b="1" dirty="0"/>
              <a:t>• Loose coupling.</a:t>
            </a:r>
            <a:r>
              <a:rPr lang="en-US" sz="1200" dirty="0"/>
              <a:t> If you write data to the database in the same schema as you use for reading, you have tight coupling between the part of the application doing the writing and the part doing the reading. We know that loose coupling is a good design principle for software. By separating the form in which you write and read data, and by explicitly translating from one to the other, you get much looser coupling between different parts of your application.</a:t>
            </a:r>
          </a:p>
          <a:p>
            <a:r>
              <a:rPr lang="en-US" sz="1200" b="1" dirty="0"/>
              <a:t>• Read and write performance.</a:t>
            </a:r>
            <a:r>
              <a:rPr lang="en-US" sz="1200" dirty="0"/>
              <a:t> The decades-old debate over normalization (faster writes) vs. denormalization (faster reads) exists only because of the assumption that writes and reads use the same schema. If you separate the two, you can have fast writes and fast reads.</a:t>
            </a:r>
          </a:p>
          <a:p>
            <a:r>
              <a:rPr lang="en-US" sz="1200" b="1" dirty="0"/>
              <a:t>• Event streams are great for scalability</a:t>
            </a:r>
            <a:r>
              <a:rPr lang="en-US" sz="1200" dirty="0"/>
              <a:t>, because they are a simple abstraction (comparatively easy to parallelize and scale across multiple machines), and because they allow you to decompose your application into producers and consumers of streams (which can operate independently, and can take advantage of more parallelism in hardware).</a:t>
            </a:r>
          </a:p>
          <a:p>
            <a:r>
              <a:rPr lang="en-US" sz="1200" b="1" dirty="0"/>
              <a:t>• Flexibility and agility.</a:t>
            </a:r>
            <a:r>
              <a:rPr lang="en-US" sz="1200" dirty="0"/>
              <a:t> Raw events are so simple and obvious that a “schema migration” doesn’t really make sense (you may just add a new field from time to time, but you don’t usually need to rewrite historic data into a new format). On the other hand, the ways in which you want to present data to users are much more complex, and may be continually changing. If you have an explicit translation process between the source of truth and the caches that you read from, you can experiment with new user interfaces by just building new caches using new logic, running the new system in parallel with the old one, gradually moving people over from the old system, and then discarding the old system (or reverting to the old system if the new one didn’t work). Such flexibility is incredibly liberating.</a:t>
            </a:r>
          </a:p>
          <a:p>
            <a:r>
              <a:rPr lang="en-US" sz="1200" dirty="0"/>
              <a:t>• </a:t>
            </a:r>
            <a:r>
              <a:rPr lang="en-US" sz="1200" b="1" dirty="0"/>
              <a:t>error scenarios are much easier</a:t>
            </a:r>
            <a:r>
              <a:rPr lang="en-US" sz="1200" dirty="0"/>
              <a:t> </a:t>
            </a:r>
            <a:r>
              <a:rPr lang="en-US" sz="1200" b="1" dirty="0"/>
              <a:t>to reason about if data is immutable</a:t>
            </a:r>
            <a:r>
              <a:rPr lang="en-US" sz="1200" dirty="0"/>
              <a:t>. If something goes wrong in your system, you can always replay events in the same order, and reconstruct exactly what happened (especially important in finance, where auditability is crucial). If you deploy buggy code that writes bad data to a database, you can just re-run it after you fixed the bug, and thus correct the outputs. Those things are not possible if your database writes are destructive.</a:t>
            </a:r>
          </a:p>
          <a:p>
            <a:endParaRPr lang="nl-BE" sz="1200" dirty="0"/>
          </a:p>
        </p:txBody>
      </p:sp>
    </p:spTree>
    <p:extLst>
      <p:ext uri="{BB962C8B-B14F-4D97-AF65-F5344CB8AC3E}">
        <p14:creationId xmlns:p14="http://schemas.microsoft.com/office/powerpoint/2010/main" val="2212082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E6A-8A4E-4235-AE68-CB1EFC0C0C48}"/>
              </a:ext>
            </a:extLst>
          </p:cNvPr>
          <p:cNvSpPr>
            <a:spLocks noGrp="1"/>
          </p:cNvSpPr>
          <p:nvPr>
            <p:ph type="title"/>
          </p:nvPr>
        </p:nvSpPr>
        <p:spPr/>
        <p:txBody>
          <a:bodyPr/>
          <a:lstStyle/>
          <a:p>
            <a:r>
              <a:rPr lang="nl-BE" dirty="0"/>
              <a:t>CQRS</a:t>
            </a:r>
          </a:p>
        </p:txBody>
      </p:sp>
      <p:pic>
        <p:nvPicPr>
          <p:cNvPr id="6" name="Content Placeholder 5">
            <a:extLst>
              <a:ext uri="{FF2B5EF4-FFF2-40B4-BE49-F238E27FC236}">
                <a16:creationId xmlns:a16="http://schemas.microsoft.com/office/drawing/2014/main" id="{381A9C76-B259-4E8F-A055-D2AE7A2BA8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9952" y="1268760"/>
            <a:ext cx="3620600" cy="4656138"/>
          </a:xfrm>
        </p:spPr>
      </p:pic>
      <p:sp>
        <p:nvSpPr>
          <p:cNvPr id="7" name="TextBox 6">
            <a:extLst>
              <a:ext uri="{FF2B5EF4-FFF2-40B4-BE49-F238E27FC236}">
                <a16:creationId xmlns:a16="http://schemas.microsoft.com/office/drawing/2014/main" id="{C5502D68-C745-4117-A9F0-BC2712B28462}"/>
              </a:ext>
            </a:extLst>
          </p:cNvPr>
          <p:cNvSpPr txBox="1"/>
          <p:nvPr/>
        </p:nvSpPr>
        <p:spPr>
          <a:xfrm>
            <a:off x="296863" y="1412776"/>
            <a:ext cx="2608406" cy="646331"/>
          </a:xfrm>
          <a:prstGeom prst="rect">
            <a:avLst/>
          </a:prstGeom>
          <a:noFill/>
        </p:spPr>
        <p:txBody>
          <a:bodyPr wrap="none" rtlCol="0">
            <a:spAutoFit/>
          </a:bodyPr>
          <a:lstStyle/>
          <a:p>
            <a:r>
              <a:rPr lang="nl-BE" dirty="0"/>
              <a:t>ES </a:t>
            </a:r>
            <a:r>
              <a:rPr lang="nl-BE" dirty="0" err="1"/>
              <a:t>needs</a:t>
            </a:r>
            <a:r>
              <a:rPr lang="nl-BE" dirty="0"/>
              <a:t> CQRS</a:t>
            </a:r>
          </a:p>
          <a:p>
            <a:r>
              <a:rPr lang="nl-BE" dirty="0"/>
              <a:t>CQRS </a:t>
            </a:r>
            <a:r>
              <a:rPr lang="nl-BE" dirty="0" err="1"/>
              <a:t>doesn’t</a:t>
            </a:r>
            <a:r>
              <a:rPr lang="nl-BE" dirty="0"/>
              <a:t> </a:t>
            </a:r>
            <a:r>
              <a:rPr lang="nl-BE" dirty="0" err="1"/>
              <a:t>need</a:t>
            </a:r>
            <a:r>
              <a:rPr lang="nl-BE" dirty="0"/>
              <a:t> ES</a:t>
            </a:r>
          </a:p>
        </p:txBody>
      </p:sp>
    </p:spTree>
    <p:extLst>
      <p:ext uri="{BB962C8B-B14F-4D97-AF65-F5344CB8AC3E}">
        <p14:creationId xmlns:p14="http://schemas.microsoft.com/office/powerpoint/2010/main" val="171526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68A7-FF5B-4185-A456-AC7D0EA563CB}"/>
              </a:ext>
            </a:extLst>
          </p:cNvPr>
          <p:cNvSpPr>
            <a:spLocks noGrp="1"/>
          </p:cNvSpPr>
          <p:nvPr>
            <p:ph type="title"/>
          </p:nvPr>
        </p:nvSpPr>
        <p:spPr/>
        <p:txBody>
          <a:bodyPr/>
          <a:lstStyle/>
          <a:p>
            <a:r>
              <a:rPr lang="nl-BE" dirty="0"/>
              <a:t>ES </a:t>
            </a:r>
            <a:r>
              <a:rPr lang="nl-BE" dirty="0" err="1"/>
              <a:t>vs</a:t>
            </a:r>
            <a:r>
              <a:rPr lang="nl-BE" dirty="0"/>
              <a:t> streaming</a:t>
            </a:r>
          </a:p>
        </p:txBody>
      </p:sp>
      <p:sp>
        <p:nvSpPr>
          <p:cNvPr id="3" name="Content Placeholder 2">
            <a:extLst>
              <a:ext uri="{FF2B5EF4-FFF2-40B4-BE49-F238E27FC236}">
                <a16:creationId xmlns:a16="http://schemas.microsoft.com/office/drawing/2014/main" id="{6DF4A601-8D72-4D27-AA8B-A80E3C123716}"/>
              </a:ext>
            </a:extLst>
          </p:cNvPr>
          <p:cNvSpPr>
            <a:spLocks noGrp="1"/>
          </p:cNvSpPr>
          <p:nvPr>
            <p:ph idx="1"/>
          </p:nvPr>
        </p:nvSpPr>
        <p:spPr>
          <a:xfrm>
            <a:off x="296863" y="1292225"/>
            <a:ext cx="3987105" cy="4656138"/>
          </a:xfrm>
        </p:spPr>
        <p:txBody>
          <a:bodyPr/>
          <a:lstStyle/>
          <a:p>
            <a:pPr algn="ctr"/>
            <a:r>
              <a:rPr lang="nl-BE" sz="1800" b="1" dirty="0"/>
              <a:t>Enterprises</a:t>
            </a:r>
          </a:p>
          <a:p>
            <a:pPr algn="ctr"/>
            <a:r>
              <a:rPr lang="nl-BE" sz="1800" b="1" dirty="0"/>
              <a:t> </a:t>
            </a:r>
          </a:p>
          <a:p>
            <a:pPr marL="357188" lvl="2" indent="0" algn="ctr">
              <a:buNone/>
            </a:pPr>
            <a:r>
              <a:rPr lang="nl-BE" sz="1800" dirty="0" err="1"/>
              <a:t>Biggest</a:t>
            </a:r>
            <a:r>
              <a:rPr lang="nl-BE" sz="1800" dirty="0"/>
              <a:t> </a:t>
            </a:r>
            <a:r>
              <a:rPr lang="nl-BE" sz="1800" dirty="0" err="1"/>
              <a:t>problem</a:t>
            </a:r>
            <a:r>
              <a:rPr lang="nl-BE" sz="1800" dirty="0"/>
              <a:t>:</a:t>
            </a:r>
          </a:p>
          <a:p>
            <a:pPr marL="357188" lvl="2" indent="0" algn="ctr">
              <a:buNone/>
            </a:pPr>
            <a:r>
              <a:rPr lang="nl-BE" sz="1800" dirty="0"/>
              <a:t> </a:t>
            </a:r>
            <a:r>
              <a:rPr lang="nl-BE" sz="1800" dirty="0" err="1"/>
              <a:t>compexity</a:t>
            </a:r>
            <a:r>
              <a:rPr lang="nl-BE" sz="1800" dirty="0"/>
              <a:t> of </a:t>
            </a:r>
            <a:r>
              <a:rPr lang="nl-BE" sz="1800" b="1" dirty="0"/>
              <a:t>domain</a:t>
            </a:r>
            <a:r>
              <a:rPr lang="nl-BE" sz="1800" dirty="0"/>
              <a:t> </a:t>
            </a:r>
          </a:p>
          <a:p>
            <a:pPr marL="357188" lvl="2" indent="0" algn="ctr">
              <a:buNone/>
            </a:pPr>
            <a:endParaRPr lang="nl-BE" sz="1800" dirty="0">
              <a:sym typeface="Wingdings" panose="05000000000000000000" pitchFamily="2" charset="2"/>
            </a:endParaRPr>
          </a:p>
          <a:p>
            <a:pPr marL="357188" lvl="2" indent="0" algn="ctr">
              <a:buNone/>
            </a:pPr>
            <a:r>
              <a:rPr lang="nl-BE" sz="1800" dirty="0">
                <a:sym typeface="Wingdings" panose="05000000000000000000" pitchFamily="2" charset="2"/>
              </a:rPr>
              <a:t> </a:t>
            </a:r>
            <a:r>
              <a:rPr lang="nl-BE" sz="1800" b="1" dirty="0">
                <a:sym typeface="Wingdings" panose="05000000000000000000" pitchFamily="2" charset="2"/>
              </a:rPr>
              <a:t>Business logic</a:t>
            </a:r>
            <a:endParaRPr lang="nl-BE" sz="1800" dirty="0">
              <a:sym typeface="Wingdings" panose="05000000000000000000" pitchFamily="2" charset="2"/>
            </a:endParaRPr>
          </a:p>
        </p:txBody>
      </p:sp>
      <p:sp>
        <p:nvSpPr>
          <p:cNvPr id="4" name="TextBox 3">
            <a:extLst>
              <a:ext uri="{FF2B5EF4-FFF2-40B4-BE49-F238E27FC236}">
                <a16:creationId xmlns:a16="http://schemas.microsoft.com/office/drawing/2014/main" id="{6684BFA0-AE76-4762-AB31-248DEB6C7B92}"/>
              </a:ext>
            </a:extLst>
          </p:cNvPr>
          <p:cNvSpPr txBox="1"/>
          <p:nvPr/>
        </p:nvSpPr>
        <p:spPr>
          <a:xfrm>
            <a:off x="276325" y="5945197"/>
            <a:ext cx="6506909" cy="307777"/>
          </a:xfrm>
          <a:prstGeom prst="rect">
            <a:avLst/>
          </a:prstGeom>
          <a:noFill/>
        </p:spPr>
        <p:txBody>
          <a:bodyPr wrap="none" rtlCol="0">
            <a:spAutoFit/>
          </a:bodyPr>
          <a:lstStyle/>
          <a:p>
            <a:r>
              <a:rPr lang="nl-BE" sz="1400" dirty="0"/>
              <a:t>Source: </a:t>
            </a:r>
            <a:r>
              <a:rPr lang="nl-BE" sz="1400" dirty="0" err="1">
                <a:hlinkClick r:id="rId2"/>
              </a:rPr>
              <a:t>martin</a:t>
            </a:r>
            <a:r>
              <a:rPr lang="nl-BE" sz="1400" dirty="0">
                <a:hlinkClick r:id="rId2"/>
              </a:rPr>
              <a:t> </a:t>
            </a:r>
            <a:r>
              <a:rPr lang="nl-BE" sz="1400" dirty="0" err="1">
                <a:hlinkClick r:id="rId2"/>
              </a:rPr>
              <a:t>kleppmann</a:t>
            </a:r>
            <a:r>
              <a:rPr lang="nl-BE" sz="1400" dirty="0">
                <a:hlinkClick r:id="rId2"/>
              </a:rPr>
              <a:t> on event-</a:t>
            </a:r>
            <a:r>
              <a:rPr lang="nl-BE" sz="1400" dirty="0" err="1">
                <a:hlinkClick r:id="rId2"/>
              </a:rPr>
              <a:t>sourcing</a:t>
            </a:r>
            <a:r>
              <a:rPr lang="nl-BE" sz="1400" dirty="0">
                <a:hlinkClick r:id="rId2"/>
              </a:rPr>
              <a:t>-stream-processing-at-</a:t>
            </a:r>
            <a:r>
              <a:rPr lang="nl-BE" sz="1400" dirty="0" err="1">
                <a:hlinkClick r:id="rId2"/>
              </a:rPr>
              <a:t>ddd</a:t>
            </a:r>
            <a:r>
              <a:rPr lang="nl-BE" sz="1400" dirty="0">
                <a:hlinkClick r:id="rId2"/>
              </a:rPr>
              <a:t>-</a:t>
            </a:r>
            <a:r>
              <a:rPr lang="nl-BE" sz="1400" dirty="0" err="1">
                <a:hlinkClick r:id="rId2"/>
              </a:rPr>
              <a:t>europe</a:t>
            </a:r>
            <a:r>
              <a:rPr lang="nl-BE" sz="1400" dirty="0"/>
              <a:t> </a:t>
            </a:r>
          </a:p>
        </p:txBody>
      </p:sp>
      <p:sp>
        <p:nvSpPr>
          <p:cNvPr id="6" name="Content Placeholder 2">
            <a:extLst>
              <a:ext uri="{FF2B5EF4-FFF2-40B4-BE49-F238E27FC236}">
                <a16:creationId xmlns:a16="http://schemas.microsoft.com/office/drawing/2014/main" id="{0FCDEFB1-E84B-4CE4-807B-C7775FB07453}"/>
              </a:ext>
            </a:extLst>
          </p:cNvPr>
          <p:cNvSpPr txBox="1">
            <a:spLocks/>
          </p:cNvSpPr>
          <p:nvPr/>
        </p:nvSpPr>
        <p:spPr bwMode="auto">
          <a:xfrm>
            <a:off x="4860032" y="1292225"/>
            <a:ext cx="3987105"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14000"/>
              </a:lnSpc>
              <a:spcBef>
                <a:spcPts val="600"/>
              </a:spcBef>
              <a:spcAft>
                <a:spcPts val="100"/>
              </a:spcAft>
              <a:buFont typeface="Arial" charset="0"/>
              <a:defRPr sz="1600" kern="1200">
                <a:solidFill>
                  <a:schemeClr val="tx1"/>
                </a:solidFill>
                <a:latin typeface="+mn-lt"/>
                <a:ea typeface="ＭＳ Ｐゴシック" charset="0"/>
                <a:cs typeface="ＭＳ Ｐゴシック" charset="0"/>
              </a:defRPr>
            </a:lvl1pPr>
            <a:lvl2pPr marL="268288" indent="-177800" algn="l" rtl="0" eaLnBrk="1" fontAlgn="base" hangingPunct="1">
              <a:lnSpc>
                <a:spcPct val="114000"/>
              </a:lnSpc>
              <a:spcBef>
                <a:spcPts val="200"/>
              </a:spcBef>
              <a:spcAft>
                <a:spcPts val="400"/>
              </a:spcAft>
              <a:buFont typeface="Arial" charset="0"/>
              <a:buChar char="•"/>
              <a:defRPr sz="1600" kern="1200">
                <a:solidFill>
                  <a:schemeClr val="tx1"/>
                </a:solidFill>
                <a:latin typeface="+mn-lt"/>
                <a:ea typeface="ＭＳ Ｐゴシック" charset="0"/>
                <a:cs typeface="+mn-cs"/>
              </a:defRPr>
            </a:lvl2pPr>
            <a:lvl3pPr marL="534988" indent="-188913" algn="l" rtl="0" eaLnBrk="1" fontAlgn="base" hangingPunct="1">
              <a:lnSpc>
                <a:spcPct val="114000"/>
              </a:lnSpc>
              <a:spcBef>
                <a:spcPts val="100"/>
              </a:spcBef>
              <a:spcAft>
                <a:spcPts val="200"/>
              </a:spcAft>
              <a:buFont typeface="Arial" charset="0"/>
              <a:buChar char="›"/>
              <a:defRPr sz="1600" kern="1200">
                <a:solidFill>
                  <a:schemeClr val="tx1"/>
                </a:solidFill>
                <a:latin typeface="+mn-lt"/>
                <a:ea typeface="ＭＳ Ｐゴシック" charset="0"/>
                <a:cs typeface="+mn-cs"/>
              </a:defRPr>
            </a:lvl3pPr>
            <a:lvl4pPr marL="1085850" indent="-228600" algn="l" rtl="0" eaLnBrk="1" fontAlgn="base" hangingPunct="1">
              <a:lnSpc>
                <a:spcPct val="114000"/>
              </a:lnSpc>
              <a:spcBef>
                <a:spcPts val="100"/>
              </a:spcBef>
              <a:spcAft>
                <a:spcPts val="400"/>
              </a:spcAft>
              <a:buFont typeface="Arial" charset="0"/>
              <a:buChar char="»"/>
              <a:defRPr sz="1600" kern="1200">
                <a:solidFill>
                  <a:schemeClr val="tx1"/>
                </a:solidFill>
                <a:latin typeface="+mn-lt"/>
                <a:ea typeface="ＭＳ Ｐゴシック" charset="0"/>
                <a:cs typeface="+mn-cs"/>
              </a:defRPr>
            </a:lvl4pPr>
            <a:lvl5pPr marL="1443038" indent="-173038" algn="l" rtl="0" eaLnBrk="1" fontAlgn="base" hangingPunct="1">
              <a:lnSpc>
                <a:spcPct val="114000"/>
              </a:lnSpc>
              <a:spcBef>
                <a:spcPts val="100"/>
              </a:spcBef>
              <a:spcAft>
                <a:spcPts val="600"/>
              </a:spcAft>
              <a:buFont typeface="Arial" charset="0"/>
              <a:buChar char="-"/>
              <a:defRPr sz="16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nl-BE" sz="1800" b="1" dirty="0"/>
              <a:t>Internet companies</a:t>
            </a:r>
          </a:p>
          <a:p>
            <a:endParaRPr lang="nl-BE" sz="1800" b="1" dirty="0"/>
          </a:p>
          <a:p>
            <a:pPr marL="357188" lvl="2" indent="0" algn="ctr">
              <a:buFont typeface="Arial" charset="0"/>
              <a:buNone/>
            </a:pPr>
            <a:r>
              <a:rPr lang="nl-BE" sz="1800" dirty="0" err="1"/>
              <a:t>Biggest</a:t>
            </a:r>
            <a:r>
              <a:rPr lang="nl-BE" sz="1800" dirty="0"/>
              <a:t> </a:t>
            </a:r>
            <a:r>
              <a:rPr lang="nl-BE" sz="1800" dirty="0" err="1"/>
              <a:t>problem</a:t>
            </a:r>
            <a:r>
              <a:rPr lang="nl-BE" sz="1800" dirty="0"/>
              <a:t>:</a:t>
            </a:r>
          </a:p>
          <a:p>
            <a:pPr marL="357188" lvl="2" indent="0" algn="ctr">
              <a:buNone/>
            </a:pPr>
            <a:r>
              <a:rPr lang="nl-BE" sz="1800" dirty="0"/>
              <a:t> volume of data  </a:t>
            </a:r>
          </a:p>
          <a:p>
            <a:pPr marL="357188" lvl="2" indent="0" algn="ctr">
              <a:buFont typeface="Arial" charset="0"/>
              <a:buNone/>
            </a:pPr>
            <a:endParaRPr lang="nl-BE" sz="1800" dirty="0">
              <a:sym typeface="Wingdings" panose="05000000000000000000" pitchFamily="2" charset="2"/>
            </a:endParaRPr>
          </a:p>
          <a:p>
            <a:pPr marL="357188" lvl="2" indent="0" algn="ctr">
              <a:buNone/>
            </a:pPr>
            <a:r>
              <a:rPr lang="nl-BE" sz="1800" dirty="0">
                <a:sym typeface="Wingdings" panose="05000000000000000000" pitchFamily="2" charset="2"/>
              </a:rPr>
              <a:t> </a:t>
            </a:r>
            <a:r>
              <a:rPr lang="nl-BE" sz="1800" b="1" dirty="0" err="1">
                <a:sym typeface="Wingdings" panose="05000000000000000000" pitchFamily="2" charset="2"/>
              </a:rPr>
              <a:t>complexity</a:t>
            </a:r>
            <a:r>
              <a:rPr lang="nl-BE" sz="1800" b="1" dirty="0">
                <a:sym typeface="Wingdings" panose="05000000000000000000" pitchFamily="2" charset="2"/>
              </a:rPr>
              <a:t> of data </a:t>
            </a:r>
            <a:r>
              <a:rPr lang="nl-BE" sz="1800" b="1" dirty="0" err="1">
                <a:sym typeface="Wingdings" panose="05000000000000000000" pitchFamily="2" charset="2"/>
              </a:rPr>
              <a:t>infrastructure</a:t>
            </a:r>
            <a:endParaRPr lang="nl-BE" sz="1800" dirty="0">
              <a:sym typeface="Wingdings" panose="05000000000000000000" pitchFamily="2" charset="2"/>
            </a:endParaRPr>
          </a:p>
        </p:txBody>
      </p:sp>
      <p:sp>
        <p:nvSpPr>
          <p:cNvPr id="7" name="TextBox 6">
            <a:extLst>
              <a:ext uri="{FF2B5EF4-FFF2-40B4-BE49-F238E27FC236}">
                <a16:creationId xmlns:a16="http://schemas.microsoft.com/office/drawing/2014/main" id="{343B0308-8C47-48E4-90F6-71FA2BFCCBF6}"/>
              </a:ext>
            </a:extLst>
          </p:cNvPr>
          <p:cNvSpPr txBox="1"/>
          <p:nvPr/>
        </p:nvSpPr>
        <p:spPr>
          <a:xfrm>
            <a:off x="1403648" y="4221088"/>
            <a:ext cx="2273379" cy="461665"/>
          </a:xfrm>
          <a:prstGeom prst="rect">
            <a:avLst/>
          </a:prstGeom>
          <a:noFill/>
        </p:spPr>
        <p:txBody>
          <a:bodyPr wrap="none" rtlCol="0">
            <a:spAutoFit/>
          </a:bodyPr>
          <a:lstStyle/>
          <a:p>
            <a:r>
              <a:rPr lang="nl-BE" sz="2400" i="1" dirty="0"/>
              <a:t>Event </a:t>
            </a:r>
            <a:r>
              <a:rPr lang="nl-BE" sz="2400" i="1" dirty="0" err="1"/>
              <a:t>Sourcing</a:t>
            </a:r>
            <a:endParaRPr lang="nl-BE" sz="2400" i="1" dirty="0"/>
          </a:p>
        </p:txBody>
      </p:sp>
      <p:sp>
        <p:nvSpPr>
          <p:cNvPr id="8" name="TextBox 7">
            <a:extLst>
              <a:ext uri="{FF2B5EF4-FFF2-40B4-BE49-F238E27FC236}">
                <a16:creationId xmlns:a16="http://schemas.microsoft.com/office/drawing/2014/main" id="{4374C178-2A4B-43B0-BD0A-5351359F1065}"/>
              </a:ext>
            </a:extLst>
          </p:cNvPr>
          <p:cNvSpPr txBox="1"/>
          <p:nvPr/>
        </p:nvSpPr>
        <p:spPr>
          <a:xfrm>
            <a:off x="5868144" y="4221088"/>
            <a:ext cx="2786340" cy="461665"/>
          </a:xfrm>
          <a:prstGeom prst="rect">
            <a:avLst/>
          </a:prstGeom>
          <a:noFill/>
        </p:spPr>
        <p:txBody>
          <a:bodyPr wrap="none" rtlCol="0">
            <a:spAutoFit/>
          </a:bodyPr>
          <a:lstStyle/>
          <a:p>
            <a:r>
              <a:rPr lang="nl-BE" sz="2400" i="1" dirty="0"/>
              <a:t>Stream Processing</a:t>
            </a:r>
          </a:p>
        </p:txBody>
      </p:sp>
      <p:sp>
        <p:nvSpPr>
          <p:cNvPr id="9" name="Rectangle 8">
            <a:extLst>
              <a:ext uri="{FF2B5EF4-FFF2-40B4-BE49-F238E27FC236}">
                <a16:creationId xmlns:a16="http://schemas.microsoft.com/office/drawing/2014/main" id="{8BAC7036-9409-4F54-A026-696CA5CC6A5D}"/>
              </a:ext>
            </a:extLst>
          </p:cNvPr>
          <p:cNvSpPr/>
          <p:nvPr/>
        </p:nvSpPr>
        <p:spPr>
          <a:xfrm>
            <a:off x="4571999" y="1196752"/>
            <a:ext cx="95379" cy="3600400"/>
          </a:xfrm>
          <a:prstGeom prst="rect">
            <a:avLst/>
          </a:prstGeom>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Tree>
    <p:extLst>
      <p:ext uri="{BB962C8B-B14F-4D97-AF65-F5344CB8AC3E}">
        <p14:creationId xmlns:p14="http://schemas.microsoft.com/office/powerpoint/2010/main" val="36878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20CC-3EF9-4BB6-87A9-602D5CB7A713}"/>
              </a:ext>
            </a:extLst>
          </p:cNvPr>
          <p:cNvSpPr>
            <a:spLocks noGrp="1"/>
          </p:cNvSpPr>
          <p:nvPr>
            <p:ph type="title"/>
          </p:nvPr>
        </p:nvSpPr>
        <p:spPr/>
        <p:txBody>
          <a:bodyPr/>
          <a:lstStyle/>
          <a:p>
            <a:r>
              <a:rPr lang="nl-BE" dirty="0" err="1"/>
              <a:t>What</a:t>
            </a:r>
            <a:r>
              <a:rPr lang="nl-BE" dirty="0"/>
              <a:t> is </a:t>
            </a:r>
            <a:r>
              <a:rPr lang="nl-BE" dirty="0" err="1"/>
              <a:t>EventSourcing</a:t>
            </a:r>
            <a:endParaRPr lang="nl-BE" dirty="0"/>
          </a:p>
        </p:txBody>
      </p:sp>
      <p:pic>
        <p:nvPicPr>
          <p:cNvPr id="7" name="Picture 6">
            <a:extLst>
              <a:ext uri="{FF2B5EF4-FFF2-40B4-BE49-F238E27FC236}">
                <a16:creationId xmlns:a16="http://schemas.microsoft.com/office/drawing/2014/main" id="{722771C1-614A-44D2-9DF3-F72438238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8214"/>
            <a:ext cx="9144000" cy="4501572"/>
          </a:xfrm>
          <a:prstGeom prst="rect">
            <a:avLst/>
          </a:prstGeom>
        </p:spPr>
      </p:pic>
      <p:sp>
        <p:nvSpPr>
          <p:cNvPr id="10" name="Rectangle 9">
            <a:extLst>
              <a:ext uri="{FF2B5EF4-FFF2-40B4-BE49-F238E27FC236}">
                <a16:creationId xmlns:a16="http://schemas.microsoft.com/office/drawing/2014/main" id="{BF507083-AECD-4BC0-AB33-047F25F67F9B}"/>
              </a:ext>
            </a:extLst>
          </p:cNvPr>
          <p:cNvSpPr/>
          <p:nvPr/>
        </p:nvSpPr>
        <p:spPr>
          <a:xfrm>
            <a:off x="296863" y="5085184"/>
            <a:ext cx="890761" cy="594602"/>
          </a:xfrm>
          <a:prstGeom prst="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11" name="Rectangle 10">
            <a:extLst>
              <a:ext uri="{FF2B5EF4-FFF2-40B4-BE49-F238E27FC236}">
                <a16:creationId xmlns:a16="http://schemas.microsoft.com/office/drawing/2014/main" id="{309BDAD8-08CD-442C-A685-14615D343E6D}"/>
              </a:ext>
            </a:extLst>
          </p:cNvPr>
          <p:cNvSpPr/>
          <p:nvPr/>
        </p:nvSpPr>
        <p:spPr>
          <a:xfrm>
            <a:off x="2483768" y="5085184"/>
            <a:ext cx="890761" cy="594602"/>
          </a:xfrm>
          <a:prstGeom prst="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12" name="Rectangle 11">
            <a:extLst>
              <a:ext uri="{FF2B5EF4-FFF2-40B4-BE49-F238E27FC236}">
                <a16:creationId xmlns:a16="http://schemas.microsoft.com/office/drawing/2014/main" id="{B498430A-9BCC-4D19-B651-42C62EB37BDE}"/>
              </a:ext>
            </a:extLst>
          </p:cNvPr>
          <p:cNvSpPr/>
          <p:nvPr/>
        </p:nvSpPr>
        <p:spPr>
          <a:xfrm>
            <a:off x="6876256" y="5085184"/>
            <a:ext cx="890761" cy="594602"/>
          </a:xfrm>
          <a:prstGeom prst="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sp>
        <p:nvSpPr>
          <p:cNvPr id="13" name="TextBox 12">
            <a:extLst>
              <a:ext uri="{FF2B5EF4-FFF2-40B4-BE49-F238E27FC236}">
                <a16:creationId xmlns:a16="http://schemas.microsoft.com/office/drawing/2014/main" id="{8B546CB0-330F-4589-A4B7-685D637A8219}"/>
              </a:ext>
            </a:extLst>
          </p:cNvPr>
          <p:cNvSpPr txBox="1"/>
          <p:nvPr/>
        </p:nvSpPr>
        <p:spPr>
          <a:xfrm>
            <a:off x="204497" y="6093296"/>
            <a:ext cx="3847079" cy="276999"/>
          </a:xfrm>
          <a:prstGeom prst="rect">
            <a:avLst/>
          </a:prstGeom>
          <a:noFill/>
        </p:spPr>
        <p:txBody>
          <a:bodyPr wrap="none" rtlCol="0">
            <a:spAutoFit/>
          </a:bodyPr>
          <a:lstStyle/>
          <a:p>
            <a:r>
              <a:rPr lang="nl-BE" sz="1200" dirty="0"/>
              <a:t>Source: </a:t>
            </a:r>
            <a:r>
              <a:rPr lang="nl-BE" sz="1200" dirty="0">
                <a:hlinkClick r:id="rId3"/>
              </a:rPr>
              <a:t>Event </a:t>
            </a:r>
            <a:r>
              <a:rPr lang="nl-BE" sz="1200" dirty="0" err="1">
                <a:hlinkClick r:id="rId3"/>
              </a:rPr>
              <a:t>Storming</a:t>
            </a:r>
            <a:r>
              <a:rPr lang="nl-BE" sz="1200" dirty="0">
                <a:hlinkClick r:id="rId3"/>
              </a:rPr>
              <a:t> </a:t>
            </a:r>
            <a:r>
              <a:rPr lang="nl-BE" sz="1200" dirty="0" err="1">
                <a:hlinkClick r:id="rId3"/>
              </a:rPr>
              <a:t>and</a:t>
            </a:r>
            <a:r>
              <a:rPr lang="nl-BE" sz="1200" dirty="0">
                <a:hlinkClick r:id="rId3"/>
              </a:rPr>
              <a:t> Saga - </a:t>
            </a:r>
            <a:r>
              <a:rPr lang="nl-BE" sz="1200" dirty="0" err="1">
                <a:hlinkClick r:id="rId3"/>
              </a:rPr>
              <a:t>Araf</a:t>
            </a:r>
            <a:r>
              <a:rPr lang="nl-BE" sz="1200" dirty="0">
                <a:hlinkClick r:id="rId3"/>
              </a:rPr>
              <a:t> </a:t>
            </a:r>
            <a:r>
              <a:rPr lang="nl-BE" sz="1200" dirty="0" err="1">
                <a:hlinkClick r:id="rId3"/>
              </a:rPr>
              <a:t>Karsh</a:t>
            </a:r>
            <a:r>
              <a:rPr lang="nl-BE" sz="1200" dirty="0">
                <a:hlinkClick r:id="rId3"/>
              </a:rPr>
              <a:t> </a:t>
            </a:r>
            <a:r>
              <a:rPr lang="nl-BE" sz="1200" dirty="0" err="1">
                <a:hlinkClick r:id="rId3"/>
              </a:rPr>
              <a:t>Hamid</a:t>
            </a:r>
            <a:endParaRPr lang="nl-BE" sz="1200" dirty="0"/>
          </a:p>
        </p:txBody>
      </p:sp>
    </p:spTree>
    <p:extLst>
      <p:ext uri="{BB962C8B-B14F-4D97-AF65-F5344CB8AC3E}">
        <p14:creationId xmlns:p14="http://schemas.microsoft.com/office/powerpoint/2010/main" val="511101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6ABA-D4C6-438A-AE2B-CD2E9F432CEF}"/>
              </a:ext>
            </a:extLst>
          </p:cNvPr>
          <p:cNvSpPr>
            <a:spLocks noGrp="1"/>
          </p:cNvSpPr>
          <p:nvPr>
            <p:ph type="title"/>
          </p:nvPr>
        </p:nvSpPr>
        <p:spPr/>
        <p:txBody>
          <a:bodyPr/>
          <a:lstStyle/>
          <a:p>
            <a:r>
              <a:rPr lang="nl-BE" dirty="0" err="1"/>
              <a:t>Use</a:t>
            </a:r>
            <a:r>
              <a:rPr lang="nl-BE" dirty="0"/>
              <a:t> cases of event streams</a:t>
            </a:r>
          </a:p>
        </p:txBody>
      </p:sp>
      <p:pic>
        <p:nvPicPr>
          <p:cNvPr id="9" name="Content Placeholder 8">
            <a:extLst>
              <a:ext uri="{FF2B5EF4-FFF2-40B4-BE49-F238E27FC236}">
                <a16:creationId xmlns:a16="http://schemas.microsoft.com/office/drawing/2014/main" id="{78BC8151-3F3E-45AA-8EF7-4689F009F8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7908" y="1292225"/>
            <a:ext cx="6208184" cy="4656138"/>
          </a:xfrm>
        </p:spPr>
      </p:pic>
    </p:spTree>
    <p:extLst>
      <p:ext uri="{BB962C8B-B14F-4D97-AF65-F5344CB8AC3E}">
        <p14:creationId xmlns:p14="http://schemas.microsoft.com/office/powerpoint/2010/main" val="260771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478F-6000-48CF-807D-603636EA639B}"/>
              </a:ext>
            </a:extLst>
          </p:cNvPr>
          <p:cNvSpPr>
            <a:spLocks noGrp="1"/>
          </p:cNvSpPr>
          <p:nvPr>
            <p:ph type="title"/>
          </p:nvPr>
        </p:nvSpPr>
        <p:spPr/>
        <p:txBody>
          <a:bodyPr/>
          <a:lstStyle/>
          <a:p>
            <a:r>
              <a:rPr lang="nl-BE" dirty="0" err="1"/>
              <a:t>MSSql</a:t>
            </a:r>
            <a:r>
              <a:rPr lang="nl-BE" dirty="0"/>
              <a:t> DB Model</a:t>
            </a:r>
          </a:p>
        </p:txBody>
      </p:sp>
      <p:sp>
        <p:nvSpPr>
          <p:cNvPr id="3" name="Content Placeholder 2">
            <a:extLst>
              <a:ext uri="{FF2B5EF4-FFF2-40B4-BE49-F238E27FC236}">
                <a16:creationId xmlns:a16="http://schemas.microsoft.com/office/drawing/2014/main" id="{AC6BCFAE-45D5-41F9-B430-AD3D087B7B23}"/>
              </a:ext>
            </a:extLst>
          </p:cNvPr>
          <p:cNvSpPr>
            <a:spLocks noGrp="1"/>
          </p:cNvSpPr>
          <p:nvPr>
            <p:ph idx="1"/>
          </p:nvPr>
        </p:nvSpPr>
        <p:spPr/>
        <p:txBody>
          <a:bodyPr/>
          <a:lstStyle/>
          <a:p>
            <a:endParaRPr lang="nl-BE"/>
          </a:p>
        </p:txBody>
      </p:sp>
      <p:pic>
        <p:nvPicPr>
          <p:cNvPr id="5" name="Picture 4">
            <a:extLst>
              <a:ext uri="{FF2B5EF4-FFF2-40B4-BE49-F238E27FC236}">
                <a16:creationId xmlns:a16="http://schemas.microsoft.com/office/drawing/2014/main" id="{374BE2D9-7482-43E7-8E70-7A93ADAF1903}"/>
              </a:ext>
            </a:extLst>
          </p:cNvPr>
          <p:cNvPicPr>
            <a:picLocks noChangeAspect="1"/>
          </p:cNvPicPr>
          <p:nvPr/>
        </p:nvPicPr>
        <p:blipFill>
          <a:blip r:embed="rId3"/>
          <a:stretch>
            <a:fillRect/>
          </a:stretch>
        </p:blipFill>
        <p:spPr>
          <a:xfrm>
            <a:off x="0" y="1306363"/>
            <a:ext cx="9144000" cy="3490872"/>
          </a:xfrm>
          <a:prstGeom prst="rect">
            <a:avLst/>
          </a:prstGeom>
        </p:spPr>
      </p:pic>
      <p:sp>
        <p:nvSpPr>
          <p:cNvPr id="7" name="Rectangle 6">
            <a:extLst>
              <a:ext uri="{FF2B5EF4-FFF2-40B4-BE49-F238E27FC236}">
                <a16:creationId xmlns:a16="http://schemas.microsoft.com/office/drawing/2014/main" id="{432E5DBE-CB86-419D-A5FF-581A98360D3B}"/>
              </a:ext>
            </a:extLst>
          </p:cNvPr>
          <p:cNvSpPr/>
          <p:nvPr/>
        </p:nvSpPr>
        <p:spPr>
          <a:xfrm>
            <a:off x="3491880" y="1306363"/>
            <a:ext cx="5544616" cy="3490872"/>
          </a:xfrm>
          <a:prstGeom prst="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nl-BE" sz="1600" dirty="0"/>
          </a:p>
        </p:txBody>
      </p:sp>
      <p:pic>
        <p:nvPicPr>
          <p:cNvPr id="6" name="Picture 5">
            <a:extLst>
              <a:ext uri="{FF2B5EF4-FFF2-40B4-BE49-F238E27FC236}">
                <a16:creationId xmlns:a16="http://schemas.microsoft.com/office/drawing/2014/main" id="{90E0521D-0536-41B2-AC2F-CDDF16D59626}"/>
              </a:ext>
            </a:extLst>
          </p:cNvPr>
          <p:cNvPicPr>
            <a:picLocks noChangeAspect="1"/>
          </p:cNvPicPr>
          <p:nvPr/>
        </p:nvPicPr>
        <p:blipFill>
          <a:blip r:embed="rId4"/>
          <a:stretch>
            <a:fillRect/>
          </a:stretch>
        </p:blipFill>
        <p:spPr>
          <a:xfrm>
            <a:off x="683568" y="4430195"/>
            <a:ext cx="4486275" cy="1628775"/>
          </a:xfrm>
          <a:prstGeom prst="rect">
            <a:avLst/>
          </a:prstGeom>
        </p:spPr>
      </p:pic>
    </p:spTree>
    <p:extLst>
      <p:ext uri="{BB962C8B-B14F-4D97-AF65-F5344CB8AC3E}">
        <p14:creationId xmlns:p14="http://schemas.microsoft.com/office/powerpoint/2010/main" val="299587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B4DB-F6F1-421C-ABD0-537603C7D1A6}"/>
              </a:ext>
            </a:extLst>
          </p:cNvPr>
          <p:cNvSpPr>
            <a:spLocks noGrp="1"/>
          </p:cNvSpPr>
          <p:nvPr>
            <p:ph type="title"/>
          </p:nvPr>
        </p:nvSpPr>
        <p:spPr/>
        <p:txBody>
          <a:bodyPr/>
          <a:lstStyle/>
          <a:p>
            <a:r>
              <a:rPr lang="nl-BE" dirty="0"/>
              <a:t>Sample data</a:t>
            </a:r>
          </a:p>
        </p:txBody>
      </p:sp>
      <p:sp>
        <p:nvSpPr>
          <p:cNvPr id="3" name="Content Placeholder 2">
            <a:extLst>
              <a:ext uri="{FF2B5EF4-FFF2-40B4-BE49-F238E27FC236}">
                <a16:creationId xmlns:a16="http://schemas.microsoft.com/office/drawing/2014/main" id="{B8F0617D-33FE-4E03-AF2B-52D33EBE0189}"/>
              </a:ext>
            </a:extLst>
          </p:cNvPr>
          <p:cNvSpPr>
            <a:spLocks noGrp="1"/>
          </p:cNvSpPr>
          <p:nvPr>
            <p:ph idx="1"/>
          </p:nvPr>
        </p:nvSpPr>
        <p:spPr/>
        <p:txBody>
          <a:bodyPr/>
          <a:lstStyle/>
          <a:p>
            <a:r>
              <a:rPr lang="nl-BE" dirty="0"/>
              <a:t>SELECT *  FROM [es].[Streams]</a:t>
            </a:r>
          </a:p>
          <a:p>
            <a:r>
              <a:rPr lang="nl-BE" dirty="0"/>
              <a:t>SELECT *  FROM [es].[Messages]</a:t>
            </a:r>
            <a:endParaRPr lang="nl-BE"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2EA7EEE3-7FF5-41DE-AA02-C8728CCF522C}"/>
              </a:ext>
            </a:extLst>
          </p:cNvPr>
          <p:cNvPicPr>
            <a:picLocks noChangeAspect="1"/>
          </p:cNvPicPr>
          <p:nvPr/>
        </p:nvPicPr>
        <p:blipFill>
          <a:blip r:embed="rId2"/>
          <a:stretch>
            <a:fillRect/>
          </a:stretch>
        </p:blipFill>
        <p:spPr>
          <a:xfrm>
            <a:off x="179512" y="2420888"/>
            <a:ext cx="8598975" cy="1691380"/>
          </a:xfrm>
          <a:prstGeom prst="rect">
            <a:avLst/>
          </a:prstGeom>
        </p:spPr>
      </p:pic>
    </p:spTree>
    <p:extLst>
      <p:ext uri="{BB962C8B-B14F-4D97-AF65-F5344CB8AC3E}">
        <p14:creationId xmlns:p14="http://schemas.microsoft.com/office/powerpoint/2010/main" val="231270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9879-7F42-4308-8EFB-96A9F58B1E6C}"/>
              </a:ext>
            </a:extLst>
          </p:cNvPr>
          <p:cNvSpPr>
            <a:spLocks noGrp="1"/>
          </p:cNvSpPr>
          <p:nvPr>
            <p:ph type="title"/>
          </p:nvPr>
        </p:nvSpPr>
        <p:spPr/>
        <p:txBody>
          <a:bodyPr/>
          <a:lstStyle/>
          <a:p>
            <a:r>
              <a:rPr lang="nl-BE" dirty="0" err="1"/>
              <a:t>Configure</a:t>
            </a:r>
            <a:r>
              <a:rPr lang="nl-BE" dirty="0"/>
              <a:t> a store</a:t>
            </a:r>
          </a:p>
        </p:txBody>
      </p:sp>
      <p:pic>
        <p:nvPicPr>
          <p:cNvPr id="14" name="Picture 13">
            <a:extLst>
              <a:ext uri="{FF2B5EF4-FFF2-40B4-BE49-F238E27FC236}">
                <a16:creationId xmlns:a16="http://schemas.microsoft.com/office/drawing/2014/main" id="{D0A0B334-819E-4271-BBDA-2EBA7FCE454B}"/>
              </a:ext>
            </a:extLst>
          </p:cNvPr>
          <p:cNvPicPr>
            <a:picLocks noChangeAspect="1"/>
          </p:cNvPicPr>
          <p:nvPr/>
        </p:nvPicPr>
        <p:blipFill>
          <a:blip r:embed="rId3"/>
          <a:stretch>
            <a:fillRect/>
          </a:stretch>
        </p:blipFill>
        <p:spPr>
          <a:xfrm>
            <a:off x="823912" y="1833562"/>
            <a:ext cx="7496175" cy="3190875"/>
          </a:xfrm>
          <a:prstGeom prst="rect">
            <a:avLst/>
          </a:prstGeom>
        </p:spPr>
      </p:pic>
    </p:spTree>
    <p:extLst>
      <p:ext uri="{BB962C8B-B14F-4D97-AF65-F5344CB8AC3E}">
        <p14:creationId xmlns:p14="http://schemas.microsoft.com/office/powerpoint/2010/main" val="4176213239"/>
      </p:ext>
    </p:extLst>
  </p:cSld>
  <p:clrMapOvr>
    <a:masterClrMapping/>
  </p:clrMapOvr>
</p:sld>
</file>

<file path=ppt/theme/theme1.xml><?xml version="1.0" encoding="utf-8"?>
<a:theme xmlns:a="http://schemas.openxmlformats.org/drawingml/2006/main" name="Basic PowerPoint">
  <a:themeElements>
    <a:clrScheme name="Dimension Data darker">
      <a:dk1>
        <a:srgbClr val="414141"/>
      </a:dk1>
      <a:lt1>
        <a:sysClr val="window" lastClr="FFFFFF"/>
      </a:lt1>
      <a:dk2>
        <a:srgbClr val="6A6A6A"/>
      </a:dk2>
      <a:lt2>
        <a:srgbClr val="B3B3B3"/>
      </a:lt2>
      <a:accent1>
        <a:srgbClr val="69BE28"/>
      </a:accent1>
      <a:accent2>
        <a:srgbClr val="00679B"/>
      </a:accent2>
      <a:accent3>
        <a:srgbClr val="013866"/>
      </a:accent3>
      <a:accent4>
        <a:srgbClr val="5D1F62"/>
      </a:accent4>
      <a:accent5>
        <a:srgbClr val="C56011"/>
      </a:accent5>
      <a:accent6>
        <a:srgbClr val="A91321"/>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accent1"/>
          </a:solidFill>
        </a:ln>
        <a:effectLst/>
      </a:spPr>
      <a:bodyPr lIns="36000" tIns="36000" rIns="36000" bIns="36000" rtlCol="0" anchor="ctr"/>
      <a:lstStyle>
        <a:defPPr algn="ctr">
          <a:lnSpc>
            <a:spcPct val="110000"/>
          </a:lnSpc>
          <a:spcBef>
            <a:spcPts val="200"/>
          </a:spcBef>
          <a:spcAft>
            <a:spcPts val="200"/>
          </a:spcAft>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753CEC870553498A449684419BF508" ma:contentTypeVersion="0" ma:contentTypeDescription="Create a new document." ma:contentTypeScope="" ma:versionID="b91bf99169155e5064bf1de57ab7a4c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0766E2-1FB1-4DBC-A574-2B521885E1F0}">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1211E7F-8F53-41EB-AD1C-75E978597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B9CE09D-DA00-4FA2-BB57-12EE9217E1B2}">
  <ds:schemaRefs>
    <ds:schemaRef ds:uri="http://schemas.microsoft.com/office/2006/metadata/longProperties"/>
  </ds:schemaRefs>
</ds:datastoreItem>
</file>

<file path=customXml/itemProps4.xml><?xml version="1.0" encoding="utf-8"?>
<ds:datastoreItem xmlns:ds="http://schemas.openxmlformats.org/officeDocument/2006/customXml" ds:itemID="{8092415D-C017-446B-92E0-7A9E0F8F34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Basic PowerPoint</Template>
  <TotalTime>0</TotalTime>
  <Words>3505</Words>
  <Application>Microsoft Office PowerPoint</Application>
  <PresentationFormat>On-screen Show (4:3)</PresentationFormat>
  <Paragraphs>309</Paragraphs>
  <Slides>36</Slides>
  <Notes>13</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ＭＳ Ｐゴシック</vt:lpstr>
      <vt:lpstr>Arial</vt:lpstr>
      <vt:lpstr>Calibri</vt:lpstr>
      <vt:lpstr>Courier New</vt:lpstr>
      <vt:lpstr>Wingdings</vt:lpstr>
      <vt:lpstr>Basic PowerPoint</vt:lpstr>
      <vt:lpstr>SQL StreamStore</vt:lpstr>
      <vt:lpstr>Agenda</vt:lpstr>
      <vt:lpstr>SQL Stream Store</vt:lpstr>
      <vt:lpstr>ES vs streaming</vt:lpstr>
      <vt:lpstr>What is EventSourcing</vt:lpstr>
      <vt:lpstr>Use cases of event streams</vt:lpstr>
      <vt:lpstr>MSSql DB Model</vt:lpstr>
      <vt:lpstr>Sample data</vt:lpstr>
      <vt:lpstr>Configure a store</vt:lpstr>
      <vt:lpstr>Store Api</vt:lpstr>
      <vt:lpstr>Write messages to a stream</vt:lpstr>
      <vt:lpstr>Version vs Position</vt:lpstr>
      <vt:lpstr>Reads</vt:lpstr>
      <vt:lpstr>Sample - read all messages from a stream</vt:lpstr>
      <vt:lpstr>Message (De)Serializing </vt:lpstr>
      <vt:lpstr>Weak schema versioning (Greg Young Versioning book)</vt:lpstr>
      <vt:lpstr>Metadata on a stream</vt:lpstr>
      <vt:lpstr>Snapshots / memento</vt:lpstr>
      <vt:lpstr>Memento implementation</vt:lpstr>
      <vt:lpstr>MementoRepository - Save</vt:lpstr>
      <vt:lpstr>MementoRepository - Load</vt:lpstr>
      <vt:lpstr>Subscriptions</vt:lpstr>
      <vt:lpstr>Limitations</vt:lpstr>
      <vt:lpstr>What else do you need for a robust application?</vt:lpstr>
      <vt:lpstr>Alternatives</vt:lpstr>
      <vt:lpstr>Other Alternatives</vt:lpstr>
      <vt:lpstr>References</vt:lpstr>
      <vt:lpstr>Write messages to a stream</vt:lpstr>
      <vt:lpstr>Deterministic Message ID Generation</vt:lpstr>
      <vt:lpstr>Essential vs Accidental complexity</vt:lpstr>
      <vt:lpstr>Advantages of ES</vt:lpstr>
      <vt:lpstr>Advantages of append-only streams of immutable events</vt:lpstr>
      <vt:lpstr>Domain Events &amp; Integration Events</vt:lpstr>
      <vt:lpstr>PowerPoint Presentation</vt:lpstr>
      <vt:lpstr>Advantages of append-only streams of immutable events</vt:lpstr>
      <vt:lpstr>CQRS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Enterprise Apps for iOS Devices</dc:title>
  <dc:creator>wim.vanhoye</dc:creator>
  <cp:lastModifiedBy>Gerben Schepers</cp:lastModifiedBy>
  <cp:revision>342</cp:revision>
  <cp:lastPrinted>2013-09-05T15:46:39Z</cp:lastPrinted>
  <dcterms:created xsi:type="dcterms:W3CDTF">2012-05-24T14:07:50Z</dcterms:created>
  <dcterms:modified xsi:type="dcterms:W3CDTF">2018-09-26T14:58:31Z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0x0101004D753CEC870553498A449684419BF508</vt:lpwstr>
  </property>
  <property fmtid="{D5CDD505-2E9C-101B-9397-08002B2CF9AE}" pid="3" name="Order">
    <vt:r8>3000</vt:r8>
  </property>
  <property fmtid="{D5CDD505-2E9C-101B-9397-08002B2CF9AE}" pid="4" name="TemplateUrl">
    <vt:lpwstr/>
  </property>
  <property fmtid="{D5CDD505-2E9C-101B-9397-08002B2CF9AE}" pid="5" name="_CopySource">
    <vt:lpwstr>http://sp2010.euri.com/Shared Documents/Presentations/In-house Apps for iOS Devices.pptx</vt:lpwstr>
  </property>
  <property fmtid="{D5CDD505-2E9C-101B-9397-08002B2CF9AE}" pid="6" name="xd_ProgID">
    <vt:lpwstr/>
  </property>
  <property fmtid="{D5CDD505-2E9C-101B-9397-08002B2CF9AE}" pid="7" name="MSIP_Label_5a240272-e508-4aa4-a755-797e799e3de3_Enabled">
    <vt:lpwstr>True</vt:lpwstr>
  </property>
  <property fmtid="{D5CDD505-2E9C-101B-9397-08002B2CF9AE}" pid="8" name="MSIP_Label_5a240272-e508-4aa4-a755-797e799e3de3_SiteId">
    <vt:lpwstr>64af2aee-7d6c-49ac-a409-192d3fee73b8</vt:lpwstr>
  </property>
  <property fmtid="{D5CDD505-2E9C-101B-9397-08002B2CF9AE}" pid="9" name="MSIP_Label_5a240272-e508-4aa4-a755-797e799e3de3_Owner">
    <vt:lpwstr>JD17712@KBC-GROUP.COM</vt:lpwstr>
  </property>
  <property fmtid="{D5CDD505-2E9C-101B-9397-08002B2CF9AE}" pid="10" name="MSIP_Label_5a240272-e508-4aa4-a755-797e799e3de3_SetDate">
    <vt:lpwstr>2018-09-24T06:59:12.6139004Z</vt:lpwstr>
  </property>
  <property fmtid="{D5CDD505-2E9C-101B-9397-08002B2CF9AE}" pid="11" name="MSIP_Label_5a240272-e508-4aa4-a755-797e799e3de3_Name">
    <vt:lpwstr>Public</vt:lpwstr>
  </property>
  <property fmtid="{D5CDD505-2E9C-101B-9397-08002B2CF9AE}" pid="12" name="MSIP_Label_5a240272-e508-4aa4-a755-797e799e3de3_Application">
    <vt:lpwstr>Microsoft Azure Information Protection</vt:lpwstr>
  </property>
  <property fmtid="{D5CDD505-2E9C-101B-9397-08002B2CF9AE}" pid="13" name="MSIP_Label_5a240272-e508-4aa4-a755-797e799e3de3_Extended_MSFT_Method">
    <vt:lpwstr>Manual</vt:lpwstr>
  </property>
  <property fmtid="{D5CDD505-2E9C-101B-9397-08002B2CF9AE}" pid="14" name="MSIP_Label_a5a63cc4-2ec6-44d2-91a5-2f2bdabdec44_Enabled">
    <vt:lpwstr>True</vt:lpwstr>
  </property>
  <property fmtid="{D5CDD505-2E9C-101B-9397-08002B2CF9AE}" pid="15" name="MSIP_Label_a5a63cc4-2ec6-44d2-91a5-2f2bdabdec44_SiteId">
    <vt:lpwstr>64af2aee-7d6c-49ac-a409-192d3fee73b8</vt:lpwstr>
  </property>
  <property fmtid="{D5CDD505-2E9C-101B-9397-08002B2CF9AE}" pid="16" name="MSIP_Label_a5a63cc4-2ec6-44d2-91a5-2f2bdabdec44_Owner">
    <vt:lpwstr>JD17712@KBC-GROUP.COM</vt:lpwstr>
  </property>
  <property fmtid="{D5CDD505-2E9C-101B-9397-08002B2CF9AE}" pid="17" name="MSIP_Label_a5a63cc4-2ec6-44d2-91a5-2f2bdabdec44_SetDate">
    <vt:lpwstr>2018-09-24T06:59:12.6139004Z</vt:lpwstr>
  </property>
  <property fmtid="{D5CDD505-2E9C-101B-9397-08002B2CF9AE}" pid="18" name="MSIP_Label_a5a63cc4-2ec6-44d2-91a5-2f2bdabdec44_Name">
    <vt:lpwstr>Public - Visual Marking</vt:lpwstr>
  </property>
  <property fmtid="{D5CDD505-2E9C-101B-9397-08002B2CF9AE}" pid="19" name="MSIP_Label_a5a63cc4-2ec6-44d2-91a5-2f2bdabdec44_Application">
    <vt:lpwstr>Microsoft Azure Information Protection</vt:lpwstr>
  </property>
  <property fmtid="{D5CDD505-2E9C-101B-9397-08002B2CF9AE}" pid="20" name="MSIP_Label_a5a63cc4-2ec6-44d2-91a5-2f2bdabdec44_Parent">
    <vt:lpwstr>5a240272-e508-4aa4-a755-797e799e3de3</vt:lpwstr>
  </property>
  <property fmtid="{D5CDD505-2E9C-101B-9397-08002B2CF9AE}" pid="21" name="MSIP_Label_a5a63cc4-2ec6-44d2-91a5-2f2bdabdec44_Extended_MSFT_Method">
    <vt:lpwstr>Manual</vt:lpwstr>
  </property>
  <property fmtid="{D5CDD505-2E9C-101B-9397-08002B2CF9AE}" pid="22" name="Sensitivity">
    <vt:lpwstr>Public Public - Visual Marking</vt:lpwstr>
  </property>
</Properties>
</file>