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6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1" name="Shape 211"/>
          <p:cNvSpPr>
            <a:spLocks noGrp="1" noRot="1" noChangeAspect="1"/>
          </p:cNvSpPr>
          <p:nvPr>
            <p:ph type="sldImg"/>
          </p:nvPr>
        </p:nvSpPr>
        <p:spPr>
          <a:xfrm>
            <a:off x="1143000" y="685800"/>
            <a:ext cx="4572000" cy="3429000"/>
          </a:xfrm>
          <a:prstGeom prst="rect">
            <a:avLst/>
          </a:prstGeom>
        </p:spPr>
        <p:txBody>
          <a:bodyPr/>
          <a:lstStyle/>
          <a:p>
            <a:endParaRPr/>
          </a:p>
        </p:txBody>
      </p:sp>
      <p:sp>
        <p:nvSpPr>
          <p:cNvPr id="212" name="Shape 21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14427884"/>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12" name="image2.png" descr="D:\djoko kantor\standar presentasi UT\standar 1.png"/>
          <p:cNvPicPr>
            <a:picLocks noChangeAspect="1"/>
          </p:cNvPicPr>
          <p:nvPr/>
        </p:nvPicPr>
        <p:blipFill>
          <a:blip r:embed="rId2">
            <a:extLst/>
          </a:blip>
          <a:stretch>
            <a:fillRect/>
          </a:stretch>
        </p:blipFill>
        <p:spPr>
          <a:xfrm>
            <a:off x="0" y="-4320"/>
            <a:ext cx="12192000" cy="6862321"/>
          </a:xfrm>
          <a:prstGeom prst="rect">
            <a:avLst/>
          </a:prstGeom>
          <a:ln w="12700">
            <a:miter lim="400000"/>
          </a:ln>
        </p:spPr>
      </p:pic>
      <p:sp>
        <p:nvSpPr>
          <p:cNvPr id="13" name="Shape 13"/>
          <p:cNvSpPr>
            <a:spLocks noGrp="1"/>
          </p:cNvSpPr>
          <p:nvPr>
            <p:ph type="title"/>
          </p:nvPr>
        </p:nvSpPr>
        <p:spPr>
          <a:xfrm>
            <a:off x="914400" y="2130431"/>
            <a:ext cx="10363200" cy="1470026"/>
          </a:xfrm>
          <a:prstGeom prst="rect">
            <a:avLst/>
          </a:prstGeom>
        </p:spPr>
        <p:txBody>
          <a:bodyPr/>
          <a:lstStyle/>
          <a:p>
            <a:r>
              <a:t>Title Text</a:t>
            </a:r>
          </a:p>
        </p:txBody>
      </p:sp>
      <p:sp>
        <p:nvSpPr>
          <p:cNvPr id="14" name="Shape 14"/>
          <p:cNvSpPr>
            <a:spLocks noGrp="1"/>
          </p:cNvSpPr>
          <p:nvPr>
            <p:ph type="body" sz="quarter" idx="1"/>
          </p:nvPr>
        </p:nvSpPr>
        <p:spPr>
          <a:xfrm>
            <a:off x="1828801" y="3886200"/>
            <a:ext cx="8534401" cy="1752600"/>
          </a:xfrm>
          <a:prstGeom prst="rect">
            <a:avLst/>
          </a:prstGeom>
        </p:spPr>
        <p:txBody>
          <a:bodyPr/>
          <a:lstStyle>
            <a:lvl1pPr marL="0" indent="0" algn="ctr">
              <a:buSzTx/>
              <a:buFontTx/>
              <a:buNone/>
              <a:defRPr>
                <a:solidFill>
                  <a:srgbClr val="888888"/>
                </a:solidFill>
              </a:defRPr>
            </a:lvl1pPr>
            <a:lvl2pPr marL="0" indent="451350" algn="ctr">
              <a:buSzTx/>
              <a:buFontTx/>
              <a:buNone/>
              <a:defRPr>
                <a:solidFill>
                  <a:srgbClr val="888888"/>
                </a:solidFill>
              </a:defRPr>
            </a:lvl2pPr>
            <a:lvl3pPr marL="0" indent="902698" algn="ctr">
              <a:buSzTx/>
              <a:buFontTx/>
              <a:buNone/>
              <a:defRPr>
                <a:solidFill>
                  <a:srgbClr val="888888"/>
                </a:solidFill>
              </a:defRPr>
            </a:lvl3pPr>
            <a:lvl4pPr marL="0" indent="1354049" algn="ctr">
              <a:buSzTx/>
              <a:buFontTx/>
              <a:buNone/>
              <a:defRPr>
                <a:solidFill>
                  <a:srgbClr val="888888"/>
                </a:solidFill>
              </a:defRPr>
            </a:lvl4pPr>
            <a:lvl5pPr marL="0" indent="18054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4" name="Shape 94"/>
          <p:cNvSpPr>
            <a:spLocks noGrp="1"/>
          </p:cNvSpPr>
          <p:nvPr>
            <p:ph type="title"/>
          </p:nvPr>
        </p:nvSpPr>
        <p:spPr>
          <a:prstGeom prst="rect">
            <a:avLst/>
          </a:prstGeom>
        </p:spPr>
        <p:txBody>
          <a:bodyPr/>
          <a:lstStyle/>
          <a:p>
            <a:r>
              <a:t>Title Text</a:t>
            </a:r>
          </a:p>
        </p:txBody>
      </p:sp>
      <p:sp>
        <p:nvSpPr>
          <p:cNvPr id="95" name="Shape 95"/>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6" name="Shape 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3" name="Shape 103"/>
          <p:cNvSpPr>
            <a:spLocks noGrp="1"/>
          </p:cNvSpPr>
          <p:nvPr>
            <p:ph type="title"/>
          </p:nvPr>
        </p:nvSpPr>
        <p:spPr>
          <a:xfrm>
            <a:off x="9575799" y="274643"/>
            <a:ext cx="2971802" cy="5851526"/>
          </a:xfrm>
          <a:prstGeom prst="rect">
            <a:avLst/>
          </a:prstGeom>
        </p:spPr>
        <p:txBody>
          <a:bodyPr/>
          <a:lstStyle/>
          <a:p>
            <a:r>
              <a:t>Title Text</a:t>
            </a:r>
          </a:p>
        </p:txBody>
      </p:sp>
      <p:sp>
        <p:nvSpPr>
          <p:cNvPr id="104" name="Shape 104"/>
          <p:cNvSpPr>
            <a:spLocks noGrp="1"/>
          </p:cNvSpPr>
          <p:nvPr>
            <p:ph type="body" idx="1"/>
          </p:nvPr>
        </p:nvSpPr>
        <p:spPr>
          <a:xfrm>
            <a:off x="660406" y="274643"/>
            <a:ext cx="8712201"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5" name="Shape 10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pic>
        <p:nvPicPr>
          <p:cNvPr id="112" name="image2.png" descr="D:\djoko kantor\standar presentasi UT\standar 1.png"/>
          <p:cNvPicPr>
            <a:picLocks noChangeAspect="1"/>
          </p:cNvPicPr>
          <p:nvPr/>
        </p:nvPicPr>
        <p:blipFill>
          <a:blip r:embed="rId2">
            <a:extLst/>
          </a:blip>
          <a:stretch>
            <a:fillRect/>
          </a:stretch>
        </p:blipFill>
        <p:spPr>
          <a:xfrm>
            <a:off x="0" y="-4320"/>
            <a:ext cx="12192000" cy="6862321"/>
          </a:xfrm>
          <a:prstGeom prst="rect">
            <a:avLst/>
          </a:prstGeom>
          <a:ln w="12700">
            <a:miter lim="400000"/>
          </a:ln>
        </p:spPr>
      </p:pic>
      <p:sp>
        <p:nvSpPr>
          <p:cNvPr id="113" name="Shape 113"/>
          <p:cNvSpPr>
            <a:spLocks noGrp="1"/>
          </p:cNvSpPr>
          <p:nvPr>
            <p:ph type="title"/>
          </p:nvPr>
        </p:nvSpPr>
        <p:spPr>
          <a:xfrm>
            <a:off x="914400" y="2130431"/>
            <a:ext cx="10363200" cy="1470026"/>
          </a:xfrm>
          <a:prstGeom prst="rect">
            <a:avLst/>
          </a:prstGeom>
        </p:spPr>
        <p:txBody>
          <a:bodyPr/>
          <a:lstStyle/>
          <a:p>
            <a:r>
              <a:t>Title Text</a:t>
            </a:r>
          </a:p>
        </p:txBody>
      </p:sp>
      <p:sp>
        <p:nvSpPr>
          <p:cNvPr id="114" name="Shape 114"/>
          <p:cNvSpPr>
            <a:spLocks noGrp="1"/>
          </p:cNvSpPr>
          <p:nvPr>
            <p:ph type="body" sz="quarter" idx="1"/>
          </p:nvPr>
        </p:nvSpPr>
        <p:spPr>
          <a:xfrm>
            <a:off x="1828801" y="3886200"/>
            <a:ext cx="8534401" cy="1752600"/>
          </a:xfrm>
          <a:prstGeom prst="rect">
            <a:avLst/>
          </a:prstGeom>
        </p:spPr>
        <p:txBody>
          <a:bodyPr/>
          <a:lstStyle>
            <a:lvl1pPr marL="0" indent="0" algn="ctr">
              <a:buSzTx/>
              <a:buFontTx/>
              <a:buNone/>
              <a:defRPr>
                <a:solidFill>
                  <a:srgbClr val="888888"/>
                </a:solidFill>
              </a:defRPr>
            </a:lvl1pPr>
            <a:lvl2pPr marL="0" indent="451350" algn="ctr">
              <a:buSzTx/>
              <a:buFontTx/>
              <a:buNone/>
              <a:defRPr>
                <a:solidFill>
                  <a:srgbClr val="888888"/>
                </a:solidFill>
              </a:defRPr>
            </a:lvl2pPr>
            <a:lvl3pPr marL="0" indent="902698" algn="ctr">
              <a:buSzTx/>
              <a:buFontTx/>
              <a:buNone/>
              <a:defRPr>
                <a:solidFill>
                  <a:srgbClr val="888888"/>
                </a:solidFill>
              </a:defRPr>
            </a:lvl3pPr>
            <a:lvl4pPr marL="0" indent="1354049" algn="ctr">
              <a:buSzTx/>
              <a:buFontTx/>
              <a:buNone/>
              <a:defRPr>
                <a:solidFill>
                  <a:srgbClr val="888888"/>
                </a:solidFill>
              </a:defRPr>
            </a:lvl4pPr>
            <a:lvl5pPr marL="0" indent="18054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15" name="Shape 115"/>
          <p:cNvSpPr>
            <a:spLocks noGrp="1"/>
          </p:cNvSpPr>
          <p:nvPr>
            <p:ph type="sldNum" sz="quarter" idx="2"/>
          </p:nvPr>
        </p:nvSpPr>
        <p:spPr>
          <a:prstGeom prst="rect">
            <a:avLst/>
          </a:prstGeom>
        </p:spPr>
        <p:txBody>
          <a:bodyPr/>
          <a:lstStyle>
            <a:lvl1pPr defTabSz="914400"/>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22" name="Shape 122"/>
          <p:cNvSpPr>
            <a:spLocks noGrp="1"/>
          </p:cNvSpPr>
          <p:nvPr>
            <p:ph type="title"/>
          </p:nvPr>
        </p:nvSpPr>
        <p:spPr>
          <a:prstGeom prst="rect">
            <a:avLst/>
          </a:prstGeom>
        </p:spPr>
        <p:txBody>
          <a:bodyPr/>
          <a:lstStyle/>
          <a:p>
            <a:r>
              <a:t>Title Text</a:t>
            </a:r>
          </a:p>
        </p:txBody>
      </p:sp>
      <p:sp>
        <p:nvSpPr>
          <p:cNvPr id="123" name="Shape 1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4" name="Shape 124"/>
          <p:cNvSpPr>
            <a:spLocks noGrp="1"/>
          </p:cNvSpPr>
          <p:nvPr>
            <p:ph type="sldNum" sz="quarter" idx="2"/>
          </p:nvPr>
        </p:nvSpPr>
        <p:spPr>
          <a:prstGeom prst="rect">
            <a:avLst/>
          </a:prstGeom>
        </p:spPr>
        <p:txBody>
          <a:bodyPr/>
          <a:lstStyle>
            <a:lvl1pPr defTabSz="914400"/>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31" name="Shape 131"/>
          <p:cNvSpPr>
            <a:spLocks noGrp="1"/>
          </p:cNvSpPr>
          <p:nvPr>
            <p:ph type="title"/>
          </p:nvPr>
        </p:nvSpPr>
        <p:spPr>
          <a:xfrm>
            <a:off x="963084" y="4406905"/>
            <a:ext cx="10363201" cy="1362076"/>
          </a:xfrm>
          <a:prstGeom prst="rect">
            <a:avLst/>
          </a:prstGeom>
        </p:spPr>
        <p:txBody>
          <a:bodyPr anchor="t"/>
          <a:lstStyle>
            <a:lvl1pPr algn="l">
              <a:defRPr sz="3900" b="1" cap="all"/>
            </a:lvl1pPr>
          </a:lstStyle>
          <a:p>
            <a:r>
              <a:t>Title Text</a:t>
            </a:r>
          </a:p>
        </p:txBody>
      </p:sp>
      <p:sp>
        <p:nvSpPr>
          <p:cNvPr id="132" name="Shape 132"/>
          <p:cNvSpPr>
            <a:spLocks noGrp="1"/>
          </p:cNvSpPr>
          <p:nvPr>
            <p:ph type="body" sz="quarter" idx="1"/>
          </p:nvPr>
        </p:nvSpPr>
        <p:spPr>
          <a:xfrm>
            <a:off x="963084" y="2906719"/>
            <a:ext cx="10363201" cy="1500188"/>
          </a:xfrm>
          <a:prstGeom prst="rect">
            <a:avLst/>
          </a:prstGeom>
        </p:spPr>
        <p:txBody>
          <a:bodyPr anchor="b"/>
          <a:lstStyle>
            <a:lvl1pPr marL="0" indent="0">
              <a:spcBef>
                <a:spcPts val="400"/>
              </a:spcBef>
              <a:buSzTx/>
              <a:buFontTx/>
              <a:buNone/>
              <a:defRPr sz="1900">
                <a:solidFill>
                  <a:srgbClr val="888888"/>
                </a:solidFill>
              </a:defRPr>
            </a:lvl1pPr>
            <a:lvl2pPr marL="0" indent="451350">
              <a:spcBef>
                <a:spcPts val="400"/>
              </a:spcBef>
              <a:buSzTx/>
              <a:buFontTx/>
              <a:buNone/>
              <a:defRPr sz="1900">
                <a:solidFill>
                  <a:srgbClr val="888888"/>
                </a:solidFill>
              </a:defRPr>
            </a:lvl2pPr>
            <a:lvl3pPr marL="0" indent="902698">
              <a:spcBef>
                <a:spcPts val="400"/>
              </a:spcBef>
              <a:buSzTx/>
              <a:buFontTx/>
              <a:buNone/>
              <a:defRPr sz="1900">
                <a:solidFill>
                  <a:srgbClr val="888888"/>
                </a:solidFill>
              </a:defRPr>
            </a:lvl3pPr>
            <a:lvl4pPr marL="0" indent="1354049">
              <a:spcBef>
                <a:spcPts val="400"/>
              </a:spcBef>
              <a:buSzTx/>
              <a:buFontTx/>
              <a:buNone/>
              <a:defRPr sz="1900">
                <a:solidFill>
                  <a:srgbClr val="888888"/>
                </a:solidFill>
              </a:defRPr>
            </a:lvl4pPr>
            <a:lvl5pPr marL="0" indent="1805400">
              <a:spcBef>
                <a:spcPts val="400"/>
              </a:spcBef>
              <a:buSzTx/>
              <a:buFontTx/>
              <a:buNone/>
              <a:defRPr sz="19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3" name="Shape 133"/>
          <p:cNvSpPr>
            <a:spLocks noGrp="1"/>
          </p:cNvSpPr>
          <p:nvPr>
            <p:ph type="sldNum" sz="quarter" idx="2"/>
          </p:nvPr>
        </p:nvSpPr>
        <p:spPr>
          <a:prstGeom prst="rect">
            <a:avLst/>
          </a:prstGeom>
        </p:spPr>
        <p:txBody>
          <a:bodyPr/>
          <a:lstStyle>
            <a:lvl1pPr defTabSz="914400"/>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r>
              <a:t>Title Text</a:t>
            </a:r>
          </a:p>
        </p:txBody>
      </p:sp>
      <p:sp>
        <p:nvSpPr>
          <p:cNvPr id="141" name="Shape 141"/>
          <p:cNvSpPr>
            <a:spLocks noGrp="1"/>
          </p:cNvSpPr>
          <p:nvPr>
            <p:ph type="body" sz="half" idx="1"/>
          </p:nvPr>
        </p:nvSpPr>
        <p:spPr>
          <a:xfrm>
            <a:off x="660403" y="1600206"/>
            <a:ext cx="5842001" cy="4525964"/>
          </a:xfrm>
          <a:prstGeom prst="rect">
            <a:avLst/>
          </a:prstGeom>
        </p:spPr>
        <p:txBody>
          <a:bodyPr/>
          <a:lstStyle>
            <a:lvl1pPr>
              <a:spcBef>
                <a:spcPts val="600"/>
              </a:spcBef>
              <a:defRPr sz="2700"/>
            </a:lvl1pPr>
            <a:lvl2pPr marL="781548" indent="-329531">
              <a:spcBef>
                <a:spcPts val="600"/>
              </a:spcBef>
              <a:defRPr sz="2700"/>
            </a:lvl2pPr>
            <a:lvl3pPr marL="1221719" indent="-319124">
              <a:spcBef>
                <a:spcPts val="600"/>
              </a:spcBef>
              <a:defRPr sz="2700"/>
            </a:lvl3pPr>
            <a:lvl4pPr marL="1691465" indent="-336853">
              <a:spcBef>
                <a:spcPts val="600"/>
              </a:spcBef>
              <a:defRPr sz="2700"/>
            </a:lvl4pPr>
            <a:lvl5pPr marL="2142042" indent="-336853">
              <a:spcBef>
                <a:spcPts val="600"/>
              </a:spcBef>
              <a:defRPr sz="2700"/>
            </a:lvl5pPr>
          </a:lstStyle>
          <a:p>
            <a:r>
              <a:t>Body Level One</a:t>
            </a:r>
          </a:p>
          <a:p>
            <a:pPr lvl="1"/>
            <a:r>
              <a:t>Body Level Two</a:t>
            </a:r>
          </a:p>
          <a:p>
            <a:pPr lvl="2"/>
            <a:r>
              <a:t>Body Level Three</a:t>
            </a:r>
          </a:p>
          <a:p>
            <a:pPr lvl="3"/>
            <a:r>
              <a:t>Body Level Four</a:t>
            </a:r>
          </a:p>
          <a:p>
            <a:pPr lvl="4"/>
            <a:r>
              <a:t>Body Level Five</a:t>
            </a:r>
          </a:p>
        </p:txBody>
      </p:sp>
      <p:sp>
        <p:nvSpPr>
          <p:cNvPr id="142" name="Shape 142"/>
          <p:cNvSpPr>
            <a:spLocks noGrp="1"/>
          </p:cNvSpPr>
          <p:nvPr>
            <p:ph type="sldNum" sz="quarter" idx="2"/>
          </p:nvPr>
        </p:nvSpPr>
        <p:spPr>
          <a:prstGeom prst="rect">
            <a:avLst/>
          </a:prstGeom>
        </p:spPr>
        <p:txBody>
          <a:bodyPr/>
          <a:lstStyle>
            <a:lvl1pPr defTabSz="914400"/>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49" name="Shape 149"/>
          <p:cNvSpPr>
            <a:spLocks noGrp="1"/>
          </p:cNvSpPr>
          <p:nvPr>
            <p:ph type="title"/>
          </p:nvPr>
        </p:nvSpPr>
        <p:spPr>
          <a:xfrm>
            <a:off x="609600" y="274639"/>
            <a:ext cx="10972800" cy="1143001"/>
          </a:xfrm>
          <a:prstGeom prst="rect">
            <a:avLst/>
          </a:prstGeom>
        </p:spPr>
        <p:txBody>
          <a:bodyPr/>
          <a:lstStyle/>
          <a:p>
            <a:r>
              <a:t>Title Text</a:t>
            </a:r>
          </a:p>
        </p:txBody>
      </p:sp>
      <p:sp>
        <p:nvSpPr>
          <p:cNvPr id="150" name="Shape 150"/>
          <p:cNvSpPr>
            <a:spLocks noGrp="1"/>
          </p:cNvSpPr>
          <p:nvPr>
            <p:ph type="body" sz="quarter" idx="1"/>
          </p:nvPr>
        </p:nvSpPr>
        <p:spPr>
          <a:xfrm>
            <a:off x="609601" y="1535115"/>
            <a:ext cx="5386918" cy="639763"/>
          </a:xfrm>
          <a:prstGeom prst="rect">
            <a:avLst/>
          </a:prstGeom>
        </p:spPr>
        <p:txBody>
          <a:bodyPr anchor="b"/>
          <a:lstStyle>
            <a:lvl1pPr marL="0" indent="0">
              <a:spcBef>
                <a:spcPts val="500"/>
              </a:spcBef>
              <a:buSzTx/>
              <a:buFontTx/>
              <a:buNone/>
              <a:defRPr sz="2300" b="1"/>
            </a:lvl1pPr>
            <a:lvl2pPr marL="0" indent="451350">
              <a:spcBef>
                <a:spcPts val="500"/>
              </a:spcBef>
              <a:buSzTx/>
              <a:buFontTx/>
              <a:buNone/>
              <a:defRPr sz="2300" b="1"/>
            </a:lvl2pPr>
            <a:lvl3pPr marL="0" indent="902698">
              <a:spcBef>
                <a:spcPts val="500"/>
              </a:spcBef>
              <a:buSzTx/>
              <a:buFontTx/>
              <a:buNone/>
              <a:defRPr sz="2300" b="1"/>
            </a:lvl3pPr>
            <a:lvl4pPr marL="0" indent="1354049">
              <a:spcBef>
                <a:spcPts val="500"/>
              </a:spcBef>
              <a:buSzTx/>
              <a:buFontTx/>
              <a:buNone/>
              <a:defRPr sz="2300" b="1"/>
            </a:lvl4pPr>
            <a:lvl5pPr marL="0" indent="1805400">
              <a:spcBef>
                <a:spcPts val="500"/>
              </a:spcBef>
              <a:buSzTx/>
              <a:buFontTx/>
              <a:buNone/>
              <a:defRPr sz="2300" b="1"/>
            </a:lvl5pPr>
          </a:lstStyle>
          <a:p>
            <a:r>
              <a:t>Body Level One</a:t>
            </a:r>
          </a:p>
          <a:p>
            <a:pPr lvl="1"/>
            <a:r>
              <a:t>Body Level Two</a:t>
            </a:r>
          </a:p>
          <a:p>
            <a:pPr lvl="2"/>
            <a:r>
              <a:t>Body Level Three</a:t>
            </a:r>
          </a:p>
          <a:p>
            <a:pPr lvl="3"/>
            <a:r>
              <a:t>Body Level Four</a:t>
            </a:r>
          </a:p>
          <a:p>
            <a:pPr lvl="4"/>
            <a:r>
              <a:t>Body Level Five</a:t>
            </a:r>
          </a:p>
        </p:txBody>
      </p:sp>
      <p:sp>
        <p:nvSpPr>
          <p:cNvPr id="151" name="Shape 151"/>
          <p:cNvSpPr>
            <a:spLocks noGrp="1"/>
          </p:cNvSpPr>
          <p:nvPr>
            <p:ph type="body" sz="quarter" idx="13"/>
          </p:nvPr>
        </p:nvSpPr>
        <p:spPr>
          <a:xfrm>
            <a:off x="6193370" y="1535115"/>
            <a:ext cx="5389035" cy="639763"/>
          </a:xfrm>
          <a:prstGeom prst="rect">
            <a:avLst/>
          </a:prstGeom>
        </p:spPr>
        <p:txBody>
          <a:bodyPr anchor="b"/>
          <a:lstStyle/>
          <a:p>
            <a:pPr marL="0" indent="0">
              <a:spcBef>
                <a:spcPts val="500"/>
              </a:spcBef>
              <a:buSzTx/>
              <a:buFontTx/>
              <a:buNone/>
              <a:defRPr sz="2300" b="1"/>
            </a:pPr>
            <a:endParaRPr/>
          </a:p>
        </p:txBody>
      </p:sp>
      <p:sp>
        <p:nvSpPr>
          <p:cNvPr id="152" name="Shape 152"/>
          <p:cNvSpPr>
            <a:spLocks noGrp="1"/>
          </p:cNvSpPr>
          <p:nvPr>
            <p:ph type="sldNum" sz="quarter" idx="2"/>
          </p:nvPr>
        </p:nvSpPr>
        <p:spPr>
          <a:prstGeom prst="rect">
            <a:avLst/>
          </a:prstGeom>
        </p:spPr>
        <p:txBody>
          <a:bodyPr/>
          <a:lstStyle>
            <a:lvl1pPr defTabSz="914400"/>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r>
              <a:t>Title Text</a:t>
            </a:r>
          </a:p>
        </p:txBody>
      </p:sp>
      <p:sp>
        <p:nvSpPr>
          <p:cNvPr id="160" name="Shape 160"/>
          <p:cNvSpPr>
            <a:spLocks noGrp="1"/>
          </p:cNvSpPr>
          <p:nvPr>
            <p:ph type="sldNum" sz="quarter" idx="2"/>
          </p:nvPr>
        </p:nvSpPr>
        <p:spPr>
          <a:prstGeom prst="rect">
            <a:avLst/>
          </a:prstGeom>
        </p:spPr>
        <p:txBody>
          <a:bodyPr/>
          <a:lstStyle>
            <a:lvl1pPr defTabSz="914400"/>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7" name="Shape 167"/>
          <p:cNvSpPr>
            <a:spLocks noGrp="1"/>
          </p:cNvSpPr>
          <p:nvPr>
            <p:ph type="sldNum" sz="quarter" idx="2"/>
          </p:nvPr>
        </p:nvSpPr>
        <p:spPr>
          <a:prstGeom prst="rect">
            <a:avLst/>
          </a:prstGeom>
        </p:spPr>
        <p:txBody>
          <a:bodyPr/>
          <a:lstStyle>
            <a:lvl1pPr defTabSz="914400"/>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74" name="Shape 174"/>
          <p:cNvSpPr>
            <a:spLocks noGrp="1"/>
          </p:cNvSpPr>
          <p:nvPr>
            <p:ph type="title"/>
          </p:nvPr>
        </p:nvSpPr>
        <p:spPr>
          <a:xfrm>
            <a:off x="609604" y="273050"/>
            <a:ext cx="4011086" cy="1162050"/>
          </a:xfrm>
          <a:prstGeom prst="rect">
            <a:avLst/>
          </a:prstGeom>
        </p:spPr>
        <p:txBody>
          <a:bodyPr anchor="b"/>
          <a:lstStyle>
            <a:lvl1pPr algn="l">
              <a:defRPr sz="1900" b="1"/>
            </a:lvl1pPr>
          </a:lstStyle>
          <a:p>
            <a:r>
              <a:t>Title Text</a:t>
            </a:r>
          </a:p>
        </p:txBody>
      </p:sp>
      <p:sp>
        <p:nvSpPr>
          <p:cNvPr id="175" name="Shape 175"/>
          <p:cNvSpPr>
            <a:spLocks noGrp="1"/>
          </p:cNvSpPr>
          <p:nvPr>
            <p:ph type="body" idx="1"/>
          </p:nvPr>
        </p:nvSpPr>
        <p:spPr>
          <a:xfrm>
            <a:off x="4766736" y="273057"/>
            <a:ext cx="6815668"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6" name="Shape 176"/>
          <p:cNvSpPr>
            <a:spLocks noGrp="1"/>
          </p:cNvSpPr>
          <p:nvPr>
            <p:ph type="body" sz="half" idx="13"/>
          </p:nvPr>
        </p:nvSpPr>
        <p:spPr>
          <a:xfrm>
            <a:off x="609604" y="1435103"/>
            <a:ext cx="4011086" cy="4691063"/>
          </a:xfrm>
          <a:prstGeom prst="rect">
            <a:avLst/>
          </a:prstGeom>
        </p:spPr>
        <p:txBody>
          <a:bodyPr/>
          <a:lstStyle/>
          <a:p>
            <a:pPr marL="0" indent="0">
              <a:spcBef>
                <a:spcPts val="300"/>
              </a:spcBef>
              <a:buSzTx/>
              <a:buFontTx/>
              <a:buNone/>
              <a:defRPr sz="1300"/>
            </a:pPr>
            <a:endParaRPr/>
          </a:p>
        </p:txBody>
      </p:sp>
      <p:sp>
        <p:nvSpPr>
          <p:cNvPr id="177" name="Shape 177"/>
          <p:cNvSpPr>
            <a:spLocks noGrp="1"/>
          </p:cNvSpPr>
          <p:nvPr>
            <p:ph type="sldNum" sz="quarter" idx="2"/>
          </p:nvPr>
        </p:nvSpPr>
        <p:spPr>
          <a:prstGeom prst="rect">
            <a:avLst/>
          </a:prstGeom>
        </p:spPr>
        <p:txBody>
          <a:bodyPr/>
          <a:lstStyle>
            <a:lvl1pPr defTabSz="914400"/>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84" name="Shape 184"/>
          <p:cNvSpPr>
            <a:spLocks noGrp="1"/>
          </p:cNvSpPr>
          <p:nvPr>
            <p:ph type="title"/>
          </p:nvPr>
        </p:nvSpPr>
        <p:spPr>
          <a:xfrm>
            <a:off x="2389716" y="4800600"/>
            <a:ext cx="7315201" cy="566738"/>
          </a:xfrm>
          <a:prstGeom prst="rect">
            <a:avLst/>
          </a:prstGeom>
        </p:spPr>
        <p:txBody>
          <a:bodyPr anchor="b"/>
          <a:lstStyle>
            <a:lvl1pPr algn="l">
              <a:defRPr sz="1900" b="1"/>
            </a:lvl1pPr>
          </a:lstStyle>
          <a:p>
            <a:r>
              <a:t>Title Text</a:t>
            </a:r>
          </a:p>
        </p:txBody>
      </p:sp>
      <p:sp>
        <p:nvSpPr>
          <p:cNvPr id="185" name="Shape 185"/>
          <p:cNvSpPr>
            <a:spLocks noGrp="1"/>
          </p:cNvSpPr>
          <p:nvPr>
            <p:ph type="pic" sz="half" idx="13"/>
          </p:nvPr>
        </p:nvSpPr>
        <p:spPr>
          <a:xfrm>
            <a:off x="2389716" y="612775"/>
            <a:ext cx="7315201" cy="4114800"/>
          </a:xfrm>
          <a:prstGeom prst="rect">
            <a:avLst/>
          </a:prstGeom>
        </p:spPr>
        <p:txBody>
          <a:bodyPr lIns="91439" tIns="45719" rIns="91439" bIns="45719">
            <a:noAutofit/>
          </a:bodyPr>
          <a:lstStyle/>
          <a:p>
            <a:endParaRPr/>
          </a:p>
        </p:txBody>
      </p:sp>
      <p:sp>
        <p:nvSpPr>
          <p:cNvPr id="186" name="Shape 186"/>
          <p:cNvSpPr>
            <a:spLocks noGrp="1"/>
          </p:cNvSpPr>
          <p:nvPr>
            <p:ph type="body" sz="quarter" idx="1"/>
          </p:nvPr>
        </p:nvSpPr>
        <p:spPr>
          <a:xfrm>
            <a:off x="2389716" y="5367337"/>
            <a:ext cx="7315201" cy="804863"/>
          </a:xfrm>
          <a:prstGeom prst="rect">
            <a:avLst/>
          </a:prstGeom>
        </p:spPr>
        <p:txBody>
          <a:bodyPr/>
          <a:lstStyle>
            <a:lvl1pPr marL="0" indent="0">
              <a:spcBef>
                <a:spcPts val="300"/>
              </a:spcBef>
              <a:buSzTx/>
              <a:buFontTx/>
              <a:buNone/>
              <a:defRPr sz="1300"/>
            </a:lvl1pPr>
            <a:lvl2pPr marL="0" indent="451350">
              <a:spcBef>
                <a:spcPts val="300"/>
              </a:spcBef>
              <a:buSzTx/>
              <a:buFontTx/>
              <a:buNone/>
              <a:defRPr sz="1300"/>
            </a:lvl2pPr>
            <a:lvl3pPr marL="0" indent="902698">
              <a:spcBef>
                <a:spcPts val="300"/>
              </a:spcBef>
              <a:buSzTx/>
              <a:buFontTx/>
              <a:buNone/>
              <a:defRPr sz="1300"/>
            </a:lvl3pPr>
            <a:lvl4pPr marL="0" indent="1354049">
              <a:spcBef>
                <a:spcPts val="300"/>
              </a:spcBef>
              <a:buSzTx/>
              <a:buFontTx/>
              <a:buNone/>
              <a:defRPr sz="1300"/>
            </a:lvl4pPr>
            <a:lvl5pPr marL="0" indent="1805400">
              <a:spcBef>
                <a:spcPts val="300"/>
              </a:spcBef>
              <a:buSzTx/>
              <a:buFontTx/>
              <a:buNone/>
              <a:defRPr sz="1300"/>
            </a:lvl5pPr>
          </a:lstStyle>
          <a:p>
            <a:r>
              <a:t>Body Level One</a:t>
            </a:r>
          </a:p>
          <a:p>
            <a:pPr lvl="1"/>
            <a:r>
              <a:t>Body Level Two</a:t>
            </a:r>
          </a:p>
          <a:p>
            <a:pPr lvl="2"/>
            <a:r>
              <a:t>Body Level Three</a:t>
            </a:r>
          </a:p>
          <a:p>
            <a:pPr lvl="3"/>
            <a:r>
              <a:t>Body Level Four</a:t>
            </a:r>
          </a:p>
          <a:p>
            <a:pPr lvl="4"/>
            <a:r>
              <a:t>Body Level Five</a:t>
            </a:r>
          </a:p>
        </p:txBody>
      </p:sp>
      <p:sp>
        <p:nvSpPr>
          <p:cNvPr id="187" name="Shape 187"/>
          <p:cNvSpPr>
            <a:spLocks noGrp="1"/>
          </p:cNvSpPr>
          <p:nvPr>
            <p:ph type="sldNum" sz="quarter" idx="2"/>
          </p:nvPr>
        </p:nvSpPr>
        <p:spPr>
          <a:prstGeom prst="rect">
            <a:avLst/>
          </a:prstGeom>
        </p:spPr>
        <p:txBody>
          <a:bodyPr/>
          <a:lstStyle>
            <a:lvl1pPr defTabSz="914400"/>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94" name="Shape 194"/>
          <p:cNvSpPr>
            <a:spLocks noGrp="1"/>
          </p:cNvSpPr>
          <p:nvPr>
            <p:ph type="title"/>
          </p:nvPr>
        </p:nvSpPr>
        <p:spPr>
          <a:prstGeom prst="rect">
            <a:avLst/>
          </a:prstGeom>
        </p:spPr>
        <p:txBody>
          <a:bodyPr/>
          <a:lstStyle/>
          <a:p>
            <a:r>
              <a:t>Title Text</a:t>
            </a:r>
          </a:p>
        </p:txBody>
      </p:sp>
      <p:sp>
        <p:nvSpPr>
          <p:cNvPr id="195" name="Shape 195"/>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6" name="Shape 196"/>
          <p:cNvSpPr>
            <a:spLocks noGrp="1"/>
          </p:cNvSpPr>
          <p:nvPr>
            <p:ph type="sldNum" sz="quarter" idx="2"/>
          </p:nvPr>
        </p:nvSpPr>
        <p:spPr>
          <a:prstGeom prst="rect">
            <a:avLst/>
          </a:prstGeom>
        </p:spPr>
        <p:txBody>
          <a:bodyPr/>
          <a:lstStyle>
            <a:lvl1pPr defTabSz="914400"/>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203" name="Shape 203"/>
          <p:cNvSpPr>
            <a:spLocks noGrp="1"/>
          </p:cNvSpPr>
          <p:nvPr>
            <p:ph type="title"/>
          </p:nvPr>
        </p:nvSpPr>
        <p:spPr>
          <a:xfrm>
            <a:off x="9575799" y="274643"/>
            <a:ext cx="2971802" cy="5851526"/>
          </a:xfrm>
          <a:prstGeom prst="rect">
            <a:avLst/>
          </a:prstGeom>
        </p:spPr>
        <p:txBody>
          <a:bodyPr/>
          <a:lstStyle/>
          <a:p>
            <a:r>
              <a:t>Title Text</a:t>
            </a:r>
          </a:p>
        </p:txBody>
      </p:sp>
      <p:sp>
        <p:nvSpPr>
          <p:cNvPr id="204" name="Shape 204"/>
          <p:cNvSpPr>
            <a:spLocks noGrp="1"/>
          </p:cNvSpPr>
          <p:nvPr>
            <p:ph type="body" idx="1"/>
          </p:nvPr>
        </p:nvSpPr>
        <p:spPr>
          <a:xfrm>
            <a:off x="660406" y="274643"/>
            <a:ext cx="8712201"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5" name="Shape 205"/>
          <p:cNvSpPr>
            <a:spLocks noGrp="1"/>
          </p:cNvSpPr>
          <p:nvPr>
            <p:ph type="sldNum" sz="quarter" idx="2"/>
          </p:nvPr>
        </p:nvSpPr>
        <p:spPr>
          <a:prstGeom prst="rect">
            <a:avLst/>
          </a:prstGeom>
        </p:spPr>
        <p:txBody>
          <a:bodyPr/>
          <a:lstStyle>
            <a:lvl1pPr defTabSz="914400"/>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1" name="Shape 31"/>
          <p:cNvSpPr>
            <a:spLocks noGrp="1"/>
          </p:cNvSpPr>
          <p:nvPr>
            <p:ph type="title"/>
          </p:nvPr>
        </p:nvSpPr>
        <p:spPr>
          <a:xfrm>
            <a:off x="963084" y="4406905"/>
            <a:ext cx="10363201" cy="1362076"/>
          </a:xfrm>
          <a:prstGeom prst="rect">
            <a:avLst/>
          </a:prstGeom>
        </p:spPr>
        <p:txBody>
          <a:bodyPr anchor="t"/>
          <a:lstStyle>
            <a:lvl1pPr algn="l">
              <a:defRPr sz="3900" b="1" cap="all"/>
            </a:lvl1pPr>
          </a:lstStyle>
          <a:p>
            <a:r>
              <a:t>Title Text</a:t>
            </a:r>
          </a:p>
        </p:txBody>
      </p:sp>
      <p:sp>
        <p:nvSpPr>
          <p:cNvPr id="32" name="Shape 32"/>
          <p:cNvSpPr>
            <a:spLocks noGrp="1"/>
          </p:cNvSpPr>
          <p:nvPr>
            <p:ph type="body" sz="quarter" idx="1"/>
          </p:nvPr>
        </p:nvSpPr>
        <p:spPr>
          <a:xfrm>
            <a:off x="963084" y="2906719"/>
            <a:ext cx="10363201" cy="1500188"/>
          </a:xfrm>
          <a:prstGeom prst="rect">
            <a:avLst/>
          </a:prstGeom>
        </p:spPr>
        <p:txBody>
          <a:bodyPr anchor="b"/>
          <a:lstStyle>
            <a:lvl1pPr marL="0" indent="0">
              <a:spcBef>
                <a:spcPts val="400"/>
              </a:spcBef>
              <a:buSzTx/>
              <a:buFontTx/>
              <a:buNone/>
              <a:defRPr sz="1900">
                <a:solidFill>
                  <a:srgbClr val="888888"/>
                </a:solidFill>
              </a:defRPr>
            </a:lvl1pPr>
            <a:lvl2pPr marL="0" indent="451350">
              <a:spcBef>
                <a:spcPts val="400"/>
              </a:spcBef>
              <a:buSzTx/>
              <a:buFontTx/>
              <a:buNone/>
              <a:defRPr sz="1900">
                <a:solidFill>
                  <a:srgbClr val="888888"/>
                </a:solidFill>
              </a:defRPr>
            </a:lvl2pPr>
            <a:lvl3pPr marL="0" indent="902698">
              <a:spcBef>
                <a:spcPts val="400"/>
              </a:spcBef>
              <a:buSzTx/>
              <a:buFontTx/>
              <a:buNone/>
              <a:defRPr sz="1900">
                <a:solidFill>
                  <a:srgbClr val="888888"/>
                </a:solidFill>
              </a:defRPr>
            </a:lvl3pPr>
            <a:lvl4pPr marL="0" indent="1354049">
              <a:spcBef>
                <a:spcPts val="400"/>
              </a:spcBef>
              <a:buSzTx/>
              <a:buFontTx/>
              <a:buNone/>
              <a:defRPr sz="1900">
                <a:solidFill>
                  <a:srgbClr val="888888"/>
                </a:solidFill>
              </a:defRPr>
            </a:lvl4pPr>
            <a:lvl5pPr marL="0" indent="1805400">
              <a:spcBef>
                <a:spcPts val="400"/>
              </a:spcBef>
              <a:buSzTx/>
              <a:buFontTx/>
              <a:buNone/>
              <a:defRPr sz="19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0" name="Shape 40"/>
          <p:cNvSpPr>
            <a:spLocks noGrp="1"/>
          </p:cNvSpPr>
          <p:nvPr>
            <p:ph type="title"/>
          </p:nvPr>
        </p:nvSpPr>
        <p:spPr>
          <a:prstGeom prst="rect">
            <a:avLst/>
          </a:prstGeom>
        </p:spPr>
        <p:txBody>
          <a:bodyPr/>
          <a:lstStyle/>
          <a:p>
            <a:r>
              <a:t>Title Text</a:t>
            </a:r>
          </a:p>
        </p:txBody>
      </p:sp>
      <p:sp>
        <p:nvSpPr>
          <p:cNvPr id="41" name="Shape 41"/>
          <p:cNvSpPr>
            <a:spLocks noGrp="1"/>
          </p:cNvSpPr>
          <p:nvPr>
            <p:ph type="body" sz="half" idx="1"/>
          </p:nvPr>
        </p:nvSpPr>
        <p:spPr>
          <a:xfrm>
            <a:off x="660403" y="1600206"/>
            <a:ext cx="5842001" cy="4525964"/>
          </a:xfrm>
          <a:prstGeom prst="rect">
            <a:avLst/>
          </a:prstGeom>
        </p:spPr>
        <p:txBody>
          <a:bodyPr/>
          <a:lstStyle>
            <a:lvl1pPr>
              <a:spcBef>
                <a:spcPts val="600"/>
              </a:spcBef>
              <a:defRPr sz="2700"/>
            </a:lvl1pPr>
            <a:lvl2pPr marL="781548" indent="-329531">
              <a:spcBef>
                <a:spcPts val="600"/>
              </a:spcBef>
              <a:defRPr sz="2700"/>
            </a:lvl2pPr>
            <a:lvl3pPr marL="1221719" indent="-319124">
              <a:spcBef>
                <a:spcPts val="600"/>
              </a:spcBef>
              <a:defRPr sz="2700"/>
            </a:lvl3pPr>
            <a:lvl4pPr marL="1691465" indent="-336853">
              <a:spcBef>
                <a:spcPts val="600"/>
              </a:spcBef>
              <a:defRPr sz="2700"/>
            </a:lvl4pPr>
            <a:lvl5pPr marL="2142042" indent="-336853">
              <a:spcBef>
                <a:spcPts val="600"/>
              </a:spcBef>
              <a:defRPr sz="2700"/>
            </a:lvl5pPr>
          </a:lstStyle>
          <a:p>
            <a:r>
              <a:t>Body Level One</a:t>
            </a:r>
          </a:p>
          <a:p>
            <a:pPr lvl="1"/>
            <a:r>
              <a:t>Body Level Two</a:t>
            </a:r>
          </a:p>
          <a:p>
            <a:pPr lvl="2"/>
            <a:r>
              <a:t>Body Level Three</a:t>
            </a:r>
          </a:p>
          <a:p>
            <a:pPr lvl="3"/>
            <a:r>
              <a:t>Body Level Four</a:t>
            </a:r>
          </a:p>
          <a:p>
            <a:pPr lvl="4"/>
            <a:r>
              <a:t>Body Level Five</a:t>
            </a: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9" name="Shape 49"/>
          <p:cNvSpPr>
            <a:spLocks noGrp="1"/>
          </p:cNvSpPr>
          <p:nvPr>
            <p:ph type="title"/>
          </p:nvPr>
        </p:nvSpPr>
        <p:spPr>
          <a:xfrm>
            <a:off x="609600" y="274639"/>
            <a:ext cx="10972800" cy="1143001"/>
          </a:xfrm>
          <a:prstGeom prst="rect">
            <a:avLst/>
          </a:prstGeom>
        </p:spPr>
        <p:txBody>
          <a:bodyPr/>
          <a:lstStyle/>
          <a:p>
            <a:r>
              <a:t>Title Text</a:t>
            </a:r>
          </a:p>
        </p:txBody>
      </p:sp>
      <p:sp>
        <p:nvSpPr>
          <p:cNvPr id="50" name="Shape 50"/>
          <p:cNvSpPr>
            <a:spLocks noGrp="1"/>
          </p:cNvSpPr>
          <p:nvPr>
            <p:ph type="body" sz="quarter" idx="1"/>
          </p:nvPr>
        </p:nvSpPr>
        <p:spPr>
          <a:xfrm>
            <a:off x="609601" y="1535115"/>
            <a:ext cx="5386918" cy="639763"/>
          </a:xfrm>
          <a:prstGeom prst="rect">
            <a:avLst/>
          </a:prstGeom>
        </p:spPr>
        <p:txBody>
          <a:bodyPr anchor="b"/>
          <a:lstStyle>
            <a:lvl1pPr marL="0" indent="0">
              <a:spcBef>
                <a:spcPts val="500"/>
              </a:spcBef>
              <a:buSzTx/>
              <a:buFontTx/>
              <a:buNone/>
              <a:defRPr sz="2300" b="1"/>
            </a:lvl1pPr>
            <a:lvl2pPr marL="0" indent="451350">
              <a:spcBef>
                <a:spcPts val="500"/>
              </a:spcBef>
              <a:buSzTx/>
              <a:buFontTx/>
              <a:buNone/>
              <a:defRPr sz="2300" b="1"/>
            </a:lvl2pPr>
            <a:lvl3pPr marL="0" indent="902698">
              <a:spcBef>
                <a:spcPts val="500"/>
              </a:spcBef>
              <a:buSzTx/>
              <a:buFontTx/>
              <a:buNone/>
              <a:defRPr sz="2300" b="1"/>
            </a:lvl3pPr>
            <a:lvl4pPr marL="0" indent="1354049">
              <a:spcBef>
                <a:spcPts val="500"/>
              </a:spcBef>
              <a:buSzTx/>
              <a:buFontTx/>
              <a:buNone/>
              <a:defRPr sz="2300" b="1"/>
            </a:lvl4pPr>
            <a:lvl5pPr marL="0" indent="1805400">
              <a:spcBef>
                <a:spcPts val="500"/>
              </a:spcBef>
              <a:buSzTx/>
              <a:buFontTx/>
              <a:buNone/>
              <a:defRPr sz="2300" b="1"/>
            </a:lvl5pPr>
          </a:lstStyle>
          <a:p>
            <a:r>
              <a:t>Body Level One</a:t>
            </a:r>
          </a:p>
          <a:p>
            <a:pPr lvl="1"/>
            <a:r>
              <a:t>Body Level Two</a:t>
            </a:r>
          </a:p>
          <a:p>
            <a:pPr lvl="2"/>
            <a:r>
              <a:t>Body Level Three</a:t>
            </a:r>
          </a:p>
          <a:p>
            <a:pPr lvl="3"/>
            <a:r>
              <a:t>Body Level Four</a:t>
            </a:r>
          </a:p>
          <a:p>
            <a:pPr lvl="4"/>
            <a:r>
              <a:t>Body Level Five</a:t>
            </a:r>
          </a:p>
        </p:txBody>
      </p:sp>
      <p:sp>
        <p:nvSpPr>
          <p:cNvPr id="51" name="Shape 51"/>
          <p:cNvSpPr>
            <a:spLocks noGrp="1"/>
          </p:cNvSpPr>
          <p:nvPr>
            <p:ph type="body" sz="quarter" idx="13"/>
          </p:nvPr>
        </p:nvSpPr>
        <p:spPr>
          <a:xfrm>
            <a:off x="6193370" y="1535115"/>
            <a:ext cx="5389035" cy="639763"/>
          </a:xfrm>
          <a:prstGeom prst="rect">
            <a:avLst/>
          </a:prstGeom>
        </p:spPr>
        <p:txBody>
          <a:bodyPr anchor="b"/>
          <a:lstStyle/>
          <a:p>
            <a:pPr marL="0" indent="0">
              <a:spcBef>
                <a:spcPts val="500"/>
              </a:spcBef>
              <a:buSzTx/>
              <a:buFontTx/>
              <a:buNone/>
              <a:defRPr sz="2300" b="1"/>
            </a:pPr>
            <a:endParaRPr/>
          </a:p>
        </p:txBody>
      </p:sp>
      <p:sp>
        <p:nvSpPr>
          <p:cNvPr id="52" name="Shape 5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r>
              <a:t>Title Text</a:t>
            </a:r>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7" name="Shape 6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4" name="Shape 74"/>
          <p:cNvSpPr>
            <a:spLocks noGrp="1"/>
          </p:cNvSpPr>
          <p:nvPr>
            <p:ph type="title"/>
          </p:nvPr>
        </p:nvSpPr>
        <p:spPr>
          <a:xfrm>
            <a:off x="609604" y="273050"/>
            <a:ext cx="4011086" cy="1162050"/>
          </a:xfrm>
          <a:prstGeom prst="rect">
            <a:avLst/>
          </a:prstGeom>
        </p:spPr>
        <p:txBody>
          <a:bodyPr anchor="b"/>
          <a:lstStyle>
            <a:lvl1pPr algn="l">
              <a:defRPr sz="1900" b="1"/>
            </a:lvl1pPr>
          </a:lstStyle>
          <a:p>
            <a:r>
              <a:t>Title Text</a:t>
            </a:r>
          </a:p>
        </p:txBody>
      </p:sp>
      <p:sp>
        <p:nvSpPr>
          <p:cNvPr id="75" name="Shape 75"/>
          <p:cNvSpPr>
            <a:spLocks noGrp="1"/>
          </p:cNvSpPr>
          <p:nvPr>
            <p:ph type="body" idx="1"/>
          </p:nvPr>
        </p:nvSpPr>
        <p:spPr>
          <a:xfrm>
            <a:off x="4766736" y="273057"/>
            <a:ext cx="6815668"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body" sz="half" idx="13"/>
          </p:nvPr>
        </p:nvSpPr>
        <p:spPr>
          <a:xfrm>
            <a:off x="609604" y="1435103"/>
            <a:ext cx="4011086" cy="4691063"/>
          </a:xfrm>
          <a:prstGeom prst="rect">
            <a:avLst/>
          </a:prstGeom>
        </p:spPr>
        <p:txBody>
          <a:bodyPr/>
          <a:lstStyle/>
          <a:p>
            <a:pPr marL="0" indent="0">
              <a:spcBef>
                <a:spcPts val="300"/>
              </a:spcBef>
              <a:buSzTx/>
              <a:buFontTx/>
              <a:buNone/>
              <a:defRPr sz="1300"/>
            </a:pPr>
            <a:endParaRPr/>
          </a:p>
        </p:txBody>
      </p:sp>
      <p:sp>
        <p:nvSpPr>
          <p:cNvPr id="77" name="Shape 7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4" name="Shape 84"/>
          <p:cNvSpPr>
            <a:spLocks noGrp="1"/>
          </p:cNvSpPr>
          <p:nvPr>
            <p:ph type="title"/>
          </p:nvPr>
        </p:nvSpPr>
        <p:spPr>
          <a:xfrm>
            <a:off x="2389716" y="4800600"/>
            <a:ext cx="7315201" cy="566738"/>
          </a:xfrm>
          <a:prstGeom prst="rect">
            <a:avLst/>
          </a:prstGeom>
        </p:spPr>
        <p:txBody>
          <a:bodyPr anchor="b"/>
          <a:lstStyle>
            <a:lvl1pPr algn="l">
              <a:defRPr sz="1900" b="1"/>
            </a:lvl1pPr>
          </a:lstStyle>
          <a:p>
            <a:r>
              <a:t>Title Text</a:t>
            </a:r>
          </a:p>
        </p:txBody>
      </p:sp>
      <p:sp>
        <p:nvSpPr>
          <p:cNvPr id="85" name="Shape 85"/>
          <p:cNvSpPr>
            <a:spLocks noGrp="1"/>
          </p:cNvSpPr>
          <p:nvPr>
            <p:ph type="pic" sz="half" idx="13"/>
          </p:nvPr>
        </p:nvSpPr>
        <p:spPr>
          <a:xfrm>
            <a:off x="2389716" y="612775"/>
            <a:ext cx="7315201" cy="4114800"/>
          </a:xfrm>
          <a:prstGeom prst="rect">
            <a:avLst/>
          </a:prstGeom>
        </p:spPr>
        <p:txBody>
          <a:bodyPr lIns="91439" tIns="45719" rIns="91439" bIns="45719">
            <a:noAutofit/>
          </a:bodyPr>
          <a:lstStyle/>
          <a:p>
            <a:endParaRPr/>
          </a:p>
        </p:txBody>
      </p:sp>
      <p:sp>
        <p:nvSpPr>
          <p:cNvPr id="86" name="Shape 86"/>
          <p:cNvSpPr>
            <a:spLocks noGrp="1"/>
          </p:cNvSpPr>
          <p:nvPr>
            <p:ph type="body" sz="quarter" idx="1"/>
          </p:nvPr>
        </p:nvSpPr>
        <p:spPr>
          <a:xfrm>
            <a:off x="2389716" y="5367337"/>
            <a:ext cx="7315201" cy="804863"/>
          </a:xfrm>
          <a:prstGeom prst="rect">
            <a:avLst/>
          </a:prstGeom>
        </p:spPr>
        <p:txBody>
          <a:bodyPr/>
          <a:lstStyle>
            <a:lvl1pPr marL="0" indent="0">
              <a:spcBef>
                <a:spcPts val="300"/>
              </a:spcBef>
              <a:buSzTx/>
              <a:buFontTx/>
              <a:buNone/>
              <a:defRPr sz="1300"/>
            </a:lvl1pPr>
            <a:lvl2pPr marL="0" indent="451350">
              <a:spcBef>
                <a:spcPts val="300"/>
              </a:spcBef>
              <a:buSzTx/>
              <a:buFontTx/>
              <a:buNone/>
              <a:defRPr sz="1300"/>
            </a:lvl2pPr>
            <a:lvl3pPr marL="0" indent="902698">
              <a:spcBef>
                <a:spcPts val="300"/>
              </a:spcBef>
              <a:buSzTx/>
              <a:buFontTx/>
              <a:buNone/>
              <a:defRPr sz="1300"/>
            </a:lvl3pPr>
            <a:lvl4pPr marL="0" indent="1354049">
              <a:spcBef>
                <a:spcPts val="300"/>
              </a:spcBef>
              <a:buSzTx/>
              <a:buFontTx/>
              <a:buNone/>
              <a:defRPr sz="1300"/>
            </a:lvl4pPr>
            <a:lvl5pPr marL="0" indent="1805400">
              <a:spcBef>
                <a:spcPts val="300"/>
              </a:spcBef>
              <a:buSzTx/>
              <a:buFontTx/>
              <a:buNone/>
              <a:defRPr sz="1300"/>
            </a:lvl5pPr>
          </a:lstStyle>
          <a:p>
            <a:r>
              <a:t>Body Level One</a:t>
            </a:r>
          </a:p>
          <a:p>
            <a:pPr lvl="1"/>
            <a:r>
              <a:t>Body Level Two</a:t>
            </a:r>
          </a:p>
          <a:p>
            <a:pPr lvl="2"/>
            <a:r>
              <a:t>Body Level Three</a:t>
            </a:r>
          </a:p>
          <a:p>
            <a:pPr lvl="3"/>
            <a:r>
              <a:t>Body Level Four</a:t>
            </a:r>
          </a:p>
          <a:p>
            <a:pPr lvl="4"/>
            <a:r>
              <a:t>Body Level Five</a:t>
            </a:r>
          </a:p>
        </p:txBody>
      </p:sp>
      <p:sp>
        <p:nvSpPr>
          <p:cNvPr id="87" name="Shape 8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descr="D:\djoko kantor\standar presentasi UT\standar 2.png"/>
          <p:cNvPicPr>
            <a:picLocks noChangeAspect="1"/>
          </p:cNvPicPr>
          <p:nvPr/>
        </p:nvPicPr>
        <p:blipFill>
          <a:blip r:embed="rId24">
            <a:extLst/>
          </a:blip>
          <a:stretch>
            <a:fillRect/>
          </a:stretch>
        </p:blipFill>
        <p:spPr>
          <a:xfrm>
            <a:off x="-16298" y="-4320"/>
            <a:ext cx="12208299" cy="6944375"/>
          </a:xfrm>
          <a:prstGeom prst="rect">
            <a:avLst/>
          </a:prstGeom>
          <a:ln w="12700">
            <a:miter lim="400000"/>
          </a:ln>
        </p:spPr>
      </p:pic>
      <p:sp>
        <p:nvSpPr>
          <p:cNvPr id="3" name="Shape 3"/>
          <p:cNvSpPr>
            <a:spLocks noGrp="1"/>
          </p:cNvSpPr>
          <p:nvPr>
            <p:ph type="title"/>
          </p:nvPr>
        </p:nvSpPr>
        <p:spPr>
          <a:xfrm>
            <a:off x="610234" y="274954"/>
            <a:ext cx="10971533" cy="1143001"/>
          </a:xfrm>
          <a:prstGeom prst="rect">
            <a:avLst/>
          </a:prstGeom>
          <a:ln w="12700">
            <a:miter lim="400000"/>
          </a:ln>
          <a:extLst>
            <a:ext uri="{C572A759-6A51-4108-AA02-DFA0A04FC94B}">
              <ma14:wrappingTextBoxFlag xmlns:ma14="http://schemas.microsoft.com/office/mac/drawingml/2011/main" xmlns="" val="1"/>
            </a:ext>
          </a:extLst>
        </p:spPr>
        <p:txBody>
          <a:bodyPr lIns="49773" tIns="49773" rIns="49773" bIns="49773" anchor="ctr">
            <a:normAutofit/>
          </a:bodyPr>
          <a:lstStyle/>
          <a:p>
            <a:r>
              <a:t>Title Text</a:t>
            </a:r>
          </a:p>
        </p:txBody>
      </p:sp>
      <p:sp>
        <p:nvSpPr>
          <p:cNvPr id="4" name="Shape 4"/>
          <p:cNvSpPr>
            <a:spLocks noGrp="1"/>
          </p:cNvSpPr>
          <p:nvPr>
            <p:ph type="body" idx="1"/>
          </p:nvPr>
        </p:nvSpPr>
        <p:spPr>
          <a:xfrm>
            <a:off x="610234" y="1600776"/>
            <a:ext cx="10971533" cy="4525936"/>
          </a:xfrm>
          <a:prstGeom prst="rect">
            <a:avLst/>
          </a:prstGeom>
          <a:ln w="12700">
            <a:miter lim="400000"/>
          </a:ln>
          <a:extLst>
            <a:ext uri="{C572A759-6A51-4108-AA02-DFA0A04FC94B}">
              <ma14:wrappingTextBoxFlag xmlns:ma14="http://schemas.microsoft.com/office/mac/drawingml/2011/main" xmlns="" val="1"/>
            </a:ext>
          </a:extLst>
        </p:spPr>
        <p:txBody>
          <a:bodyPr lIns="49773" tIns="49773" rIns="49773" bIns="49773">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11322998" y="6413168"/>
            <a:ext cx="258768" cy="251947"/>
          </a:xfrm>
          <a:prstGeom prst="rect">
            <a:avLst/>
          </a:prstGeom>
          <a:ln w="12700">
            <a:miter lim="400000"/>
          </a:ln>
        </p:spPr>
        <p:txBody>
          <a:bodyPr wrap="none" lIns="49773" tIns="49773" rIns="49773" bIns="49773" anchor="ctr">
            <a:spAutoFit/>
          </a:bodyPr>
          <a:lstStyle>
            <a:lvl1pPr algn="r" defTabSz="450578">
              <a:defRPr sz="11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ctr" defTabSz="450578" rtl="0" latinLnBrk="0">
        <a:lnSpc>
          <a:spcPct val="100000"/>
        </a:lnSpc>
        <a:spcBef>
          <a:spcPts val="0"/>
        </a:spcBef>
        <a:spcAft>
          <a:spcPts val="0"/>
        </a:spcAft>
        <a:buClrTx/>
        <a:buSzTx/>
        <a:buFontTx/>
        <a:buNone/>
        <a:tabLst/>
        <a:defRPr sz="4300" b="0" i="0" u="none" strike="noStrike" cap="none" spc="0" baseline="0">
          <a:ln>
            <a:noFill/>
          </a:ln>
          <a:solidFill>
            <a:srgbClr val="000000"/>
          </a:solidFill>
          <a:uFillTx/>
          <a:latin typeface="+mn-lt"/>
          <a:ea typeface="+mn-ea"/>
          <a:cs typeface="+mn-cs"/>
          <a:sym typeface="Calibri"/>
        </a:defRPr>
      </a:lvl1pPr>
      <a:lvl2pPr marL="0" marR="0" indent="0" algn="ctr" defTabSz="450578" rtl="0" latinLnBrk="0">
        <a:lnSpc>
          <a:spcPct val="100000"/>
        </a:lnSpc>
        <a:spcBef>
          <a:spcPts val="0"/>
        </a:spcBef>
        <a:spcAft>
          <a:spcPts val="0"/>
        </a:spcAft>
        <a:buClrTx/>
        <a:buSzTx/>
        <a:buFontTx/>
        <a:buNone/>
        <a:tabLst/>
        <a:defRPr sz="4300" b="0" i="0" u="none" strike="noStrike" cap="none" spc="0" baseline="0">
          <a:ln>
            <a:noFill/>
          </a:ln>
          <a:solidFill>
            <a:srgbClr val="000000"/>
          </a:solidFill>
          <a:uFillTx/>
          <a:latin typeface="+mn-lt"/>
          <a:ea typeface="+mn-ea"/>
          <a:cs typeface="+mn-cs"/>
          <a:sym typeface="Calibri"/>
        </a:defRPr>
      </a:lvl2pPr>
      <a:lvl3pPr marL="0" marR="0" indent="0" algn="ctr" defTabSz="450578" rtl="0" latinLnBrk="0">
        <a:lnSpc>
          <a:spcPct val="100000"/>
        </a:lnSpc>
        <a:spcBef>
          <a:spcPts val="0"/>
        </a:spcBef>
        <a:spcAft>
          <a:spcPts val="0"/>
        </a:spcAft>
        <a:buClrTx/>
        <a:buSzTx/>
        <a:buFontTx/>
        <a:buNone/>
        <a:tabLst/>
        <a:defRPr sz="4300" b="0" i="0" u="none" strike="noStrike" cap="none" spc="0" baseline="0">
          <a:ln>
            <a:noFill/>
          </a:ln>
          <a:solidFill>
            <a:srgbClr val="000000"/>
          </a:solidFill>
          <a:uFillTx/>
          <a:latin typeface="+mn-lt"/>
          <a:ea typeface="+mn-ea"/>
          <a:cs typeface="+mn-cs"/>
          <a:sym typeface="Calibri"/>
        </a:defRPr>
      </a:lvl3pPr>
      <a:lvl4pPr marL="0" marR="0" indent="0" algn="ctr" defTabSz="450578" rtl="0" latinLnBrk="0">
        <a:lnSpc>
          <a:spcPct val="100000"/>
        </a:lnSpc>
        <a:spcBef>
          <a:spcPts val="0"/>
        </a:spcBef>
        <a:spcAft>
          <a:spcPts val="0"/>
        </a:spcAft>
        <a:buClrTx/>
        <a:buSzTx/>
        <a:buFontTx/>
        <a:buNone/>
        <a:tabLst/>
        <a:defRPr sz="4300" b="0" i="0" u="none" strike="noStrike" cap="none" spc="0" baseline="0">
          <a:ln>
            <a:noFill/>
          </a:ln>
          <a:solidFill>
            <a:srgbClr val="000000"/>
          </a:solidFill>
          <a:uFillTx/>
          <a:latin typeface="+mn-lt"/>
          <a:ea typeface="+mn-ea"/>
          <a:cs typeface="+mn-cs"/>
          <a:sym typeface="Calibri"/>
        </a:defRPr>
      </a:lvl4pPr>
      <a:lvl5pPr marL="0" marR="0" indent="0" algn="ctr" defTabSz="450578" rtl="0" latinLnBrk="0">
        <a:lnSpc>
          <a:spcPct val="100000"/>
        </a:lnSpc>
        <a:spcBef>
          <a:spcPts val="0"/>
        </a:spcBef>
        <a:spcAft>
          <a:spcPts val="0"/>
        </a:spcAft>
        <a:buClrTx/>
        <a:buSzTx/>
        <a:buFontTx/>
        <a:buNone/>
        <a:tabLst/>
        <a:defRPr sz="4300" b="0" i="0" u="none" strike="noStrike" cap="none" spc="0" baseline="0">
          <a:ln>
            <a:noFill/>
          </a:ln>
          <a:solidFill>
            <a:srgbClr val="000000"/>
          </a:solidFill>
          <a:uFillTx/>
          <a:latin typeface="+mn-lt"/>
          <a:ea typeface="+mn-ea"/>
          <a:cs typeface="+mn-cs"/>
          <a:sym typeface="Calibri"/>
        </a:defRPr>
      </a:lvl5pPr>
      <a:lvl6pPr marL="0" marR="0" indent="414588" algn="ctr" defTabSz="450578" rtl="0" latinLnBrk="0">
        <a:lnSpc>
          <a:spcPct val="100000"/>
        </a:lnSpc>
        <a:spcBef>
          <a:spcPts val="0"/>
        </a:spcBef>
        <a:spcAft>
          <a:spcPts val="0"/>
        </a:spcAft>
        <a:buClrTx/>
        <a:buSzTx/>
        <a:buFontTx/>
        <a:buNone/>
        <a:tabLst/>
        <a:defRPr sz="4300" b="0" i="0" u="none" strike="noStrike" cap="none" spc="0" baseline="0">
          <a:ln>
            <a:noFill/>
          </a:ln>
          <a:solidFill>
            <a:srgbClr val="000000"/>
          </a:solidFill>
          <a:uFillTx/>
          <a:latin typeface="+mn-lt"/>
          <a:ea typeface="+mn-ea"/>
          <a:cs typeface="+mn-cs"/>
          <a:sym typeface="Calibri"/>
        </a:defRPr>
      </a:lvl6pPr>
      <a:lvl7pPr marL="0" marR="0" indent="829177" algn="ctr" defTabSz="450578" rtl="0" latinLnBrk="0">
        <a:lnSpc>
          <a:spcPct val="100000"/>
        </a:lnSpc>
        <a:spcBef>
          <a:spcPts val="0"/>
        </a:spcBef>
        <a:spcAft>
          <a:spcPts val="0"/>
        </a:spcAft>
        <a:buClrTx/>
        <a:buSzTx/>
        <a:buFontTx/>
        <a:buNone/>
        <a:tabLst/>
        <a:defRPr sz="4300" b="0" i="0" u="none" strike="noStrike" cap="none" spc="0" baseline="0">
          <a:ln>
            <a:noFill/>
          </a:ln>
          <a:solidFill>
            <a:srgbClr val="000000"/>
          </a:solidFill>
          <a:uFillTx/>
          <a:latin typeface="+mn-lt"/>
          <a:ea typeface="+mn-ea"/>
          <a:cs typeface="+mn-cs"/>
          <a:sym typeface="Calibri"/>
        </a:defRPr>
      </a:lvl7pPr>
      <a:lvl8pPr marL="0" marR="0" indent="1243767" algn="ctr" defTabSz="450578" rtl="0" latinLnBrk="0">
        <a:lnSpc>
          <a:spcPct val="100000"/>
        </a:lnSpc>
        <a:spcBef>
          <a:spcPts val="0"/>
        </a:spcBef>
        <a:spcAft>
          <a:spcPts val="0"/>
        </a:spcAft>
        <a:buClrTx/>
        <a:buSzTx/>
        <a:buFontTx/>
        <a:buNone/>
        <a:tabLst/>
        <a:defRPr sz="4300" b="0" i="0" u="none" strike="noStrike" cap="none" spc="0" baseline="0">
          <a:ln>
            <a:noFill/>
          </a:ln>
          <a:solidFill>
            <a:srgbClr val="000000"/>
          </a:solidFill>
          <a:uFillTx/>
          <a:latin typeface="+mn-lt"/>
          <a:ea typeface="+mn-ea"/>
          <a:cs typeface="+mn-cs"/>
          <a:sym typeface="Calibri"/>
        </a:defRPr>
      </a:lvl8pPr>
      <a:lvl9pPr marL="0" marR="0" indent="1658355" algn="ctr" defTabSz="450578" rtl="0" latinLnBrk="0">
        <a:lnSpc>
          <a:spcPct val="100000"/>
        </a:lnSpc>
        <a:spcBef>
          <a:spcPts val="0"/>
        </a:spcBef>
        <a:spcAft>
          <a:spcPts val="0"/>
        </a:spcAft>
        <a:buClrTx/>
        <a:buSzTx/>
        <a:buFontTx/>
        <a:buNone/>
        <a:tabLst/>
        <a:defRPr sz="4300" b="0" i="0" u="none" strike="noStrike" cap="none" spc="0" baseline="0">
          <a:ln>
            <a:noFill/>
          </a:ln>
          <a:solidFill>
            <a:srgbClr val="000000"/>
          </a:solidFill>
          <a:uFillTx/>
          <a:latin typeface="+mn-lt"/>
          <a:ea typeface="+mn-ea"/>
          <a:cs typeface="+mn-cs"/>
          <a:sym typeface="Calibri"/>
        </a:defRPr>
      </a:lvl9pPr>
    </p:titleStyle>
    <p:bodyStyle>
      <a:lvl1pPr marL="338294" marR="0" indent="-338294" algn="l" defTabSz="450578" rtl="0" latinLnBrk="0">
        <a:lnSpc>
          <a:spcPct val="100000"/>
        </a:lnSpc>
        <a:spcBef>
          <a:spcPts val="700"/>
        </a:spcBef>
        <a:spcAft>
          <a:spcPts val="0"/>
        </a:spcAft>
        <a:buClrTx/>
        <a:buSzPct val="100000"/>
        <a:buFont typeface="Arial"/>
        <a:buChar char="•"/>
        <a:tabLst/>
        <a:defRPr sz="3100" b="0" i="0" u="none" strike="noStrike" cap="none" spc="0" baseline="0">
          <a:ln>
            <a:noFill/>
          </a:ln>
          <a:solidFill>
            <a:srgbClr val="000000"/>
          </a:solidFill>
          <a:uFillTx/>
          <a:latin typeface="+mn-lt"/>
          <a:ea typeface="+mn-ea"/>
          <a:cs typeface="+mn-cs"/>
          <a:sym typeface="Calibri"/>
        </a:defRPr>
      </a:lvl1pPr>
      <a:lvl2pPr marL="774316" marR="0" indent="-322299" algn="l" defTabSz="450578" rtl="0" latinLnBrk="0">
        <a:lnSpc>
          <a:spcPct val="100000"/>
        </a:lnSpc>
        <a:spcBef>
          <a:spcPts val="700"/>
        </a:spcBef>
        <a:spcAft>
          <a:spcPts val="0"/>
        </a:spcAft>
        <a:buClrTx/>
        <a:buSzPct val="100000"/>
        <a:buFont typeface="Arial"/>
        <a:buChar char="–"/>
        <a:tabLst/>
        <a:defRPr sz="3100" b="0" i="0" u="none" strike="noStrike" cap="none" spc="0" baseline="0">
          <a:ln>
            <a:noFill/>
          </a:ln>
          <a:solidFill>
            <a:srgbClr val="000000"/>
          </a:solidFill>
          <a:uFillTx/>
          <a:latin typeface="+mn-lt"/>
          <a:ea typeface="+mn-ea"/>
          <a:cs typeface="+mn-cs"/>
          <a:sym typeface="Calibri"/>
        </a:defRPr>
      </a:lvl2pPr>
      <a:lvl3pPr marL="1205274" marR="0" indent="-302679" algn="l" defTabSz="450578" rtl="0" latinLnBrk="0">
        <a:lnSpc>
          <a:spcPct val="100000"/>
        </a:lnSpc>
        <a:spcBef>
          <a:spcPts val="700"/>
        </a:spcBef>
        <a:spcAft>
          <a:spcPts val="0"/>
        </a:spcAft>
        <a:buClrTx/>
        <a:buSzPct val="100000"/>
        <a:buFont typeface="Arial"/>
        <a:buChar char="•"/>
        <a:tabLst/>
        <a:defRPr sz="3100" b="0" i="0" u="none" strike="noStrike" cap="none" spc="0" baseline="0">
          <a:ln>
            <a:noFill/>
          </a:ln>
          <a:solidFill>
            <a:srgbClr val="000000"/>
          </a:solidFill>
          <a:uFillTx/>
          <a:latin typeface="+mn-lt"/>
          <a:ea typeface="+mn-ea"/>
          <a:cs typeface="+mn-cs"/>
          <a:sym typeface="Calibri"/>
        </a:defRPr>
      </a:lvl3pPr>
      <a:lvl4pPr marL="1721014" marR="0" indent="-366402" algn="l" defTabSz="450578" rtl="0" latinLnBrk="0">
        <a:lnSpc>
          <a:spcPct val="100000"/>
        </a:lnSpc>
        <a:spcBef>
          <a:spcPts val="700"/>
        </a:spcBef>
        <a:spcAft>
          <a:spcPts val="0"/>
        </a:spcAft>
        <a:buClrTx/>
        <a:buSzPct val="100000"/>
        <a:buFont typeface="Arial"/>
        <a:buChar char="–"/>
        <a:tabLst/>
        <a:defRPr sz="3100" b="0" i="0" u="none" strike="noStrike" cap="none" spc="0" baseline="0">
          <a:ln>
            <a:noFill/>
          </a:ln>
          <a:solidFill>
            <a:srgbClr val="000000"/>
          </a:solidFill>
          <a:uFillTx/>
          <a:latin typeface="+mn-lt"/>
          <a:ea typeface="+mn-ea"/>
          <a:cs typeface="+mn-cs"/>
          <a:sym typeface="Calibri"/>
        </a:defRPr>
      </a:lvl4pPr>
      <a:lvl5pPr marL="2171591" marR="0" indent="-366402" algn="l" defTabSz="450578" rtl="0" latinLnBrk="0">
        <a:lnSpc>
          <a:spcPct val="100000"/>
        </a:lnSpc>
        <a:spcBef>
          <a:spcPts val="700"/>
        </a:spcBef>
        <a:spcAft>
          <a:spcPts val="0"/>
        </a:spcAft>
        <a:buClrTx/>
        <a:buSzPct val="100000"/>
        <a:buFont typeface="Arial"/>
        <a:buChar char="»"/>
        <a:tabLst/>
        <a:defRPr sz="3100" b="0" i="0" u="none" strike="noStrike" cap="none" spc="0" baseline="0">
          <a:ln>
            <a:noFill/>
          </a:ln>
          <a:solidFill>
            <a:srgbClr val="000000"/>
          </a:solidFill>
          <a:uFillTx/>
          <a:latin typeface="+mn-lt"/>
          <a:ea typeface="+mn-ea"/>
          <a:cs typeface="+mn-cs"/>
          <a:sym typeface="Calibri"/>
        </a:defRPr>
      </a:lvl5pPr>
      <a:lvl6pPr marL="2624956" marR="0" indent="-368206" algn="l" defTabSz="450578" rtl="0" latinLnBrk="0">
        <a:lnSpc>
          <a:spcPct val="100000"/>
        </a:lnSpc>
        <a:spcBef>
          <a:spcPts val="700"/>
        </a:spcBef>
        <a:spcAft>
          <a:spcPts val="0"/>
        </a:spcAft>
        <a:buClrTx/>
        <a:buSzPct val="100000"/>
        <a:buFont typeface="Arial"/>
        <a:buChar char="•"/>
        <a:tabLst/>
        <a:defRPr sz="3100" b="0" i="0" u="none" strike="noStrike" cap="none" spc="0" baseline="0">
          <a:ln>
            <a:noFill/>
          </a:ln>
          <a:solidFill>
            <a:srgbClr val="000000"/>
          </a:solidFill>
          <a:uFillTx/>
          <a:latin typeface="+mn-lt"/>
          <a:ea typeface="+mn-ea"/>
          <a:cs typeface="+mn-cs"/>
          <a:sym typeface="Calibri"/>
        </a:defRPr>
      </a:lvl6pPr>
      <a:lvl7pPr marL="3076306" marR="0" indent="-368206" algn="l" defTabSz="450578" rtl="0" latinLnBrk="0">
        <a:lnSpc>
          <a:spcPct val="100000"/>
        </a:lnSpc>
        <a:spcBef>
          <a:spcPts val="700"/>
        </a:spcBef>
        <a:spcAft>
          <a:spcPts val="0"/>
        </a:spcAft>
        <a:buClrTx/>
        <a:buSzPct val="100000"/>
        <a:buFont typeface="Arial"/>
        <a:buChar char="•"/>
        <a:tabLst/>
        <a:defRPr sz="3100" b="0" i="0" u="none" strike="noStrike" cap="none" spc="0" baseline="0">
          <a:ln>
            <a:noFill/>
          </a:ln>
          <a:solidFill>
            <a:srgbClr val="000000"/>
          </a:solidFill>
          <a:uFillTx/>
          <a:latin typeface="+mn-lt"/>
          <a:ea typeface="+mn-ea"/>
          <a:cs typeface="+mn-cs"/>
          <a:sym typeface="Calibri"/>
        </a:defRPr>
      </a:lvl7pPr>
      <a:lvl8pPr marL="3527654" marR="0" indent="-368206" algn="l" defTabSz="450578" rtl="0" latinLnBrk="0">
        <a:lnSpc>
          <a:spcPct val="100000"/>
        </a:lnSpc>
        <a:spcBef>
          <a:spcPts val="700"/>
        </a:spcBef>
        <a:spcAft>
          <a:spcPts val="0"/>
        </a:spcAft>
        <a:buClrTx/>
        <a:buSzPct val="100000"/>
        <a:buFont typeface="Arial"/>
        <a:buChar char="•"/>
        <a:tabLst/>
        <a:defRPr sz="3100" b="0" i="0" u="none" strike="noStrike" cap="none" spc="0" baseline="0">
          <a:ln>
            <a:noFill/>
          </a:ln>
          <a:solidFill>
            <a:srgbClr val="000000"/>
          </a:solidFill>
          <a:uFillTx/>
          <a:latin typeface="+mn-lt"/>
          <a:ea typeface="+mn-ea"/>
          <a:cs typeface="+mn-cs"/>
          <a:sym typeface="Calibri"/>
        </a:defRPr>
      </a:lvl8pPr>
      <a:lvl9pPr marL="3979005" marR="0" indent="-368206" algn="l" defTabSz="450578" rtl="0" latinLnBrk="0">
        <a:lnSpc>
          <a:spcPct val="100000"/>
        </a:lnSpc>
        <a:spcBef>
          <a:spcPts val="700"/>
        </a:spcBef>
        <a:spcAft>
          <a:spcPts val="0"/>
        </a:spcAft>
        <a:buClrTx/>
        <a:buSzPct val="100000"/>
        <a:buFont typeface="Arial"/>
        <a:buChar char="•"/>
        <a:tabLst/>
        <a:defRPr sz="3100" b="0" i="0" u="none" strike="noStrike" cap="none" spc="0" baseline="0">
          <a:ln>
            <a:noFill/>
          </a:ln>
          <a:solidFill>
            <a:srgbClr val="000000"/>
          </a:solidFill>
          <a:uFillTx/>
          <a:latin typeface="+mn-lt"/>
          <a:ea typeface="+mn-ea"/>
          <a:cs typeface="+mn-cs"/>
          <a:sym typeface="Calibri"/>
        </a:defRPr>
      </a:lvl9pPr>
    </p:bodyStyle>
    <p:otherStyle>
      <a:lvl1pPr marL="0" marR="0" indent="0" algn="r" defTabSz="450578"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r" defTabSz="450578"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r" defTabSz="450578"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r" defTabSz="450578"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r" defTabSz="450578"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r" defTabSz="450578"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r" defTabSz="450578"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r" defTabSz="450578"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r" defTabSz="450578"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iwid@ecampus.ut.ac.i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p:nvPr/>
        </p:nvSpPr>
        <p:spPr>
          <a:xfrm>
            <a:off x="1561396" y="1967861"/>
            <a:ext cx="8986402" cy="2766133"/>
          </a:xfrm>
          <a:prstGeom prst="rect">
            <a:avLst/>
          </a:prstGeom>
          <a:ln w="12700">
            <a:miter lim="400000"/>
          </a:ln>
          <a:extLst>
            <a:ext uri="{C572A759-6A51-4108-AA02-DFA0A04FC94B}">
              <ma14:wrappingTextBoxFlag xmlns:ma14="http://schemas.microsoft.com/office/mac/drawingml/2011/main" xmlns="" val="1"/>
            </a:ext>
          </a:extLst>
        </p:spPr>
        <p:txBody>
          <a:bodyPr lIns="45134" tIns="45134" rIns="45134" bIns="45134">
            <a:spAutoFit/>
          </a:bodyPr>
          <a:lstStyle/>
          <a:p>
            <a:pPr algn="ctr" defTabSz="450578">
              <a:spcBef>
                <a:spcPts val="600"/>
              </a:spcBef>
              <a:defRPr sz="2900" b="1">
                <a:latin typeface="Times New Roman"/>
                <a:ea typeface="Times New Roman"/>
                <a:cs typeface="Times New Roman"/>
                <a:sym typeface="Times New Roman"/>
              </a:defRPr>
            </a:pPr>
            <a:r>
              <a:t>MEMBACA INTENSIF DAN EKSTENSIF</a:t>
            </a:r>
          </a:p>
          <a:p>
            <a:pPr algn="ctr" defTabSz="450578">
              <a:spcBef>
                <a:spcPts val="600"/>
              </a:spcBef>
              <a:defRPr sz="2900">
                <a:latin typeface="Times New Roman"/>
                <a:ea typeface="Times New Roman"/>
                <a:cs typeface="Times New Roman"/>
                <a:sym typeface="Times New Roman"/>
              </a:defRPr>
            </a:pPr>
            <a:r>
              <a:t>MKWU4108</a:t>
            </a:r>
          </a:p>
          <a:p>
            <a:pPr algn="ctr" defTabSz="450578">
              <a:spcBef>
                <a:spcPts val="800"/>
              </a:spcBef>
              <a:defRPr sz="2900">
                <a:latin typeface="Times New Roman"/>
                <a:ea typeface="Times New Roman"/>
                <a:cs typeface="Times New Roman"/>
                <a:sym typeface="Times New Roman"/>
              </a:defRPr>
            </a:pPr>
            <a:endParaRPr/>
          </a:p>
          <a:p>
            <a:pPr algn="ctr" defTabSz="450578">
              <a:spcBef>
                <a:spcPts val="800"/>
              </a:spcBef>
              <a:defRPr sz="2900">
                <a:latin typeface="Times New Roman"/>
                <a:ea typeface="Times New Roman"/>
                <a:cs typeface="Times New Roman"/>
                <a:sym typeface="Times New Roman"/>
              </a:defRPr>
            </a:pPr>
            <a:endParaRPr/>
          </a:p>
          <a:p>
            <a:pPr algn="ctr" defTabSz="450578">
              <a:defRPr sz="2500">
                <a:latin typeface="Times New Roman"/>
                <a:ea typeface="Times New Roman"/>
                <a:cs typeface="Times New Roman"/>
                <a:sym typeface="Times New Roman"/>
              </a:defRPr>
            </a:pPr>
            <a:r>
              <a:t>Widyasari, S.S., M.Hum.</a:t>
            </a:r>
            <a:endParaRPr sz="3500"/>
          </a:p>
          <a:p>
            <a:pPr algn="ctr" defTabSz="450578">
              <a:defRPr sz="2500">
                <a:latin typeface="Times New Roman"/>
                <a:ea typeface="Times New Roman"/>
                <a:cs typeface="Times New Roman"/>
                <a:sym typeface="Times New Roman"/>
              </a:defRPr>
            </a:pPr>
            <a:r>
              <a:rPr u="sng">
                <a:solidFill>
                  <a:srgbClr val="0000FF"/>
                </a:solidFill>
                <a:uFill>
                  <a:solidFill>
                    <a:srgbClr val="0000FF"/>
                  </a:solidFill>
                </a:uFill>
                <a:hlinkClick r:id="rId2"/>
              </a:rPr>
              <a:t>wiwid@ecampus.ut.ac.id</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p:cNvSpPr>
          <p:nvPr>
            <p:ph type="title"/>
          </p:nvPr>
        </p:nvSpPr>
        <p:spPr>
          <a:prstGeom prst="rect">
            <a:avLst/>
          </a:prstGeom>
        </p:spPr>
        <p:txBody>
          <a:bodyPr/>
          <a:lstStyle/>
          <a:p>
            <a:r>
              <a:t>Hakikat Membaca</a:t>
            </a:r>
          </a:p>
        </p:txBody>
      </p:sp>
      <p:sp>
        <p:nvSpPr>
          <p:cNvPr id="217" name="Shape 217"/>
          <p:cNvSpPr>
            <a:spLocks noGrp="1"/>
          </p:cNvSpPr>
          <p:nvPr>
            <p:ph type="body" idx="1"/>
          </p:nvPr>
        </p:nvSpPr>
        <p:spPr>
          <a:prstGeom prst="rect">
            <a:avLst/>
          </a:prstGeom>
        </p:spPr>
        <p:txBody>
          <a:bodyPr/>
          <a:lstStyle/>
          <a:p>
            <a:pPr marL="0" indent="199059" algn="just" defTabSz="310895">
              <a:lnSpc>
                <a:spcPct val="150000"/>
              </a:lnSpc>
              <a:spcBef>
                <a:spcPts val="0"/>
              </a:spcBef>
              <a:buSzTx/>
              <a:buFontTx/>
              <a:buNone/>
              <a:defRPr sz="1700">
                <a:uFill>
                  <a:solidFill>
                    <a:srgbClr val="000000"/>
                  </a:solidFill>
                </a:uFill>
                <a:latin typeface="Arial"/>
                <a:ea typeface="Arial"/>
                <a:cs typeface="Arial"/>
                <a:sym typeface="Arial"/>
              </a:defRPr>
            </a:pPr>
            <a:r>
              <a:t>Secara umum, kata </a:t>
            </a:r>
            <a:r>
              <a:rPr i="1"/>
              <a:t>membaca</a:t>
            </a:r>
            <a:r>
              <a:t> dalam kehidupan sehari-hari dimaknai seperti berikut:</a:t>
            </a:r>
          </a:p>
          <a:p>
            <a:pPr marL="341985" indent="-155447" algn="just" defTabSz="310895">
              <a:lnSpc>
                <a:spcPct val="150000"/>
              </a:lnSpc>
              <a:spcBef>
                <a:spcPts val="0"/>
              </a:spcBef>
              <a:buFont typeface="Wingdings"/>
              <a:buChar char="▪"/>
              <a:defRPr sz="1700">
                <a:uFill>
                  <a:solidFill>
                    <a:srgbClr val="000000"/>
                  </a:solidFill>
                </a:uFill>
                <a:latin typeface="Arial"/>
                <a:ea typeface="Arial"/>
                <a:cs typeface="Arial"/>
                <a:sym typeface="Arial"/>
              </a:defRPr>
            </a:pPr>
            <a:r>
              <a:t>memahami teks,</a:t>
            </a:r>
          </a:p>
          <a:p>
            <a:pPr marL="341985" indent="-155447" algn="just" defTabSz="310895">
              <a:lnSpc>
                <a:spcPct val="150000"/>
              </a:lnSpc>
              <a:spcBef>
                <a:spcPts val="0"/>
              </a:spcBef>
              <a:buFont typeface="Wingdings"/>
              <a:buChar char="▪"/>
              <a:defRPr sz="1700">
                <a:uFill>
                  <a:solidFill>
                    <a:srgbClr val="000000"/>
                  </a:solidFill>
                </a:uFill>
                <a:latin typeface="Arial"/>
                <a:ea typeface="Arial"/>
                <a:cs typeface="Arial"/>
                <a:sym typeface="Arial"/>
              </a:defRPr>
            </a:pPr>
            <a:r>
              <a:t>menafsirkan teks,</a:t>
            </a:r>
          </a:p>
          <a:p>
            <a:pPr marL="341985" indent="-155447" algn="just" defTabSz="310895">
              <a:lnSpc>
                <a:spcPct val="150000"/>
              </a:lnSpc>
              <a:spcBef>
                <a:spcPts val="0"/>
              </a:spcBef>
              <a:buFont typeface="Wingdings"/>
              <a:buChar char="▪"/>
              <a:defRPr sz="1700">
                <a:uFill>
                  <a:solidFill>
                    <a:srgbClr val="000000"/>
                  </a:solidFill>
                </a:uFill>
                <a:latin typeface="Arial"/>
                <a:ea typeface="Arial"/>
                <a:cs typeface="Arial"/>
                <a:sym typeface="Arial"/>
              </a:defRPr>
            </a:pPr>
            <a:r>
              <a:t>memaknai teks,</a:t>
            </a:r>
          </a:p>
          <a:p>
            <a:pPr marL="341985" indent="-155447" algn="just" defTabSz="310895">
              <a:lnSpc>
                <a:spcPct val="150000"/>
              </a:lnSpc>
              <a:spcBef>
                <a:spcPts val="0"/>
              </a:spcBef>
              <a:buFont typeface="Wingdings"/>
              <a:buChar char="▪"/>
              <a:defRPr sz="1700">
                <a:uFill>
                  <a:solidFill>
                    <a:srgbClr val="000000"/>
                  </a:solidFill>
                </a:uFill>
                <a:latin typeface="Arial"/>
                <a:ea typeface="Arial"/>
                <a:cs typeface="Arial"/>
                <a:sym typeface="Arial"/>
              </a:defRPr>
            </a:pPr>
            <a:r>
              <a:t>mengambil makna teks,</a:t>
            </a:r>
          </a:p>
          <a:p>
            <a:pPr marL="341985" indent="-155447" algn="just" defTabSz="310895">
              <a:lnSpc>
                <a:spcPct val="150000"/>
              </a:lnSpc>
              <a:spcBef>
                <a:spcPts val="0"/>
              </a:spcBef>
              <a:buFont typeface="Wingdings"/>
              <a:buChar char="▪"/>
              <a:defRPr sz="1700">
                <a:uFill>
                  <a:solidFill>
                    <a:srgbClr val="000000"/>
                  </a:solidFill>
                </a:uFill>
                <a:latin typeface="Arial"/>
                <a:ea typeface="Arial"/>
                <a:cs typeface="Arial"/>
                <a:sym typeface="Arial"/>
              </a:defRPr>
            </a:pPr>
            <a:r>
              <a:t>memecahkan sandi bahasa,</a:t>
            </a:r>
          </a:p>
          <a:p>
            <a:pPr marL="341985" indent="-155447" algn="just" defTabSz="310895">
              <a:lnSpc>
                <a:spcPct val="150000"/>
              </a:lnSpc>
              <a:spcBef>
                <a:spcPts val="0"/>
              </a:spcBef>
              <a:buFont typeface="Wingdings"/>
              <a:buChar char="▪"/>
              <a:defRPr sz="1700">
                <a:uFill>
                  <a:solidFill>
                    <a:srgbClr val="000000"/>
                  </a:solidFill>
                </a:uFill>
                <a:latin typeface="Arial"/>
                <a:ea typeface="Arial"/>
                <a:cs typeface="Arial"/>
                <a:sym typeface="Arial"/>
              </a:defRPr>
            </a:pPr>
            <a:r>
              <a:t>mengungkap isi teks,</a:t>
            </a:r>
          </a:p>
          <a:p>
            <a:pPr marL="341985" indent="-155447" algn="just" defTabSz="310895">
              <a:lnSpc>
                <a:spcPct val="150000"/>
              </a:lnSpc>
              <a:spcBef>
                <a:spcPts val="0"/>
              </a:spcBef>
              <a:buFont typeface="Wingdings"/>
              <a:buChar char="▪"/>
              <a:defRPr sz="1700">
                <a:uFill>
                  <a:solidFill>
                    <a:srgbClr val="000000"/>
                  </a:solidFill>
                </a:uFill>
                <a:latin typeface="Arial"/>
                <a:ea typeface="Arial"/>
                <a:cs typeface="Arial"/>
                <a:sym typeface="Arial"/>
              </a:defRPr>
            </a:pPr>
            <a:r>
              <a:t>mengucapkan tulisan/melafalkan tulisan,</a:t>
            </a:r>
          </a:p>
          <a:p>
            <a:pPr marL="341985" indent="-155447" algn="just" defTabSz="310895">
              <a:lnSpc>
                <a:spcPct val="150000"/>
              </a:lnSpc>
              <a:spcBef>
                <a:spcPts val="0"/>
              </a:spcBef>
              <a:buFont typeface="Wingdings"/>
              <a:buChar char="▪"/>
              <a:defRPr sz="1700">
                <a:uFill>
                  <a:solidFill>
                    <a:srgbClr val="000000"/>
                  </a:solidFill>
                </a:uFill>
                <a:latin typeface="Arial"/>
                <a:ea typeface="Arial"/>
                <a:cs typeface="Arial"/>
                <a:sym typeface="Arial"/>
              </a:defRPr>
            </a:pPr>
            <a:r>
              <a:t>menerjemahkan tulisan,</a:t>
            </a:r>
          </a:p>
          <a:p>
            <a:pPr marL="341985" indent="-155447" algn="just" defTabSz="310895">
              <a:lnSpc>
                <a:spcPct val="150000"/>
              </a:lnSpc>
              <a:spcBef>
                <a:spcPts val="0"/>
              </a:spcBef>
              <a:buFont typeface="Wingdings"/>
              <a:buChar char="▪"/>
              <a:defRPr sz="1700">
                <a:uFill>
                  <a:solidFill>
                    <a:srgbClr val="000000"/>
                  </a:solidFill>
                </a:uFill>
                <a:latin typeface="Arial"/>
                <a:ea typeface="Arial"/>
                <a:cs typeface="Arial"/>
                <a:sym typeface="Arial"/>
              </a:defRPr>
            </a:pPr>
            <a:r>
              <a:t>proses melisankan bahasa tulis</a:t>
            </a:r>
          </a:p>
          <a:p>
            <a:pPr marL="341985" indent="-155447" algn="just" defTabSz="310895">
              <a:lnSpc>
                <a:spcPct val="150000"/>
              </a:lnSpc>
              <a:spcBef>
                <a:spcPts val="0"/>
              </a:spcBef>
              <a:buFont typeface="Wingdings"/>
              <a:buChar char="▪"/>
              <a:defRPr sz="1700">
                <a:uFill>
                  <a:solidFill>
                    <a:srgbClr val="000000"/>
                  </a:solidFill>
                </a:uFill>
                <a:latin typeface="Arial"/>
                <a:ea typeface="Arial"/>
                <a:cs typeface="Arial"/>
                <a:sym typeface="Arial"/>
              </a:defRPr>
            </a:pPr>
            <a:r>
              <a:t>menerjemahkan simbol-simbol tulis ke dalam bunyi,</a:t>
            </a:r>
          </a:p>
          <a:p>
            <a:pPr marL="341985" indent="-155447" algn="just" defTabSz="310895">
              <a:lnSpc>
                <a:spcPct val="150000"/>
              </a:lnSpc>
              <a:spcBef>
                <a:spcPts val="0"/>
              </a:spcBef>
              <a:buFont typeface="Wingdings"/>
              <a:buChar char="▪"/>
              <a:defRPr sz="1700">
                <a:uFill>
                  <a:solidFill>
                    <a:srgbClr val="000000"/>
                  </a:solidFill>
                </a:uFill>
                <a:latin typeface="Arial"/>
                <a:ea typeface="Arial"/>
                <a:cs typeface="Arial"/>
                <a:sym typeface="Arial"/>
              </a:defRPr>
            </a:pPr>
            <a:r>
              <a:t>memahami kata-kata yang tertulis dan memberikan makna.</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title"/>
          </p:nvPr>
        </p:nvSpPr>
        <p:spPr>
          <a:xfrm>
            <a:off x="609604" y="273050"/>
            <a:ext cx="10972793" cy="1162050"/>
          </a:xfrm>
          <a:prstGeom prst="rect">
            <a:avLst/>
          </a:prstGeom>
        </p:spPr>
        <p:txBody>
          <a:bodyPr/>
          <a:lstStyle>
            <a:lvl1pPr>
              <a:defRPr sz="2600"/>
            </a:lvl1pPr>
          </a:lstStyle>
          <a:p>
            <a:r>
              <a:t>               PERBEDAAN MEMBACA INTENSIF DAN EKSTENSIF</a:t>
            </a:r>
          </a:p>
        </p:txBody>
      </p:sp>
      <p:sp>
        <p:nvSpPr>
          <p:cNvPr id="220" name="Shape 220"/>
          <p:cNvSpPr>
            <a:spLocks noGrp="1"/>
          </p:cNvSpPr>
          <p:nvPr>
            <p:ph type="body" sz="half" idx="1"/>
          </p:nvPr>
        </p:nvSpPr>
        <p:spPr>
          <a:xfrm>
            <a:off x="6237173" y="1435098"/>
            <a:ext cx="5345231" cy="4691072"/>
          </a:xfrm>
          <a:prstGeom prst="rect">
            <a:avLst/>
          </a:prstGeom>
        </p:spPr>
        <p:txBody>
          <a:bodyPr/>
          <a:lstStyle/>
          <a:p>
            <a:pPr marL="317996" indent="-317996" defTabSz="423543">
              <a:spcBef>
                <a:spcPts val="600"/>
              </a:spcBef>
              <a:defRPr sz="2914"/>
            </a:pPr>
            <a:r>
              <a:t>Membaca dengan tujuan memperoleh pengetahuan secara umum</a:t>
            </a:r>
          </a:p>
          <a:p>
            <a:pPr marL="317996" indent="-317996" defTabSz="423543">
              <a:spcBef>
                <a:spcPts val="600"/>
              </a:spcBef>
              <a:defRPr sz="2914"/>
            </a:pPr>
            <a:r>
              <a:t>Tidak terencana</a:t>
            </a:r>
          </a:p>
          <a:p>
            <a:pPr marL="317996" indent="-317996" defTabSz="423543">
              <a:spcBef>
                <a:spcPts val="600"/>
              </a:spcBef>
              <a:defRPr sz="2914"/>
            </a:pPr>
            <a:r>
              <a:t>Contoh kegiatan membaca ekstensif adalah mencari makna tertentu dalam kamus</a:t>
            </a:r>
          </a:p>
          <a:p>
            <a:pPr marL="317996" indent="-317996" defTabSz="423543">
              <a:spcBef>
                <a:spcPts val="600"/>
              </a:spcBef>
              <a:defRPr sz="2914"/>
            </a:pPr>
            <a:r>
              <a:t>Teknik yang digunakan scanning, skimming, atau membuka-buka buku</a:t>
            </a:r>
          </a:p>
        </p:txBody>
      </p:sp>
      <p:sp>
        <p:nvSpPr>
          <p:cNvPr id="221" name="Shape 221"/>
          <p:cNvSpPr>
            <a:spLocks noGrp="1"/>
          </p:cNvSpPr>
          <p:nvPr>
            <p:ph type="body" idx="13"/>
          </p:nvPr>
        </p:nvSpPr>
        <p:spPr>
          <a:xfrm>
            <a:off x="596904" y="1435103"/>
            <a:ext cx="5345230" cy="4691063"/>
          </a:xfrm>
          <a:prstGeom prst="rect">
            <a:avLst/>
          </a:prstGeom>
          <a:extLst>
            <a:ext uri="{C572A759-6A51-4108-AA02-DFA0A04FC94B}">
              <ma14:wrappingTextBoxFlag xmlns:ma14="http://schemas.microsoft.com/office/mac/drawingml/2011/main" xmlns="" val="1"/>
            </a:ext>
          </a:extLst>
        </p:spPr>
        <p:txBody>
          <a:bodyPr/>
          <a:lstStyle/>
          <a:p>
            <a:pPr marL="130342" indent="-130342">
              <a:spcBef>
                <a:spcPts val="300"/>
              </a:spcBef>
              <a:buFontTx/>
              <a:defRPr sz="2800"/>
            </a:pPr>
            <a:r>
              <a:t>Membaca dengan tujuan menguasai materi secara mendalam</a:t>
            </a:r>
          </a:p>
          <a:p>
            <a:pPr marL="130342" indent="-130342">
              <a:spcBef>
                <a:spcPts val="300"/>
              </a:spcBef>
              <a:buFontTx/>
              <a:defRPr sz="2800"/>
            </a:pPr>
            <a:r>
              <a:t>DIlakukan secara sistematis dan bertahap</a:t>
            </a:r>
          </a:p>
          <a:p>
            <a:pPr marL="130342" indent="-130342">
              <a:spcBef>
                <a:spcPts val="300"/>
              </a:spcBef>
              <a:buFontTx/>
              <a:defRPr sz="2800"/>
            </a:pPr>
            <a:r>
              <a:t>Contoh kegiatan membaca intensif adalah ketika mahasiswa menyiapkan diri untuk ujian.</a:t>
            </a:r>
          </a:p>
          <a:p>
            <a:pPr marL="130342" indent="-130342">
              <a:spcBef>
                <a:spcPts val="300"/>
              </a:spcBef>
              <a:buFontTx/>
              <a:defRPr sz="2800"/>
            </a:pPr>
            <a:r>
              <a:t>Teknik yang digunakan adalah SQ3R atau PQRST atau KWLH</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p:cNvSpPr>
          <p:nvPr>
            <p:ph type="title"/>
          </p:nvPr>
        </p:nvSpPr>
        <p:spPr>
          <a:xfrm>
            <a:off x="610234" y="274954"/>
            <a:ext cx="10971533" cy="1143001"/>
          </a:xfrm>
          <a:prstGeom prst="rect">
            <a:avLst/>
          </a:prstGeom>
        </p:spPr>
        <p:txBody>
          <a:bodyPr/>
          <a:lstStyle/>
          <a:p>
            <a:r>
              <a:t>Teknik Membaca SQ3R</a:t>
            </a:r>
          </a:p>
        </p:txBody>
      </p:sp>
      <p:sp>
        <p:nvSpPr>
          <p:cNvPr id="224" name="Shape 224"/>
          <p:cNvSpPr>
            <a:spLocks noGrp="1"/>
          </p:cNvSpPr>
          <p:nvPr>
            <p:ph type="body" idx="1"/>
          </p:nvPr>
        </p:nvSpPr>
        <p:spPr>
          <a:xfrm>
            <a:off x="610234" y="1600776"/>
            <a:ext cx="10971533" cy="4525936"/>
          </a:xfrm>
          <a:prstGeom prst="rect">
            <a:avLst/>
          </a:prstGeom>
        </p:spPr>
        <p:txBody>
          <a:bodyPr/>
          <a:lstStyle/>
          <a:p>
            <a:pPr>
              <a:defRPr i="1"/>
            </a:pPr>
            <a:r>
              <a:t>Survey</a:t>
            </a:r>
          </a:p>
          <a:p>
            <a:pPr>
              <a:defRPr i="1"/>
            </a:pPr>
            <a:r>
              <a:t>Question</a:t>
            </a:r>
          </a:p>
          <a:p>
            <a:pPr>
              <a:defRPr i="1"/>
            </a:pPr>
            <a:r>
              <a:t>Read</a:t>
            </a:r>
          </a:p>
          <a:p>
            <a:pPr>
              <a:defRPr i="1"/>
            </a:pPr>
            <a:r>
              <a:t>Recite</a:t>
            </a:r>
          </a:p>
          <a:p>
            <a:pPr>
              <a:defRPr i="1"/>
            </a:pPr>
            <a:r>
              <a:t>Review</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p:nvPr>
        </p:nvSpPr>
        <p:spPr>
          <a:xfrm>
            <a:off x="610234" y="274954"/>
            <a:ext cx="10971533" cy="1143001"/>
          </a:xfrm>
          <a:prstGeom prst="rect">
            <a:avLst/>
          </a:prstGeom>
        </p:spPr>
        <p:txBody>
          <a:bodyPr/>
          <a:lstStyle/>
          <a:p>
            <a:r>
              <a:t>Teknik Membaca PQRST</a:t>
            </a:r>
          </a:p>
        </p:txBody>
      </p:sp>
      <p:sp>
        <p:nvSpPr>
          <p:cNvPr id="227" name="Shape 227"/>
          <p:cNvSpPr>
            <a:spLocks noGrp="1"/>
          </p:cNvSpPr>
          <p:nvPr>
            <p:ph type="body" idx="1"/>
          </p:nvPr>
        </p:nvSpPr>
        <p:spPr>
          <a:xfrm>
            <a:off x="610234" y="1600776"/>
            <a:ext cx="10971533" cy="4525936"/>
          </a:xfrm>
          <a:prstGeom prst="rect">
            <a:avLst/>
          </a:prstGeom>
        </p:spPr>
        <p:txBody>
          <a:bodyPr/>
          <a:lstStyle/>
          <a:p>
            <a:r>
              <a:rPr i="1"/>
              <a:t>Preview</a:t>
            </a:r>
            <a:r>
              <a:t> (membaca sekilas)</a:t>
            </a:r>
          </a:p>
          <a:p>
            <a:r>
              <a:rPr i="1"/>
              <a:t>Question</a:t>
            </a:r>
            <a:r>
              <a:t> (bertanya)</a:t>
            </a:r>
          </a:p>
          <a:p>
            <a:r>
              <a:rPr i="1"/>
              <a:t>Read </a:t>
            </a:r>
            <a:r>
              <a:t>(membaca)</a:t>
            </a:r>
          </a:p>
          <a:p>
            <a:r>
              <a:rPr i="1"/>
              <a:t>Summarize</a:t>
            </a:r>
            <a:r>
              <a:t> (membuat ringkasan)</a:t>
            </a:r>
          </a:p>
          <a:p>
            <a:r>
              <a:rPr i="1"/>
              <a:t>Test</a:t>
            </a:r>
            <a:r>
              <a:t> (menguji)</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p:cNvSpPr>
          <p:nvPr>
            <p:ph type="title"/>
          </p:nvPr>
        </p:nvSpPr>
        <p:spPr>
          <a:prstGeom prst="rect">
            <a:avLst/>
          </a:prstGeom>
        </p:spPr>
        <p:txBody>
          <a:bodyPr/>
          <a:lstStyle/>
          <a:p>
            <a:r>
              <a:t>Teknik KWLH</a:t>
            </a:r>
          </a:p>
        </p:txBody>
      </p:sp>
      <p:sp>
        <p:nvSpPr>
          <p:cNvPr id="230" name="Shape 230"/>
          <p:cNvSpPr>
            <a:spLocks noGrp="1"/>
          </p:cNvSpPr>
          <p:nvPr>
            <p:ph type="body" idx="1"/>
          </p:nvPr>
        </p:nvSpPr>
        <p:spPr>
          <a:prstGeom prst="rect">
            <a:avLst/>
          </a:prstGeom>
        </p:spPr>
        <p:txBody>
          <a:bodyPr/>
          <a:lstStyle/>
          <a:p>
            <a:r>
              <a:rPr i="1"/>
              <a:t>Know</a:t>
            </a:r>
            <a:r>
              <a:t> = pengetahuan yang kamu ketahui</a:t>
            </a:r>
          </a:p>
          <a:p>
            <a:r>
              <a:rPr i="1"/>
              <a:t>Want</a:t>
            </a:r>
            <a:r>
              <a:t> = pengetahuan yang diinginkan</a:t>
            </a:r>
          </a:p>
          <a:p>
            <a:r>
              <a:rPr i="1"/>
              <a:t>Learned</a:t>
            </a:r>
            <a:r>
              <a:t> = pengetahuan yang dipelajari</a:t>
            </a:r>
          </a:p>
          <a:p>
            <a:r>
              <a:rPr i="1"/>
              <a:t>How </a:t>
            </a:r>
            <a:r>
              <a:t>= bagaimana mengetahui hasil</a:t>
            </a:r>
          </a:p>
          <a:p>
            <a:endParaRPr/>
          </a:p>
          <a:p>
            <a:pPr marL="0" indent="0">
              <a:buSzTx/>
              <a:buFontTx/>
              <a:buNone/>
            </a:pPr>
            <a:r>
              <a:t>Teknik SQ3R, PQRST, dan KWLH semuanya termasuk dalam kegiatan membaca intensif.</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xfrm>
            <a:off x="610234" y="274954"/>
            <a:ext cx="10971533" cy="1143001"/>
          </a:xfrm>
          <a:prstGeom prst="rect">
            <a:avLst/>
          </a:prstGeom>
        </p:spPr>
        <p:txBody>
          <a:bodyPr/>
          <a:lstStyle/>
          <a:p>
            <a:r>
              <a:t>Teknik Scanning</a:t>
            </a:r>
          </a:p>
        </p:txBody>
      </p:sp>
      <p:sp>
        <p:nvSpPr>
          <p:cNvPr id="233" name="Shape 233"/>
          <p:cNvSpPr>
            <a:spLocks noGrp="1"/>
          </p:cNvSpPr>
          <p:nvPr>
            <p:ph type="body" idx="1"/>
          </p:nvPr>
        </p:nvSpPr>
        <p:spPr>
          <a:xfrm>
            <a:off x="610234" y="1600776"/>
            <a:ext cx="10971533" cy="4525936"/>
          </a:xfrm>
          <a:prstGeom prst="rect">
            <a:avLst/>
          </a:prstGeom>
        </p:spPr>
        <p:txBody>
          <a:bodyPr/>
          <a:lstStyle/>
          <a:p>
            <a:pPr marL="0" indent="360045" algn="just" defTabSz="457200">
              <a:spcBef>
                <a:spcPts val="0"/>
              </a:spcBef>
              <a:buSzTx/>
              <a:buFontTx/>
              <a:buNone/>
              <a:defRPr sz="3200">
                <a:uFill>
                  <a:solidFill>
                    <a:srgbClr val="000000"/>
                  </a:solidFill>
                </a:uFill>
                <a:latin typeface="Baskerville SemiBold"/>
                <a:ea typeface="Baskerville SemiBold"/>
                <a:cs typeface="Baskerville SemiBold"/>
                <a:sym typeface="Baskerville SemiBold"/>
              </a:defRPr>
            </a:pPr>
            <a:r>
              <a:rPr i="1"/>
              <a:t>Scanning</a:t>
            </a:r>
            <a:r>
              <a:t> atau memindai merupakan suatu teknik membaca cepat untuk menemukan informasi yang kita inginkan.</a:t>
            </a:r>
          </a:p>
          <a:p>
            <a:pPr marL="0" indent="360045" algn="just" defTabSz="457200">
              <a:spcBef>
                <a:spcPts val="0"/>
              </a:spcBef>
              <a:buSzTx/>
              <a:buFontTx/>
              <a:buNone/>
              <a:defRPr sz="3200">
                <a:uFill>
                  <a:solidFill>
                    <a:srgbClr val="000000"/>
                  </a:solidFill>
                </a:uFill>
                <a:latin typeface="Baskerville SemiBold"/>
                <a:ea typeface="Baskerville SemiBold"/>
                <a:cs typeface="Baskerville SemiBold"/>
                <a:sym typeface="Baskerville SemiBold"/>
              </a:defRPr>
            </a:pPr>
            <a:endParaRPr/>
          </a:p>
          <a:p>
            <a:pPr marL="0" indent="360045" algn="just" defTabSz="457200">
              <a:spcBef>
                <a:spcPts val="0"/>
              </a:spcBef>
              <a:buSzTx/>
              <a:buFontTx/>
              <a:buNone/>
              <a:defRPr sz="3200">
                <a:uFill>
                  <a:solidFill>
                    <a:srgbClr val="000000"/>
                  </a:solidFill>
                </a:uFill>
                <a:latin typeface="Baskerville SemiBold"/>
                <a:ea typeface="Baskerville SemiBold"/>
                <a:cs typeface="Baskerville SemiBold"/>
                <a:sym typeface="Baskerville SemiBold"/>
              </a:defRPr>
            </a:pPr>
            <a:r>
              <a:t>Contoh: melihat nomor telepon di buku telepon, mencari kata di kamus, membaca pengumuman, membaca indeks buku, membaca daftar isi buku, membaca jadwal televisi, dll</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p:cNvSpPr>
          <p:nvPr>
            <p:ph type="title"/>
          </p:nvPr>
        </p:nvSpPr>
        <p:spPr>
          <a:xfrm>
            <a:off x="610234" y="274954"/>
            <a:ext cx="10971533" cy="1143001"/>
          </a:xfrm>
          <a:prstGeom prst="rect">
            <a:avLst/>
          </a:prstGeom>
        </p:spPr>
        <p:txBody>
          <a:bodyPr/>
          <a:lstStyle/>
          <a:p>
            <a:r>
              <a:t>Teknik Skimming</a:t>
            </a:r>
          </a:p>
        </p:txBody>
      </p:sp>
      <p:sp>
        <p:nvSpPr>
          <p:cNvPr id="236" name="Shape 236"/>
          <p:cNvSpPr>
            <a:spLocks noGrp="1"/>
          </p:cNvSpPr>
          <p:nvPr>
            <p:ph type="body" idx="1"/>
          </p:nvPr>
        </p:nvSpPr>
        <p:spPr>
          <a:xfrm>
            <a:off x="610234" y="1600776"/>
            <a:ext cx="10971533" cy="4525936"/>
          </a:xfrm>
          <a:prstGeom prst="rect">
            <a:avLst/>
          </a:prstGeom>
        </p:spPr>
        <p:txBody>
          <a:bodyPr/>
          <a:lstStyle/>
          <a:p>
            <a:pPr marL="0" indent="352844" algn="just" defTabSz="448055">
              <a:spcBef>
                <a:spcPts val="0"/>
              </a:spcBef>
              <a:buSzTx/>
              <a:buFontTx/>
              <a:buNone/>
              <a:defRPr sz="3038">
                <a:uFill>
                  <a:solidFill>
                    <a:srgbClr val="000000"/>
                  </a:solidFill>
                </a:uFill>
                <a:latin typeface="Baskerville"/>
                <a:ea typeface="Baskerville"/>
                <a:cs typeface="Baskerville"/>
                <a:sym typeface="Baskerville"/>
              </a:defRPr>
            </a:pPr>
            <a:r>
              <a:rPr i="1"/>
              <a:t>Skimming</a:t>
            </a:r>
            <a:r>
              <a:t> merupakan teknik membaca cepat yang bertujuan untuk mendapatkan inti teks. Teknik membaca ini tidak bertujuan untuk mendapatkan pemahaman teks secara menyeluruh, melainkan hanya untuk mengetahui garis besar atau ide utama dari teks yang kita baca. </a:t>
            </a:r>
          </a:p>
          <a:p>
            <a:pPr marL="0" indent="352844" algn="just" defTabSz="448055">
              <a:spcBef>
                <a:spcPts val="0"/>
              </a:spcBef>
              <a:buSzTx/>
              <a:buFontTx/>
              <a:buNone/>
              <a:defRPr sz="3038">
                <a:uFill>
                  <a:solidFill>
                    <a:srgbClr val="000000"/>
                  </a:solidFill>
                </a:uFill>
                <a:latin typeface="Baskerville"/>
                <a:ea typeface="Baskerville"/>
                <a:cs typeface="Baskerville"/>
                <a:sym typeface="Baskerville"/>
              </a:defRPr>
            </a:pPr>
            <a:endParaRPr/>
          </a:p>
          <a:p>
            <a:pPr marL="0" indent="352844" algn="just" defTabSz="448055">
              <a:spcBef>
                <a:spcPts val="0"/>
              </a:spcBef>
              <a:buSzTx/>
              <a:buFontTx/>
              <a:buNone/>
              <a:defRPr sz="3038">
                <a:uFill>
                  <a:solidFill>
                    <a:srgbClr val="000000"/>
                  </a:solidFill>
                </a:uFill>
                <a:latin typeface="Baskerville"/>
                <a:ea typeface="Baskerville"/>
                <a:cs typeface="Baskerville"/>
                <a:sym typeface="Baskerville"/>
              </a:defRPr>
            </a:pPr>
            <a:r>
              <a:t>Contoh: mengenali topik teks, mengetahui sudut pandang pengarang, mendapat bagian penting dalam teks yang dibutuhkan, mengetahui organisasi penulisan, dan menyegarkan ingatan sesuatu yang pernah kita baca.</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theme/theme1.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332</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Baskerville</vt:lpstr>
      <vt:lpstr>Baskerville SemiBold</vt:lpstr>
      <vt:lpstr>Calibri</vt:lpstr>
      <vt:lpstr>Times New Roman</vt:lpstr>
      <vt:lpstr>Wingdings</vt:lpstr>
      <vt:lpstr>1_Office Theme</vt:lpstr>
      <vt:lpstr>PowerPoint Presentation</vt:lpstr>
      <vt:lpstr>Hakikat Membaca</vt:lpstr>
      <vt:lpstr>               PERBEDAAN MEMBACA INTENSIF DAN EKSTENSIF</vt:lpstr>
      <vt:lpstr>Teknik Membaca SQ3R</vt:lpstr>
      <vt:lpstr>Teknik Membaca PQRST</vt:lpstr>
      <vt:lpstr>Teknik KWLH</vt:lpstr>
      <vt:lpstr>Teknik Scanning</vt:lpstr>
      <vt:lpstr>Teknik Skimming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 S</dc:creator>
  <cp:lastModifiedBy>Dra. Lis Setiawati, S.Pd, M.Pd. .</cp:lastModifiedBy>
  <cp:revision>2</cp:revision>
  <dcterms:modified xsi:type="dcterms:W3CDTF">2020-08-31T07:53:22Z</dcterms:modified>
</cp:coreProperties>
</file>