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6" r:id="rId5"/>
    <p:sldId id="277" r:id="rId6"/>
    <p:sldId id="278" r:id="rId7"/>
    <p:sldId id="279" r:id="rId8"/>
    <p:sldId id="280" r:id="rId9"/>
    <p:sldId id="258" r:id="rId10"/>
    <p:sldId id="265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setyo" userId="e8e29ec6a914c782" providerId="LiveId" clId="{006F6C13-507F-4738-9C87-9EA822E99DFF}"/>
    <pc:docChg chg="undo custSel addSld modSld sldOrd">
      <pc:chgData name="Dimas Prasetyo" userId="e8e29ec6a914c782" providerId="LiveId" clId="{006F6C13-507F-4738-9C87-9EA822E99DFF}" dt="2024-01-26T03:41:58.350" v="150" actId="20577"/>
      <pc:docMkLst>
        <pc:docMk/>
      </pc:docMkLst>
      <pc:sldChg chg="modSp mod">
        <pc:chgData name="Dimas Prasetyo" userId="e8e29ec6a914c782" providerId="LiveId" clId="{006F6C13-507F-4738-9C87-9EA822E99DFF}" dt="2024-01-26T03:29:40.375" v="31" actId="20577"/>
        <pc:sldMkLst>
          <pc:docMk/>
          <pc:sldMk cId="2298752834" sldId="257"/>
        </pc:sldMkLst>
        <pc:spChg chg="mod">
          <ac:chgData name="Dimas Prasetyo" userId="e8e29ec6a914c782" providerId="LiveId" clId="{006F6C13-507F-4738-9C87-9EA822E99DFF}" dt="2024-01-26T03:29:40.375" v="31" actId="20577"/>
          <ac:spMkLst>
            <pc:docMk/>
            <pc:sldMk cId="2298752834" sldId="257"/>
            <ac:spMk id="6" creationId="{5DF799D0-889B-E3D1-4BAE-911B560A8BB1}"/>
          </ac:spMkLst>
        </pc:spChg>
      </pc:sldChg>
      <pc:sldChg chg="modSp mod">
        <pc:chgData name="Dimas Prasetyo" userId="e8e29ec6a914c782" providerId="LiveId" clId="{006F6C13-507F-4738-9C87-9EA822E99DFF}" dt="2024-01-26T03:30:13.917" v="59" actId="20577"/>
        <pc:sldMkLst>
          <pc:docMk/>
          <pc:sldMk cId="3020193520" sldId="258"/>
        </pc:sldMkLst>
        <pc:spChg chg="mod">
          <ac:chgData name="Dimas Prasetyo" userId="e8e29ec6a914c782" providerId="LiveId" clId="{006F6C13-507F-4738-9C87-9EA822E99DFF}" dt="2024-01-26T03:30:13.917" v="59" actId="20577"/>
          <ac:spMkLst>
            <pc:docMk/>
            <pc:sldMk cId="3020193520" sldId="258"/>
            <ac:spMk id="2" creationId="{9E1A4215-D87F-222A-50A7-9F19A499F9B0}"/>
          </ac:spMkLst>
        </pc:spChg>
      </pc:sldChg>
      <pc:sldChg chg="addSp delSp modSp new mod modClrScheme chgLayout">
        <pc:chgData name="Dimas Prasetyo" userId="e8e29ec6a914c782" providerId="LiveId" clId="{006F6C13-507F-4738-9C87-9EA822E99DFF}" dt="2024-01-26T03:32:31.564" v="65"/>
        <pc:sldMkLst>
          <pc:docMk/>
          <pc:sldMk cId="579202366" sldId="259"/>
        </pc:sldMkLst>
        <pc:spChg chg="del mod ord">
          <ac:chgData name="Dimas Prasetyo" userId="e8e29ec6a914c782" providerId="LiveId" clId="{006F6C13-507F-4738-9C87-9EA822E99DFF}" dt="2024-01-26T03:30:20.409" v="61" actId="700"/>
          <ac:spMkLst>
            <pc:docMk/>
            <pc:sldMk cId="579202366" sldId="259"/>
            <ac:spMk id="2" creationId="{917BA12C-27D3-3F23-4568-9996E62ABC82}"/>
          </ac:spMkLst>
        </pc:spChg>
        <pc:spChg chg="del mod ord">
          <ac:chgData name="Dimas Prasetyo" userId="e8e29ec6a914c782" providerId="LiveId" clId="{006F6C13-507F-4738-9C87-9EA822E99DFF}" dt="2024-01-26T03:30:20.409" v="61" actId="700"/>
          <ac:spMkLst>
            <pc:docMk/>
            <pc:sldMk cId="579202366" sldId="259"/>
            <ac:spMk id="3" creationId="{B1FD5AD1-65A5-62DB-0CAF-71776041D775}"/>
          </ac:spMkLst>
        </pc:spChg>
        <pc:spChg chg="add mod ord">
          <ac:chgData name="Dimas Prasetyo" userId="e8e29ec6a914c782" providerId="LiveId" clId="{006F6C13-507F-4738-9C87-9EA822E99DFF}" dt="2024-01-26T03:32:31.564" v="65"/>
          <ac:spMkLst>
            <pc:docMk/>
            <pc:sldMk cId="579202366" sldId="259"/>
            <ac:spMk id="4" creationId="{ED23B9B2-7433-2491-761F-E55C1C01F398}"/>
          </ac:spMkLst>
        </pc:spChg>
        <pc:spChg chg="add mod ord">
          <ac:chgData name="Dimas Prasetyo" userId="e8e29ec6a914c782" providerId="LiveId" clId="{006F6C13-507F-4738-9C87-9EA822E99DFF}" dt="2024-01-26T03:32:25.276" v="64" actId="5793"/>
          <ac:spMkLst>
            <pc:docMk/>
            <pc:sldMk cId="579202366" sldId="259"/>
            <ac:spMk id="5" creationId="{D789D98C-CEBA-592A-C94B-2F7667947CAC}"/>
          </ac:spMkLst>
        </pc:spChg>
      </pc:sldChg>
      <pc:sldChg chg="modSp new mod">
        <pc:chgData name="Dimas Prasetyo" userId="e8e29ec6a914c782" providerId="LiveId" clId="{006F6C13-507F-4738-9C87-9EA822E99DFF}" dt="2024-01-26T03:36:08.822" v="90" actId="27636"/>
        <pc:sldMkLst>
          <pc:docMk/>
          <pc:sldMk cId="4122707527" sldId="260"/>
        </pc:sldMkLst>
        <pc:spChg chg="mod">
          <ac:chgData name="Dimas Prasetyo" userId="e8e29ec6a914c782" providerId="LiveId" clId="{006F6C13-507F-4738-9C87-9EA822E99DFF}" dt="2024-01-26T03:33:39.561" v="80" actId="20577"/>
          <ac:spMkLst>
            <pc:docMk/>
            <pc:sldMk cId="4122707527" sldId="260"/>
            <ac:spMk id="2" creationId="{5C457E80-91B5-06A2-7947-7D38812D0ACE}"/>
          </ac:spMkLst>
        </pc:spChg>
        <pc:spChg chg="mod">
          <ac:chgData name="Dimas Prasetyo" userId="e8e29ec6a914c782" providerId="LiveId" clId="{006F6C13-507F-4738-9C87-9EA822E99DFF}" dt="2024-01-26T03:36:08.822" v="90" actId="27636"/>
          <ac:spMkLst>
            <pc:docMk/>
            <pc:sldMk cId="4122707527" sldId="260"/>
            <ac:spMk id="3" creationId="{EB4C0A59-4A36-1563-C6A5-01713E57C127}"/>
          </ac:spMkLst>
        </pc:spChg>
      </pc:sldChg>
      <pc:sldChg chg="modSp new mod ord">
        <pc:chgData name="Dimas Prasetyo" userId="e8e29ec6a914c782" providerId="LiveId" clId="{006F6C13-507F-4738-9C87-9EA822E99DFF}" dt="2024-01-26T03:34:17.716" v="87"/>
        <pc:sldMkLst>
          <pc:docMk/>
          <pc:sldMk cId="1169647260" sldId="261"/>
        </pc:sldMkLst>
        <pc:spChg chg="mod">
          <ac:chgData name="Dimas Prasetyo" userId="e8e29ec6a914c782" providerId="LiveId" clId="{006F6C13-507F-4738-9C87-9EA822E99DFF}" dt="2024-01-26T03:33:44.100" v="81"/>
          <ac:spMkLst>
            <pc:docMk/>
            <pc:sldMk cId="1169647260" sldId="261"/>
            <ac:spMk id="2" creationId="{E9A8E528-5803-2397-0D4F-40DB4503D0EE}"/>
          </ac:spMkLst>
        </pc:spChg>
        <pc:spChg chg="mod">
          <ac:chgData name="Dimas Prasetyo" userId="e8e29ec6a914c782" providerId="LiveId" clId="{006F6C13-507F-4738-9C87-9EA822E99DFF}" dt="2024-01-26T03:34:14.124" v="85" actId="20577"/>
          <ac:spMkLst>
            <pc:docMk/>
            <pc:sldMk cId="1169647260" sldId="261"/>
            <ac:spMk id="3" creationId="{683576B8-F313-F0D7-1D48-AAD725AA2A06}"/>
          </ac:spMkLst>
        </pc:spChg>
      </pc:sldChg>
      <pc:sldChg chg="modSp add mod">
        <pc:chgData name="Dimas Prasetyo" userId="e8e29ec6a914c782" providerId="LiveId" clId="{006F6C13-507F-4738-9C87-9EA822E99DFF}" dt="2024-01-26T03:37:17.021" v="129" actId="20577"/>
        <pc:sldMkLst>
          <pc:docMk/>
          <pc:sldMk cId="2731756400" sldId="262"/>
        </pc:sldMkLst>
        <pc:spChg chg="mod">
          <ac:chgData name="Dimas Prasetyo" userId="e8e29ec6a914c782" providerId="LiveId" clId="{006F6C13-507F-4738-9C87-9EA822E99DFF}" dt="2024-01-26T03:37:17.021" v="129" actId="20577"/>
          <ac:spMkLst>
            <pc:docMk/>
            <pc:sldMk cId="2731756400" sldId="262"/>
            <ac:spMk id="3" creationId="{EB4C0A59-4A36-1563-C6A5-01713E57C127}"/>
          </ac:spMkLst>
        </pc:spChg>
      </pc:sldChg>
      <pc:sldChg chg="modSp new mod">
        <pc:chgData name="Dimas Prasetyo" userId="e8e29ec6a914c782" providerId="LiveId" clId="{006F6C13-507F-4738-9C87-9EA822E99DFF}" dt="2024-01-26T03:41:51.682" v="138"/>
        <pc:sldMkLst>
          <pc:docMk/>
          <pc:sldMk cId="2913271418" sldId="263"/>
        </pc:sldMkLst>
        <pc:spChg chg="mod">
          <ac:chgData name="Dimas Prasetyo" userId="e8e29ec6a914c782" providerId="LiveId" clId="{006F6C13-507F-4738-9C87-9EA822E99DFF}" dt="2024-01-26T03:41:51.682" v="138"/>
          <ac:spMkLst>
            <pc:docMk/>
            <pc:sldMk cId="2913271418" sldId="263"/>
            <ac:spMk id="2" creationId="{990C68B6-D61B-897E-C524-EC43C23CEABE}"/>
          </ac:spMkLst>
        </pc:spChg>
        <pc:spChg chg="mod">
          <ac:chgData name="Dimas Prasetyo" userId="e8e29ec6a914c782" providerId="LiveId" clId="{006F6C13-507F-4738-9C87-9EA822E99DFF}" dt="2024-01-26T03:39:40.263" v="132" actId="20577"/>
          <ac:spMkLst>
            <pc:docMk/>
            <pc:sldMk cId="2913271418" sldId="263"/>
            <ac:spMk id="3" creationId="{FCF1E254-524D-0D81-3C16-56A2293AB67E}"/>
          </ac:spMkLst>
        </pc:spChg>
      </pc:sldChg>
      <pc:sldChg chg="modSp new mod">
        <pc:chgData name="Dimas Prasetyo" userId="e8e29ec6a914c782" providerId="LiveId" clId="{006F6C13-507F-4738-9C87-9EA822E99DFF}" dt="2024-01-26T03:41:58.350" v="150" actId="20577"/>
        <pc:sldMkLst>
          <pc:docMk/>
          <pc:sldMk cId="4135029079" sldId="264"/>
        </pc:sldMkLst>
        <pc:spChg chg="mod">
          <ac:chgData name="Dimas Prasetyo" userId="e8e29ec6a914c782" providerId="LiveId" clId="{006F6C13-507F-4738-9C87-9EA822E99DFF}" dt="2024-01-26T03:41:58.350" v="150" actId="20577"/>
          <ac:spMkLst>
            <pc:docMk/>
            <pc:sldMk cId="4135029079" sldId="264"/>
            <ac:spMk id="2" creationId="{6964DF38-E73A-FEB9-EE9A-6E6B460E1C8C}"/>
          </ac:spMkLst>
        </pc:spChg>
        <pc:spChg chg="mod">
          <ac:chgData name="Dimas Prasetyo" userId="e8e29ec6a914c782" providerId="LiveId" clId="{006F6C13-507F-4738-9C87-9EA822E99DFF}" dt="2024-01-26T03:41:45.617" v="135" actId="27636"/>
          <ac:spMkLst>
            <pc:docMk/>
            <pc:sldMk cId="4135029079" sldId="264"/>
            <ac:spMk id="3" creationId="{7295C8EA-719B-7613-C2DB-1B30D209C4F3}"/>
          </ac:spMkLst>
        </pc:spChg>
      </pc:sldChg>
    </pc:docChg>
  </pc:docChgLst>
  <pc:docChgLst>
    <pc:chgData name="Dimas Prasetyo" userId="e8e29ec6a914c782" providerId="LiveId" clId="{21290A5B-B631-43F4-BDB0-6B89B6117C7B}"/>
    <pc:docChg chg="custSel addSld modSld sldOrd">
      <pc:chgData name="Dimas Prasetyo" userId="e8e29ec6a914c782" providerId="LiveId" clId="{21290A5B-B631-43F4-BDB0-6B89B6117C7B}" dt="2024-01-26T04:31:25.255" v="87" actId="27636"/>
      <pc:docMkLst>
        <pc:docMk/>
      </pc:docMkLst>
      <pc:sldChg chg="modSp mod">
        <pc:chgData name="Dimas Prasetyo" userId="e8e29ec6a914c782" providerId="LiveId" clId="{21290A5B-B631-43F4-BDB0-6B89B6117C7B}" dt="2024-01-26T04:15:26.645" v="10" actId="20577"/>
        <pc:sldMkLst>
          <pc:docMk/>
          <pc:sldMk cId="4207003979" sldId="256"/>
        </pc:sldMkLst>
        <pc:spChg chg="mod">
          <ac:chgData name="Dimas Prasetyo" userId="e8e29ec6a914c782" providerId="LiveId" clId="{21290A5B-B631-43F4-BDB0-6B89B6117C7B}" dt="2024-01-26T04:15:26.645" v="10" actId="20577"/>
          <ac:spMkLst>
            <pc:docMk/>
            <pc:sldMk cId="4207003979" sldId="256"/>
            <ac:spMk id="3" creationId="{670F7F9E-ADCF-0011-1209-5E984AA8605C}"/>
          </ac:spMkLst>
        </pc:spChg>
      </pc:sldChg>
      <pc:sldChg chg="addSp delSp modSp new mod modClrScheme chgLayout">
        <pc:chgData name="Dimas Prasetyo" userId="e8e29ec6a914c782" providerId="LiveId" clId="{21290A5B-B631-43F4-BDB0-6B89B6117C7B}" dt="2024-01-26T04:21:27.685" v="39" actId="20577"/>
        <pc:sldMkLst>
          <pc:docMk/>
          <pc:sldMk cId="1388601894" sldId="265"/>
        </pc:sldMkLst>
        <pc:spChg chg="del mod ord">
          <ac:chgData name="Dimas Prasetyo" userId="e8e29ec6a914c782" providerId="LiveId" clId="{21290A5B-B631-43F4-BDB0-6B89B6117C7B}" dt="2024-01-26T04:16:45.384" v="12" actId="700"/>
          <ac:spMkLst>
            <pc:docMk/>
            <pc:sldMk cId="1388601894" sldId="265"/>
            <ac:spMk id="2" creationId="{1A862FA5-83DA-B16A-5F42-F387D3075943}"/>
          </ac:spMkLst>
        </pc:spChg>
        <pc:spChg chg="del mod ord">
          <ac:chgData name="Dimas Prasetyo" userId="e8e29ec6a914c782" providerId="LiveId" clId="{21290A5B-B631-43F4-BDB0-6B89B6117C7B}" dt="2024-01-26T04:16:45.384" v="12" actId="700"/>
          <ac:spMkLst>
            <pc:docMk/>
            <pc:sldMk cId="1388601894" sldId="265"/>
            <ac:spMk id="3" creationId="{C792F853-CE1E-12DF-CE0D-7C467B8C2F8A}"/>
          </ac:spMkLst>
        </pc:spChg>
        <pc:spChg chg="add mod ord">
          <ac:chgData name="Dimas Prasetyo" userId="e8e29ec6a914c782" providerId="LiveId" clId="{21290A5B-B631-43F4-BDB0-6B89B6117C7B}" dt="2024-01-26T04:21:27.685" v="39" actId="20577"/>
          <ac:spMkLst>
            <pc:docMk/>
            <pc:sldMk cId="1388601894" sldId="265"/>
            <ac:spMk id="4" creationId="{C2211861-5B51-7BD0-4218-0A9A94A7352F}"/>
          </ac:spMkLst>
        </pc:spChg>
        <pc:spChg chg="add mod ord">
          <ac:chgData name="Dimas Prasetyo" userId="e8e29ec6a914c782" providerId="LiveId" clId="{21290A5B-B631-43F4-BDB0-6B89B6117C7B}" dt="2024-01-26T04:20:02.715" v="37" actId="20577"/>
          <ac:spMkLst>
            <pc:docMk/>
            <pc:sldMk cId="1388601894" sldId="265"/>
            <ac:spMk id="5" creationId="{31D9C40C-CC14-6631-4816-1C54E27DA1E6}"/>
          </ac:spMkLst>
        </pc:spChg>
      </pc:sldChg>
      <pc:sldChg chg="modSp new mod">
        <pc:chgData name="Dimas Prasetyo" userId="e8e29ec6a914c782" providerId="LiveId" clId="{21290A5B-B631-43F4-BDB0-6B89B6117C7B}" dt="2024-01-26T04:21:43.210" v="53" actId="27636"/>
        <pc:sldMkLst>
          <pc:docMk/>
          <pc:sldMk cId="3080328199" sldId="266"/>
        </pc:sldMkLst>
        <pc:spChg chg="mod">
          <ac:chgData name="Dimas Prasetyo" userId="e8e29ec6a914c782" providerId="LiveId" clId="{21290A5B-B631-43F4-BDB0-6B89B6117C7B}" dt="2024-01-26T04:21:35.317" v="51" actId="20577"/>
          <ac:spMkLst>
            <pc:docMk/>
            <pc:sldMk cId="3080328199" sldId="266"/>
            <ac:spMk id="2" creationId="{E24F0DBD-B997-CB35-5200-8462A961C1EF}"/>
          </ac:spMkLst>
        </pc:spChg>
        <pc:spChg chg="mod">
          <ac:chgData name="Dimas Prasetyo" userId="e8e29ec6a914c782" providerId="LiveId" clId="{21290A5B-B631-43F4-BDB0-6B89B6117C7B}" dt="2024-01-26T04:21:43.210" v="53" actId="27636"/>
          <ac:spMkLst>
            <pc:docMk/>
            <pc:sldMk cId="3080328199" sldId="266"/>
            <ac:spMk id="3" creationId="{8C46E6E0-E495-316E-D85F-744D56FE72DF}"/>
          </ac:spMkLst>
        </pc:spChg>
      </pc:sldChg>
      <pc:sldChg chg="modSp new mod">
        <pc:chgData name="Dimas Prasetyo" userId="e8e29ec6a914c782" providerId="LiveId" clId="{21290A5B-B631-43F4-BDB0-6B89B6117C7B}" dt="2024-01-26T04:23:18.693" v="60" actId="5793"/>
        <pc:sldMkLst>
          <pc:docMk/>
          <pc:sldMk cId="2385542472" sldId="267"/>
        </pc:sldMkLst>
        <pc:spChg chg="mod">
          <ac:chgData name="Dimas Prasetyo" userId="e8e29ec6a914c782" providerId="LiveId" clId="{21290A5B-B631-43F4-BDB0-6B89B6117C7B}" dt="2024-01-26T04:22:09.119" v="55"/>
          <ac:spMkLst>
            <pc:docMk/>
            <pc:sldMk cId="2385542472" sldId="267"/>
            <ac:spMk id="2" creationId="{7C9E1D3D-B37A-F39C-7C2C-44ACA0814101}"/>
          </ac:spMkLst>
        </pc:spChg>
        <pc:spChg chg="mod">
          <ac:chgData name="Dimas Prasetyo" userId="e8e29ec6a914c782" providerId="LiveId" clId="{21290A5B-B631-43F4-BDB0-6B89B6117C7B}" dt="2024-01-26T04:23:18.693" v="60" actId="5793"/>
          <ac:spMkLst>
            <pc:docMk/>
            <pc:sldMk cId="2385542472" sldId="267"/>
            <ac:spMk id="3" creationId="{D0DEEA44-C02F-4043-331E-16E3E6B2D9BB}"/>
          </ac:spMkLst>
        </pc:spChg>
      </pc:sldChg>
      <pc:sldChg chg="modSp add mod">
        <pc:chgData name="Dimas Prasetyo" userId="e8e29ec6a914c782" providerId="LiveId" clId="{21290A5B-B631-43F4-BDB0-6B89B6117C7B}" dt="2024-01-26T04:24:11.243" v="62" actId="27636"/>
        <pc:sldMkLst>
          <pc:docMk/>
          <pc:sldMk cId="4200583249" sldId="268"/>
        </pc:sldMkLst>
        <pc:spChg chg="mod">
          <ac:chgData name="Dimas Prasetyo" userId="e8e29ec6a914c782" providerId="LiveId" clId="{21290A5B-B631-43F4-BDB0-6B89B6117C7B}" dt="2024-01-26T04:24:11.243" v="62" actId="27636"/>
          <ac:spMkLst>
            <pc:docMk/>
            <pc:sldMk cId="4200583249" sldId="268"/>
            <ac:spMk id="3" creationId="{D0DEEA44-C02F-4043-331E-16E3E6B2D9BB}"/>
          </ac:spMkLst>
        </pc:spChg>
      </pc:sldChg>
      <pc:sldChg chg="modSp add mod">
        <pc:chgData name="Dimas Prasetyo" userId="e8e29ec6a914c782" providerId="LiveId" clId="{21290A5B-B631-43F4-BDB0-6B89B6117C7B}" dt="2024-01-26T04:24:55.994" v="64" actId="27636"/>
        <pc:sldMkLst>
          <pc:docMk/>
          <pc:sldMk cId="133281980" sldId="269"/>
        </pc:sldMkLst>
        <pc:spChg chg="mod">
          <ac:chgData name="Dimas Prasetyo" userId="e8e29ec6a914c782" providerId="LiveId" clId="{21290A5B-B631-43F4-BDB0-6B89B6117C7B}" dt="2024-01-26T04:24:55.994" v="64" actId="27636"/>
          <ac:spMkLst>
            <pc:docMk/>
            <pc:sldMk cId="133281980" sldId="269"/>
            <ac:spMk id="3" creationId="{D0DEEA44-C02F-4043-331E-16E3E6B2D9BB}"/>
          </ac:spMkLst>
        </pc:spChg>
      </pc:sldChg>
      <pc:sldChg chg="modSp add mod">
        <pc:chgData name="Dimas Prasetyo" userId="e8e29ec6a914c782" providerId="LiveId" clId="{21290A5B-B631-43F4-BDB0-6B89B6117C7B}" dt="2024-01-26T04:25:44.431" v="66" actId="27636"/>
        <pc:sldMkLst>
          <pc:docMk/>
          <pc:sldMk cId="1754498248" sldId="270"/>
        </pc:sldMkLst>
        <pc:spChg chg="mod">
          <ac:chgData name="Dimas Prasetyo" userId="e8e29ec6a914c782" providerId="LiveId" clId="{21290A5B-B631-43F4-BDB0-6B89B6117C7B}" dt="2024-01-26T04:25:44.431" v="66" actId="27636"/>
          <ac:spMkLst>
            <pc:docMk/>
            <pc:sldMk cId="1754498248" sldId="270"/>
            <ac:spMk id="3" creationId="{D0DEEA44-C02F-4043-331E-16E3E6B2D9BB}"/>
          </ac:spMkLst>
        </pc:spChg>
      </pc:sldChg>
      <pc:sldChg chg="modSp add mod">
        <pc:chgData name="Dimas Prasetyo" userId="e8e29ec6a914c782" providerId="LiveId" clId="{21290A5B-B631-43F4-BDB0-6B89B6117C7B}" dt="2024-01-26T04:26:59.383" v="72" actId="20577"/>
        <pc:sldMkLst>
          <pc:docMk/>
          <pc:sldMk cId="3946440828" sldId="271"/>
        </pc:sldMkLst>
        <pc:spChg chg="mod">
          <ac:chgData name="Dimas Prasetyo" userId="e8e29ec6a914c782" providerId="LiveId" clId="{21290A5B-B631-43F4-BDB0-6B89B6117C7B}" dt="2024-01-26T04:26:59.383" v="72" actId="20577"/>
          <ac:spMkLst>
            <pc:docMk/>
            <pc:sldMk cId="3946440828" sldId="271"/>
            <ac:spMk id="3" creationId="{D0DEEA44-C02F-4043-331E-16E3E6B2D9BB}"/>
          </ac:spMkLst>
        </pc:spChg>
      </pc:sldChg>
      <pc:sldChg chg="modSp new mod">
        <pc:chgData name="Dimas Prasetyo" userId="e8e29ec6a914c782" providerId="LiveId" clId="{21290A5B-B631-43F4-BDB0-6B89B6117C7B}" dt="2024-01-26T04:29:19.494" v="84" actId="5793"/>
        <pc:sldMkLst>
          <pc:docMk/>
          <pc:sldMk cId="3835554594" sldId="272"/>
        </pc:sldMkLst>
        <pc:spChg chg="mod">
          <ac:chgData name="Dimas Prasetyo" userId="e8e29ec6a914c782" providerId="LiveId" clId="{21290A5B-B631-43F4-BDB0-6B89B6117C7B}" dt="2024-01-26T04:27:39.886" v="74"/>
          <ac:spMkLst>
            <pc:docMk/>
            <pc:sldMk cId="3835554594" sldId="272"/>
            <ac:spMk id="2" creationId="{FE2A81E0-E1C7-C7F2-3FA2-B5ADFA4760D7}"/>
          </ac:spMkLst>
        </pc:spChg>
        <pc:spChg chg="mod">
          <ac:chgData name="Dimas Prasetyo" userId="e8e29ec6a914c782" providerId="LiveId" clId="{21290A5B-B631-43F4-BDB0-6B89B6117C7B}" dt="2024-01-26T04:29:19.494" v="84" actId="5793"/>
          <ac:spMkLst>
            <pc:docMk/>
            <pc:sldMk cId="3835554594" sldId="272"/>
            <ac:spMk id="3" creationId="{F91793CD-00E7-E874-AE09-B24C08E41227}"/>
          </ac:spMkLst>
        </pc:spChg>
      </pc:sldChg>
      <pc:sldChg chg="modSp add mod">
        <pc:chgData name="Dimas Prasetyo" userId="e8e29ec6a914c782" providerId="LiveId" clId="{21290A5B-B631-43F4-BDB0-6B89B6117C7B}" dt="2024-01-26T04:30:26.683" v="85"/>
        <pc:sldMkLst>
          <pc:docMk/>
          <pc:sldMk cId="267094127" sldId="273"/>
        </pc:sldMkLst>
        <pc:spChg chg="mod">
          <ac:chgData name="Dimas Prasetyo" userId="e8e29ec6a914c782" providerId="LiveId" clId="{21290A5B-B631-43F4-BDB0-6B89B6117C7B}" dt="2024-01-26T04:30:26.683" v="85"/>
          <ac:spMkLst>
            <pc:docMk/>
            <pc:sldMk cId="267094127" sldId="273"/>
            <ac:spMk id="3" creationId="{F91793CD-00E7-E874-AE09-B24C08E41227}"/>
          </ac:spMkLst>
        </pc:spChg>
      </pc:sldChg>
      <pc:sldChg chg="modSp add mod">
        <pc:chgData name="Dimas Prasetyo" userId="e8e29ec6a914c782" providerId="LiveId" clId="{21290A5B-B631-43F4-BDB0-6B89B6117C7B}" dt="2024-01-26T04:31:25.255" v="87" actId="27636"/>
        <pc:sldMkLst>
          <pc:docMk/>
          <pc:sldMk cId="693083218" sldId="274"/>
        </pc:sldMkLst>
        <pc:spChg chg="mod">
          <ac:chgData name="Dimas Prasetyo" userId="e8e29ec6a914c782" providerId="LiveId" clId="{21290A5B-B631-43F4-BDB0-6B89B6117C7B}" dt="2024-01-26T04:31:25.255" v="87" actId="27636"/>
          <ac:spMkLst>
            <pc:docMk/>
            <pc:sldMk cId="693083218" sldId="274"/>
            <ac:spMk id="3" creationId="{F91793CD-00E7-E874-AE09-B24C08E41227}"/>
          </ac:spMkLst>
        </pc:spChg>
      </pc:sldChg>
      <pc:sldChg chg="modSp add mod ord">
        <pc:chgData name="Dimas Prasetyo" userId="e8e29ec6a914c782" providerId="LiveId" clId="{21290A5B-B631-43F4-BDB0-6B89B6117C7B}" dt="2024-01-26T04:28:39.853" v="81"/>
        <pc:sldMkLst>
          <pc:docMk/>
          <pc:sldMk cId="279003156" sldId="275"/>
        </pc:sldMkLst>
        <pc:spChg chg="mod">
          <ac:chgData name="Dimas Prasetyo" userId="e8e29ec6a914c782" providerId="LiveId" clId="{21290A5B-B631-43F4-BDB0-6B89B6117C7B}" dt="2024-01-26T04:28:05.887" v="79" actId="5793"/>
          <ac:spMkLst>
            <pc:docMk/>
            <pc:sldMk cId="279003156" sldId="275"/>
            <ac:spMk id="3" creationId="{F91793CD-00E7-E874-AE09-B24C08E412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2125"/>
            <a:ext cx="9144000" cy="1197837"/>
          </a:xfrm>
        </p:spPr>
        <p:txBody>
          <a:bodyPr/>
          <a:lstStyle/>
          <a:p>
            <a:r>
              <a:rPr lang="en-ID" b="1" dirty="0" err="1"/>
              <a:t>Pengantar</a:t>
            </a:r>
            <a:r>
              <a:rPr lang="en-ID" b="1" dirty="0"/>
              <a:t> Sains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728210"/>
            <a:ext cx="9144000" cy="382133"/>
          </a:xfrm>
        </p:spPr>
        <p:txBody>
          <a:bodyPr>
            <a:normAutofit fontScale="92500" lnSpcReduction="10000"/>
          </a:bodyPr>
          <a:lstStyle/>
          <a:p>
            <a:r>
              <a:rPr lang="en-ID" b="1" dirty="0" err="1">
                <a:solidFill>
                  <a:srgbClr val="FFFF00"/>
                </a:solidFill>
              </a:rPr>
              <a:t>Inisiasi</a:t>
            </a:r>
            <a:r>
              <a:rPr lang="en-ID" b="1" dirty="0">
                <a:solidFill>
                  <a:srgbClr val="FFFF00"/>
                </a:solidFill>
              </a:rPr>
              <a:t> 5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Etika dan </a:t>
            </a:r>
            <a:r>
              <a:rPr lang="en-ID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estetika</a:t>
            </a:r>
            <a:r>
              <a:rPr lang="en-ID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ID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dari</a:t>
            </a:r>
            <a:r>
              <a:rPr lang="en-ID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data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Ada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perbedaan</a:t>
            </a:r>
            <a:r>
              <a:rPr lang="en-ID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etika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estetika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serta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pentingnya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menghormati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privasi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bertanggung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jawab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penggunaan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Sumber</a:t>
            </a:r>
            <a:r>
              <a:rPr lang="en-ID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data </a:t>
            </a:r>
            <a:r>
              <a:rPr lang="en-ID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resmi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Sumber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yang paling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akurat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valid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mendapatkan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hasil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bermanfaat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bagi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masyarakat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Satu Data Indonesia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Portal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informasi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geospasial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resmi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milik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pemerintah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Indonesia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memberikan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akses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transparan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kepada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publik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Privasi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individu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kelompok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Hormat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terhadap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privasi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individu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kelompok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dalam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proses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diseminasi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informasi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serta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persetujuan</a:t>
            </a:r>
            <a:r>
              <a:rPr lang="en-ID" dirty="0" smtClean="0">
                <a:latin typeface="Tw Cen MT Condensed" pitchFamily="34" charset="0"/>
              </a:rPr>
              <a:t> personal/</a:t>
            </a:r>
            <a:r>
              <a:rPr lang="en-ID" dirty="0" err="1" smtClean="0">
                <a:latin typeface="Tw Cen MT Condensed" pitchFamily="34" charset="0"/>
              </a:rPr>
              <a:t>individu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sebelum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melakukan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akuisisi</a:t>
            </a:r>
            <a:r>
              <a:rPr lang="en-ID" dirty="0" smtClean="0">
                <a:latin typeface="Tw Cen MT Condensed" pitchFamily="34" charset="0"/>
              </a:rPr>
              <a:t> data.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Tujuan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Memiliki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tujuan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jelas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sebelum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melakukan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akuisisi</a:t>
            </a:r>
            <a:r>
              <a:rPr lang="en-ID" dirty="0" smtClean="0">
                <a:latin typeface="Tw Cen MT Condensed" pitchFamily="34" charset="0"/>
              </a:rPr>
              <a:t> data, </a:t>
            </a:r>
            <a:r>
              <a:rPr lang="en-ID" dirty="0" err="1" smtClean="0">
                <a:latin typeface="Tw Cen MT Condensed" pitchFamily="34" charset="0"/>
              </a:rPr>
              <a:t>serta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memastikan</a:t>
            </a:r>
            <a:r>
              <a:rPr lang="en-ID" dirty="0" smtClean="0">
                <a:latin typeface="Tw Cen MT Condensed" pitchFamily="34" charset="0"/>
              </a:rPr>
              <a:t> data </a:t>
            </a:r>
            <a:r>
              <a:rPr lang="en-ID" dirty="0" err="1" smtClean="0">
                <a:latin typeface="Tw Cen MT Condensed" pitchFamily="34" charset="0"/>
              </a:rPr>
              <a:t>sesuai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dengan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tujuan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ditetapkan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Keamanan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akses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Menyimpan</a:t>
            </a:r>
            <a:r>
              <a:rPr lang="en-ID" dirty="0" smtClean="0">
                <a:latin typeface="Tw Cen MT Condensed" pitchFamily="34" charset="0"/>
              </a:rPr>
              <a:t> data </a:t>
            </a:r>
            <a:r>
              <a:rPr lang="en-ID" dirty="0" err="1" smtClean="0">
                <a:latin typeface="Tw Cen MT Condensed" pitchFamily="34" charset="0"/>
              </a:rPr>
              <a:t>dengan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baik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mencegah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kebocoran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serta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memberikan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akses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sesuai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dengan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tingkat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privasi</a:t>
            </a:r>
            <a:r>
              <a:rPr lang="en-ID" dirty="0" smtClean="0">
                <a:latin typeface="Tw Cen MT Condensed" pitchFamily="34" charset="0"/>
              </a:rPr>
              <a:t> data.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Pengungkapan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akuntabilitas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Melindungi</a:t>
            </a:r>
            <a:r>
              <a:rPr lang="en-ID" dirty="0" smtClean="0">
                <a:latin typeface="Tw Cen MT Condensed" pitchFamily="34" charset="0"/>
              </a:rPr>
              <a:t> data personal/</a:t>
            </a:r>
            <a:r>
              <a:rPr lang="en-ID" dirty="0" err="1" smtClean="0">
                <a:latin typeface="Tw Cen MT Condensed" pitchFamily="34" charset="0"/>
              </a:rPr>
              <a:t>individu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dengan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hukum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serta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bertanggung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jawab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atas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penggunaan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pengolahan</a:t>
            </a:r>
            <a:r>
              <a:rPr lang="en-ID" dirty="0" smtClean="0">
                <a:latin typeface="Tw Cen MT Condensed" pitchFamily="34" charset="0"/>
              </a:rPr>
              <a:t> data.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Penghapusan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pembuangan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Menghapus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membuang</a:t>
            </a:r>
            <a:r>
              <a:rPr lang="en-ID" dirty="0" smtClean="0">
                <a:latin typeface="Tw Cen MT Condensed" pitchFamily="34" charset="0"/>
              </a:rPr>
              <a:t> data yang </a:t>
            </a:r>
            <a:r>
              <a:rPr lang="en-ID" dirty="0" err="1" smtClean="0">
                <a:latin typeface="Tw Cen MT Condensed" pitchFamily="34" charset="0"/>
              </a:rPr>
              <a:t>sudah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tidak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digunakan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serta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memastikan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tidak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ada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sisa</a:t>
            </a:r>
            <a:r>
              <a:rPr lang="en-ID" dirty="0" smtClean="0">
                <a:latin typeface="Tw Cen MT Condensed" pitchFamily="34" charset="0"/>
              </a:rPr>
              <a:t> data yang </a:t>
            </a:r>
            <a:r>
              <a:rPr lang="en-ID" dirty="0" err="1" smtClean="0">
                <a:latin typeface="Tw Cen MT Condensed" pitchFamily="34" charset="0"/>
              </a:rPr>
              <a:t>dapat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disalahgunakan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515291"/>
            <a:ext cx="10108474" cy="483148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 smtClean="0">
                <a:solidFill>
                  <a:srgbClr val="000099"/>
                </a:solidFill>
                <a:latin typeface="Tw Cen MT Condensed" pitchFamily="34" charset="0"/>
              </a:rPr>
              <a:t>Etika</a:t>
            </a:r>
            <a:r>
              <a:rPr lang="en-US" b="1" dirty="0" smtClean="0">
                <a:solidFill>
                  <a:srgbClr val="000099"/>
                </a:solidFill>
                <a:latin typeface="Tw Cen MT Condensed" pitchFamily="34" charset="0"/>
              </a:rPr>
              <a:t> Data</a:t>
            </a:r>
            <a:endParaRPr lang="en-ID" dirty="0" smtClean="0">
              <a:solidFill>
                <a:srgbClr val="000099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Privasi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individu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kelompok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Hormat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terhadap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privasi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individu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kelompok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dalam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proses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diseminasi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informasi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persetujuan</a:t>
            </a:r>
            <a:r>
              <a:rPr lang="en-ID" sz="2500" dirty="0" smtClean="0">
                <a:latin typeface="Tw Cen MT Condensed" pitchFamily="34" charset="0"/>
              </a:rPr>
              <a:t> personal/</a:t>
            </a:r>
            <a:r>
              <a:rPr lang="en-ID" sz="2500" dirty="0" err="1" smtClean="0">
                <a:latin typeface="Tw Cen MT Condensed" pitchFamily="34" charset="0"/>
              </a:rPr>
              <a:t>individu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sebelum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melakukan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akuisisi</a:t>
            </a:r>
            <a:r>
              <a:rPr lang="en-ID" sz="2500" dirty="0" smtClean="0">
                <a:latin typeface="Tw Cen MT Condensed" pitchFamily="34" charset="0"/>
              </a:rPr>
              <a:t> data.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Tujuan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Memiliki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tujuan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jelas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sebelum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melakukan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akuisisi</a:t>
            </a:r>
            <a:r>
              <a:rPr lang="en-ID" sz="2500" dirty="0" smtClean="0">
                <a:latin typeface="Tw Cen MT Condensed" pitchFamily="34" charset="0"/>
              </a:rPr>
              <a:t> data,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memastikan</a:t>
            </a:r>
            <a:r>
              <a:rPr lang="en-ID" sz="2500" dirty="0" smtClean="0">
                <a:latin typeface="Tw Cen MT Condensed" pitchFamily="34" charset="0"/>
              </a:rPr>
              <a:t> data </a:t>
            </a:r>
            <a:r>
              <a:rPr lang="en-ID" sz="2500" dirty="0" err="1" smtClean="0">
                <a:latin typeface="Tw Cen MT Condensed" pitchFamily="34" charset="0"/>
              </a:rPr>
              <a:t>sesuai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dengan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tujuan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ditetapkan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Keamanan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akses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Menyimpan</a:t>
            </a:r>
            <a:r>
              <a:rPr lang="en-ID" sz="2500" dirty="0" smtClean="0">
                <a:latin typeface="Tw Cen MT Condensed" pitchFamily="34" charset="0"/>
              </a:rPr>
              <a:t> data </a:t>
            </a:r>
            <a:r>
              <a:rPr lang="en-ID" sz="2500" dirty="0" err="1" smtClean="0">
                <a:latin typeface="Tw Cen MT Condensed" pitchFamily="34" charset="0"/>
              </a:rPr>
              <a:t>dengan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baik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mencegah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kebocoran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memberikan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akses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sesuai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dengan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tingkat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privasi</a:t>
            </a:r>
            <a:r>
              <a:rPr lang="en-ID" sz="2500" dirty="0" smtClean="0">
                <a:latin typeface="Tw Cen MT Condensed" pitchFamily="34" charset="0"/>
              </a:rPr>
              <a:t> data.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Pengungkapan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akuntabilitas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Melindungi</a:t>
            </a:r>
            <a:r>
              <a:rPr lang="en-ID" sz="2500" dirty="0" smtClean="0">
                <a:latin typeface="Tw Cen MT Condensed" pitchFamily="34" charset="0"/>
              </a:rPr>
              <a:t> data personal/</a:t>
            </a:r>
            <a:r>
              <a:rPr lang="en-ID" sz="2500" dirty="0" err="1" smtClean="0">
                <a:latin typeface="Tw Cen MT Condensed" pitchFamily="34" charset="0"/>
              </a:rPr>
              <a:t>individu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dengan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hukum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bertanggung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jawab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atas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penggunaan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pengolahan</a:t>
            </a:r>
            <a:r>
              <a:rPr lang="en-ID" sz="2500" dirty="0" smtClean="0">
                <a:latin typeface="Tw Cen MT Condensed" pitchFamily="34" charset="0"/>
              </a:rPr>
              <a:t> data.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Penghapusan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pembuangan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Menghapus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membuang</a:t>
            </a:r>
            <a:r>
              <a:rPr lang="en-ID" sz="2500" dirty="0" smtClean="0">
                <a:latin typeface="Tw Cen MT Condensed" pitchFamily="34" charset="0"/>
              </a:rPr>
              <a:t> data yang </a:t>
            </a:r>
            <a:r>
              <a:rPr lang="en-ID" sz="2500" dirty="0" err="1" smtClean="0">
                <a:latin typeface="Tw Cen MT Condensed" pitchFamily="34" charset="0"/>
              </a:rPr>
              <a:t>sudah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tidak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digunakan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memastikan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tidak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sisa</a:t>
            </a:r>
            <a:r>
              <a:rPr lang="en-ID" sz="2500" dirty="0" smtClean="0">
                <a:latin typeface="Tw Cen MT Condensed" pitchFamily="34" charset="0"/>
              </a:rPr>
              <a:t> data yang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disalahgunakan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515292"/>
            <a:ext cx="10108474" cy="36837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b="1" dirty="0" smtClean="0">
                <a:solidFill>
                  <a:srgbClr val="000099"/>
                </a:solidFill>
                <a:latin typeface="Tw Cen MT Condensed" pitchFamily="34" charset="0"/>
              </a:rPr>
              <a:t> Data</a:t>
            </a:r>
            <a:endParaRPr lang="en-ID" dirty="0" smtClean="0">
              <a:solidFill>
                <a:srgbClr val="000099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Kosmetik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Bahan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digunakan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untuk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mempercantik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tampilan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luar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namun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harus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disesuaikan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dengan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konteks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tujuan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informasi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disampaikan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Simbol-simbol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: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Gambar-gambar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digunakan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untuk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merepresentasikan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privasi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informasi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pribadi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seperti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kunci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bintang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hati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mata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lainnya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Permis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Perizinan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diperlukan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untuk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menggunakan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karya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cipta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atau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konten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orang</a:t>
            </a:r>
            <a:r>
              <a:rPr lang="en-ID" dirty="0" smtClean="0">
                <a:latin typeface="Tw Cen MT Condensed" pitchFamily="34" charset="0"/>
              </a:rPr>
              <a:t> lain, </a:t>
            </a:r>
            <a:r>
              <a:rPr lang="en-ID" dirty="0" err="1" smtClean="0">
                <a:latin typeface="Tw Cen MT Condensed" pitchFamily="34" charset="0"/>
              </a:rPr>
              <a:t>termasuk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lisensi</a:t>
            </a:r>
            <a:r>
              <a:rPr lang="en-ID" dirty="0" smtClean="0">
                <a:latin typeface="Tw Cen MT Condensed" pitchFamily="34" charset="0"/>
              </a:rPr>
              <a:t> Creative Commons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hak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cipta</a:t>
            </a:r>
            <a:r>
              <a:rPr lang="en-ID" dirty="0" smtClean="0">
                <a:latin typeface="Tw Cen MT Condensed" pitchFamily="34" charset="0"/>
              </a:rPr>
              <a:t>.</a:t>
            </a:r>
            <a:endParaRPr lang="en-ID" dirty="0" err="1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515291"/>
            <a:ext cx="10108474" cy="466343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 smtClean="0">
                <a:solidFill>
                  <a:srgbClr val="000099"/>
                </a:solidFill>
                <a:latin typeface="Tw Cen MT Condensed" pitchFamily="34" charset="0"/>
              </a:rPr>
              <a:t>Etika</a:t>
            </a:r>
            <a:r>
              <a:rPr lang="en-US" dirty="0" smtClean="0">
                <a:solidFill>
                  <a:srgbClr val="000099"/>
                </a:solidFill>
                <a:latin typeface="Tw Cen MT Condensed" pitchFamily="34" charset="0"/>
              </a:rPr>
              <a:t> Data</a:t>
            </a:r>
            <a:endParaRPr lang="en-ID" dirty="0" smtClean="0">
              <a:solidFill>
                <a:srgbClr val="000099"/>
              </a:solidFill>
              <a:latin typeface="Tw Cen MT Condensed" pitchFamily="34" charset="0"/>
            </a:endParaRPr>
          </a:p>
          <a:p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Lisensi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Creative Commons (CC)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Jenis-jenis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lisensi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memungkinkan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pencipta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karya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berbagi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karya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mereka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syarat-syarat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tertentu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atribusi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non-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komersial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tanpa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turunan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CC BY-ND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Salah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satu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jenis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lisensi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CC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mengizinkan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pengguna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menyalin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mendistribusikan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karya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asli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tanpa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mengubahnya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asalkan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memberikan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atribusi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kepada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pencipta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Lisensi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juga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memungkinkan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penggunaan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komersial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Aturan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hukum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Aspek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hukum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terkait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penggunaan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hak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cipta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perlindungan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pribadi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tanggung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jawab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hukum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Ukuran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data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informasi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Aspek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teknis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terkait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pengumpulan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penyimpanan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pengolahan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volume,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kecepatan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keragaman</a:t>
            </a:r>
            <a:r>
              <a:rPr lang="en-ID" sz="2400" dirty="0" smtClean="0">
                <a:solidFill>
                  <a:srgbClr val="111111"/>
                </a:solidFill>
                <a:latin typeface="Tw Cen MT Condensed" pitchFamily="34" charset="0"/>
              </a:rPr>
              <a:t> data.</a:t>
            </a:r>
            <a:endParaRPr lang="en-ID" sz="2400" dirty="0">
              <a:solidFill>
                <a:srgbClr val="111111"/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515291"/>
            <a:ext cx="10108474" cy="4663439"/>
          </a:xfrm>
        </p:spPr>
        <p:txBody>
          <a:bodyPr>
            <a:noAutofit/>
          </a:bodyPr>
          <a:lstStyle/>
          <a:p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Tata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bahasa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Kualitas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penulisan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profesionalisme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keahlian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seorang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ilmuwan</a:t>
            </a:r>
            <a:r>
              <a:rPr lang="en-ID" sz="2600" dirty="0" smtClean="0">
                <a:latin typeface="Tw Cen MT Condensed" pitchFamily="34" charset="0"/>
              </a:rPr>
              <a:t> data. </a:t>
            </a:r>
            <a:r>
              <a:rPr lang="en-ID" sz="2600" dirty="0" err="1" smtClean="0">
                <a:latin typeface="Tw Cen MT Condensed" pitchFamily="34" charset="0"/>
              </a:rPr>
              <a:t>Penting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memperhatikan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pilihan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kata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tanda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baca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kesalahan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ketik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mengganggu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pembaca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Komunikasi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dengan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pakar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masyarakat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Keterampilan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diperlukan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menyampaikan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bermanfaat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relevan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mudah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dipahami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oleh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audiens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berbeda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Termasuk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memilih</a:t>
            </a:r>
            <a:r>
              <a:rPr lang="en-ID" sz="2600" dirty="0" smtClean="0">
                <a:latin typeface="Tw Cen MT Condensed" pitchFamily="34" charset="0"/>
              </a:rPr>
              <a:t> media, format,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gaya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sesuai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tujuan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konteks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Data,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informasi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pengetahuan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kebijaksanaan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Tahapan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menggambarkan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proses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transformasi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menjadi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menjadi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pengetahuan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pengetahuan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menjadi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kebijaksanaan</a:t>
            </a:r>
            <a:r>
              <a:rPr lang="en-ID" sz="2600" dirty="0" smtClean="0">
                <a:latin typeface="Tw Cen MT Condensed" pitchFamily="34" charset="0"/>
              </a:rPr>
              <a:t>. Diagram </a:t>
            </a:r>
            <a:r>
              <a:rPr lang="en-ID" sz="2600" dirty="0" err="1" smtClean="0">
                <a:latin typeface="Tw Cen MT Condensed" pitchFamily="34" charset="0"/>
              </a:rPr>
              <a:t>ini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hubungan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perbedaan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antara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tahapan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tersebut</a:t>
            </a:r>
            <a:r>
              <a:rPr lang="en-ID" sz="2600" dirty="0" smtClean="0">
                <a:latin typeface="Tw Cen MT Condensed" pitchFamily="34" charset="0"/>
              </a:rPr>
              <a:t>.</a:t>
            </a:r>
            <a:endParaRPr lang="en-ID" sz="2600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1" y="1515291"/>
            <a:ext cx="10108474" cy="4663439"/>
          </a:xfrm>
        </p:spPr>
        <p:txBody>
          <a:bodyPr>
            <a:noAutofit/>
          </a:bodyPr>
          <a:lstStyle/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Transformasi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data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menjadi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Proses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melibatkan</a:t>
            </a:r>
            <a:r>
              <a:rPr lang="en-ID" sz="2600" dirty="0" smtClean="0">
                <a:latin typeface="Tw Cen MT Condensed" pitchFamily="34" charset="0"/>
              </a:rPr>
              <a:t> lima </a:t>
            </a:r>
            <a:r>
              <a:rPr lang="en-ID" sz="2600" dirty="0" err="1" smtClean="0">
                <a:latin typeface="Tw Cen MT Condensed" pitchFamily="34" charset="0"/>
              </a:rPr>
              <a:t>langkah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menghasilkan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tindakan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yaitu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000099"/>
                </a:solidFill>
                <a:latin typeface="Tw Cen MT Condensed" pitchFamily="34" charset="0"/>
              </a:rPr>
              <a:t>sortir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000099"/>
                </a:solidFill>
                <a:latin typeface="Tw Cen MT Condensed" pitchFamily="34" charset="0"/>
              </a:rPr>
              <a:t>susun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000099"/>
                </a:solidFill>
                <a:latin typeface="Tw Cen MT Condensed" pitchFamily="34" charset="0"/>
              </a:rPr>
              <a:t>visualisasikan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, </a:t>
            </a:r>
            <a:r>
              <a:rPr lang="en-ID" sz="2600" dirty="0" err="1" smtClean="0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000099"/>
                </a:solidFill>
                <a:latin typeface="Tw Cen MT Condensed" pitchFamily="34" charset="0"/>
              </a:rPr>
              <a:t>ceritakan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Opini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emosi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Faktor-faktor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harus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dihindari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mengelola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karena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mengkontaminasi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mengganggu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interpretasi</a:t>
            </a:r>
            <a:r>
              <a:rPr lang="en-ID" sz="2600" dirty="0" smtClean="0">
                <a:latin typeface="Tw Cen MT Condensed" pitchFamily="34" charset="0"/>
              </a:rPr>
              <a:t> data yang </a:t>
            </a:r>
            <a:r>
              <a:rPr lang="en-ID" sz="2600" dirty="0" err="1" smtClean="0">
                <a:latin typeface="Tw Cen MT Condensed" pitchFamily="34" charset="0"/>
              </a:rPr>
              <a:t>objektif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valid.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Komunikasi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dengan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pakar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masyarakat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Keterampilan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diperlukan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menyampaikan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bermanfaat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relevan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mudah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dipahami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oleh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audiens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berbeda</a:t>
            </a:r>
            <a:r>
              <a:rPr lang="en-ID" sz="2600" dirty="0" smtClean="0">
                <a:latin typeface="Tw Cen MT Condensed" pitchFamily="34" charset="0"/>
              </a:rPr>
              <a:t>. </a:t>
            </a:r>
            <a:r>
              <a:rPr lang="en-ID" sz="2600" dirty="0" err="1" smtClean="0">
                <a:latin typeface="Tw Cen MT Condensed" pitchFamily="34" charset="0"/>
              </a:rPr>
              <a:t>Termasuk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memilih</a:t>
            </a:r>
            <a:r>
              <a:rPr lang="en-ID" sz="2600" dirty="0" smtClean="0">
                <a:latin typeface="Tw Cen MT Condensed" pitchFamily="34" charset="0"/>
              </a:rPr>
              <a:t> media, format,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gaya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sesuai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tujuan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konteks</a:t>
            </a:r>
            <a:r>
              <a:rPr lang="en-ID" sz="2600" dirty="0" smtClean="0">
                <a:latin typeface="Tw Cen MT Condensed" pitchFamily="34" charset="0"/>
              </a:rPr>
              <a:t>.</a:t>
            </a:r>
            <a:endParaRPr lang="en-ID" sz="2600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91" y="1632856"/>
            <a:ext cx="10108474" cy="3409407"/>
          </a:xfrm>
        </p:spPr>
        <p:txBody>
          <a:bodyPr>
            <a:noAutofit/>
          </a:bodyPr>
          <a:lstStyle/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Presentasi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vs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eksplorasi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Dua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pendekatan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berbeda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dalam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mengolah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menyajikan</a:t>
            </a:r>
            <a:r>
              <a:rPr lang="en-ID" dirty="0" smtClean="0">
                <a:latin typeface="Tw Cen MT Condensed" pitchFamily="34" charset="0"/>
              </a:rPr>
              <a:t> data, </a:t>
            </a:r>
            <a:r>
              <a:rPr lang="en-ID" dirty="0" err="1" smtClean="0">
                <a:latin typeface="Tw Cen MT Condensed" pitchFamily="34" charset="0"/>
              </a:rPr>
              <a:t>tergantung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pada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tujuan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pengetahuan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perilaku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interaksi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pengguna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Tabel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14.2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Tabel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membandingkan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karakteristik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presentasi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eksplorasi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pada</a:t>
            </a:r>
            <a:r>
              <a:rPr lang="en-ID" dirty="0" smtClean="0">
                <a:latin typeface="Tw Cen MT Condensed" pitchFamily="34" charset="0"/>
              </a:rPr>
              <a:t> data science, </a:t>
            </a:r>
            <a:r>
              <a:rPr lang="en-ID" dirty="0" err="1" smtClean="0">
                <a:latin typeface="Tw Cen MT Condensed" pitchFamily="34" charset="0"/>
              </a:rPr>
              <a:t>seperti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atribusi</a:t>
            </a:r>
            <a:r>
              <a:rPr lang="en-ID" dirty="0" smtClean="0">
                <a:latin typeface="Tw Cen MT Condensed" pitchFamily="34" charset="0"/>
              </a:rPr>
              <a:t>, non-</a:t>
            </a:r>
            <a:r>
              <a:rPr lang="en-ID" dirty="0" err="1" smtClean="0">
                <a:latin typeface="Tw Cen MT Condensed" pitchFamily="34" charset="0"/>
              </a:rPr>
              <a:t>komersial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tanpa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turunan</a:t>
            </a:r>
            <a:r>
              <a:rPr lang="en-ID" dirty="0" smtClean="0">
                <a:latin typeface="Tw Cen MT Condensed" pitchFamily="34" charset="0"/>
              </a:rPr>
              <a:t>.</a:t>
            </a:r>
          </a:p>
          <a:p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Persepsi</a:t>
            </a:r>
            <a:r>
              <a:rPr lang="en-ID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FF0000"/>
                </a:solidFill>
                <a:latin typeface="Tw Cen MT Condensed" pitchFamily="34" charset="0"/>
              </a:rPr>
              <a:t>manusia</a:t>
            </a:r>
            <a:r>
              <a:rPr lang="en-ID" dirty="0" smtClean="0">
                <a:latin typeface="Tw Cen MT Condensed" pitchFamily="34" charset="0"/>
              </a:rPr>
              <a:t>: </a:t>
            </a:r>
            <a:r>
              <a:rPr lang="en-ID" dirty="0" err="1" smtClean="0">
                <a:latin typeface="Tw Cen MT Condensed" pitchFamily="34" charset="0"/>
              </a:rPr>
              <a:t>Faktor</a:t>
            </a:r>
            <a:r>
              <a:rPr lang="en-ID" dirty="0" smtClean="0">
                <a:latin typeface="Tw Cen MT Condensed" pitchFamily="34" charset="0"/>
              </a:rPr>
              <a:t> yang </a:t>
            </a:r>
            <a:r>
              <a:rPr lang="en-ID" dirty="0" err="1" smtClean="0">
                <a:latin typeface="Tw Cen MT Condensed" pitchFamily="34" charset="0"/>
              </a:rPr>
              <a:t>mempengaruhi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bagaimana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manusia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memahami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menafsirkan</a:t>
            </a:r>
            <a:r>
              <a:rPr lang="en-ID" dirty="0" smtClean="0">
                <a:latin typeface="Tw Cen MT Condensed" pitchFamily="34" charset="0"/>
              </a:rPr>
              <a:t> data, </a:t>
            </a:r>
            <a:r>
              <a:rPr lang="en-ID" dirty="0" err="1" smtClean="0">
                <a:latin typeface="Tw Cen MT Condensed" pitchFamily="34" charset="0"/>
              </a:rPr>
              <a:t>seperti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kognisi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emosi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budaya</a:t>
            </a:r>
            <a:r>
              <a:rPr lang="en-ID" dirty="0" smtClean="0">
                <a:latin typeface="Tw Cen MT Condensed" pitchFamily="34" charset="0"/>
              </a:rPr>
              <a:t>, </a:t>
            </a:r>
            <a:r>
              <a:rPr lang="en-ID" dirty="0" err="1" smtClean="0">
                <a:latin typeface="Tw Cen MT Condensed" pitchFamily="34" charset="0"/>
              </a:rPr>
              <a:t>dan</a:t>
            </a:r>
            <a:r>
              <a:rPr lang="en-ID" dirty="0" smtClean="0">
                <a:latin typeface="Tw Cen MT Condensed" pitchFamily="34" charset="0"/>
              </a:rPr>
              <a:t> </a:t>
            </a:r>
            <a:r>
              <a:rPr lang="en-ID" dirty="0" err="1" smtClean="0">
                <a:latin typeface="Tw Cen MT Condensed" pitchFamily="34" charset="0"/>
              </a:rPr>
              <a:t>konteks</a:t>
            </a:r>
            <a:r>
              <a:rPr lang="en-ID" dirty="0" smtClean="0">
                <a:latin typeface="Tw Cen MT Condensed" pitchFamily="34" charset="0"/>
              </a:rPr>
              <a:t>.</a:t>
            </a:r>
            <a:endParaRPr lang="en-ID" dirty="0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91" y="1632856"/>
            <a:ext cx="10108474" cy="4336870"/>
          </a:xfrm>
        </p:spPr>
        <p:txBody>
          <a:bodyPr>
            <a:noAutofit/>
          </a:bodyPr>
          <a:lstStyle/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Visualisasi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data</a:t>
            </a:r>
            <a:r>
              <a:rPr lang="en-ID" sz="2600" dirty="0" smtClean="0">
                <a:latin typeface="Tw Cen MT Condensed" pitchFamily="34" charset="0"/>
              </a:rPr>
              <a:t>: Cara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menyajikan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grafik</a:t>
            </a:r>
            <a:r>
              <a:rPr lang="en-ID" sz="2600" dirty="0" smtClean="0">
                <a:latin typeface="Tw Cen MT Condensed" pitchFamily="34" charset="0"/>
              </a:rPr>
              <a:t>, diagram, </a:t>
            </a:r>
            <a:r>
              <a:rPr lang="en-ID" sz="2600" dirty="0" err="1" smtClean="0">
                <a:latin typeface="Tw Cen MT Condensed" pitchFamily="34" charset="0"/>
              </a:rPr>
              <a:t>peta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gambar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meningkatkan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pemahaman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komunikasi</a:t>
            </a:r>
            <a:r>
              <a:rPr lang="en-ID" sz="2600" dirty="0" smtClean="0">
                <a:latin typeface="Tw Cen MT Condensed" pitchFamily="34" charset="0"/>
              </a:rPr>
              <a:t> data.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Pengaruh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warna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Faktor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persepsi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emosi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manusia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terhadap</a:t>
            </a:r>
            <a:r>
              <a:rPr lang="en-ID" sz="2600" dirty="0" smtClean="0">
                <a:latin typeface="Tw Cen MT Condensed" pitchFamily="34" charset="0"/>
              </a:rPr>
              <a:t> data, </a:t>
            </a:r>
            <a:r>
              <a:rPr lang="en-ID" sz="2600" dirty="0" err="1" smtClean="0">
                <a:latin typeface="Tw Cen MT Condensed" pitchFamily="34" charset="0"/>
              </a:rPr>
              <a:t>seperti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warna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hangat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dingin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netral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kontras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Contoh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kejadian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COVID-19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Kasus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bagaimana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visualisasi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menampilkan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tren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perbandingan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hubungan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antara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variabel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berkaitan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pandemi</a:t>
            </a:r>
            <a:r>
              <a:rPr lang="en-ID" sz="2600" dirty="0" smtClean="0">
                <a:latin typeface="Tw Cen MT Condensed" pitchFamily="34" charset="0"/>
              </a:rPr>
              <a:t> COVID-19.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Visualisasi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persuasi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: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Konsep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menggambarkan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bagaimana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visualisasi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sikap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opini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perilaku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audiens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cara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positif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negatif</a:t>
            </a:r>
            <a:r>
              <a:rPr lang="en-ID" sz="2600" dirty="0" smtClean="0">
                <a:latin typeface="Tw Cen MT Condensed" pitchFamily="34" charset="0"/>
              </a:rPr>
              <a:t>.</a:t>
            </a:r>
            <a:endParaRPr lang="en-ID" sz="2600" dirty="0" err="1" smtClean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91" y="1632856"/>
            <a:ext cx="10108474" cy="4336870"/>
          </a:xfrm>
        </p:spPr>
        <p:txBody>
          <a:bodyPr>
            <a:noAutofit/>
          </a:bodyPr>
          <a:lstStyle/>
          <a:p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Bias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kognitif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Kesalahan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berpikir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interpretasi</a:t>
            </a:r>
            <a:r>
              <a:rPr lang="en-ID" sz="2600" dirty="0" smtClean="0">
                <a:latin typeface="Tw Cen MT Condensed" pitchFamily="34" charset="0"/>
              </a:rPr>
              <a:t> data, </a:t>
            </a:r>
            <a:r>
              <a:rPr lang="en-ID" sz="2600" dirty="0" err="1" smtClean="0">
                <a:latin typeface="Tw Cen MT Condensed" pitchFamily="34" charset="0"/>
              </a:rPr>
              <a:t>seperti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konfirmasi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ketersediaan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representasi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14.4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Gambar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contoh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visualisasi</a:t>
            </a:r>
            <a:r>
              <a:rPr lang="en-ID" sz="2600" dirty="0" smtClean="0">
                <a:latin typeface="Tw Cen MT Condensed" pitchFamily="34" charset="0"/>
              </a:rPr>
              <a:t> data yang </a:t>
            </a:r>
            <a:r>
              <a:rPr lang="en-ID" sz="2600" dirty="0" err="1" smtClean="0">
                <a:latin typeface="Tw Cen MT Condensed" pitchFamily="34" charset="0"/>
              </a:rPr>
              <a:t>membingungkan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manipulatif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sumbu-sumbu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tidak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seimbang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tidak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memiliki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rentang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sama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Visualisasi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dalam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upaya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persuasi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: </a:t>
            </a:r>
            <a:r>
              <a:rPr lang="en-ID" sz="2600" dirty="0" smtClean="0">
                <a:latin typeface="Tw Cen MT Condensed" pitchFamily="34" charset="0"/>
              </a:rPr>
              <a:t>Cara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menggunakan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visualisasi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sikap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opini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perilaku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audiens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dengan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cara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positif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negatif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>
                <a:latin typeface="Aharoni" pitchFamily="2" charset="-79"/>
                <a:cs typeface="Aharoni" pitchFamily="2" charset="-79"/>
              </a:rPr>
              <a:t>Uncertainity</a:t>
            </a:r>
            <a:r>
              <a:rPr lang="en-ID" sz="4000" dirty="0">
                <a:latin typeface="Aharoni" pitchFamily="2" charset="-79"/>
                <a:cs typeface="Aharoni" pitchFamily="2" charset="-79"/>
              </a:rPr>
              <a:t> pada Data Science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D" sz="20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Belajar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1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C2211861-5B51-7BD0-4218-0A9A94A7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349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Etika </a:t>
            </a:r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Estetika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>
                <a:solidFill>
                  <a:srgbClr val="000099"/>
                </a:solidFill>
                <a:latin typeface="Tw Cen MT Condensed" pitchFamily="34" charset="0"/>
              </a:rPr>
              <a:t>Data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31D9C40C-CC14-6631-4816-1C54E27D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91" y="1632856"/>
            <a:ext cx="10108474" cy="4336870"/>
          </a:xfrm>
        </p:spPr>
        <p:txBody>
          <a:bodyPr>
            <a:noAutofit/>
          </a:bodyPr>
          <a:lstStyle/>
          <a:p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Diagram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lingkaran</a:t>
            </a:r>
            <a:r>
              <a:rPr lang="en-ID" sz="2600" dirty="0" smtClean="0">
                <a:latin typeface="Tw Cen MT Condensed" pitchFamily="34" charset="0"/>
              </a:rPr>
              <a:t>: Diagram yang </a:t>
            </a:r>
            <a:r>
              <a:rPr lang="en-ID" sz="2600" dirty="0" err="1" smtClean="0">
                <a:latin typeface="Tw Cen MT Condensed" pitchFamily="34" charset="0"/>
              </a:rPr>
              <a:t>menggambarkan</a:t>
            </a:r>
            <a:r>
              <a:rPr lang="en-ID" sz="2600" dirty="0" smtClean="0">
                <a:latin typeface="Tw Cen MT Condensed" pitchFamily="34" charset="0"/>
              </a:rPr>
              <a:t> area </a:t>
            </a:r>
            <a:r>
              <a:rPr lang="en-ID" sz="2600" dirty="0" err="1" smtClean="0">
                <a:latin typeface="Tw Cen MT Condensed" pitchFamily="34" charset="0"/>
              </a:rPr>
              <a:t>tumpang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tindih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antara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apa</a:t>
            </a:r>
            <a:r>
              <a:rPr lang="en-ID" sz="2600" dirty="0" smtClean="0">
                <a:latin typeface="Tw Cen MT Condensed" pitchFamily="34" charset="0"/>
              </a:rPr>
              <a:t> (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), </a:t>
            </a:r>
            <a:r>
              <a:rPr lang="en-ID" sz="2600" dirty="0" err="1" smtClean="0">
                <a:latin typeface="Tw Cen MT Condensed" pitchFamily="34" charset="0"/>
              </a:rPr>
              <a:t>bagaimana</a:t>
            </a:r>
            <a:r>
              <a:rPr lang="en-ID" sz="2600" dirty="0" smtClean="0">
                <a:latin typeface="Tw Cen MT Condensed" pitchFamily="34" charset="0"/>
              </a:rPr>
              <a:t> (</a:t>
            </a:r>
            <a:r>
              <a:rPr lang="en-ID" sz="2600" dirty="0" err="1" smtClean="0">
                <a:latin typeface="Tw Cen MT Condensed" pitchFamily="34" charset="0"/>
              </a:rPr>
              <a:t>pendekatan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sains</a:t>
            </a:r>
            <a:r>
              <a:rPr lang="en-ID" sz="2600" dirty="0" smtClean="0">
                <a:latin typeface="Tw Cen MT Condensed" pitchFamily="34" charset="0"/>
              </a:rPr>
              <a:t> data), </a:t>
            </a:r>
            <a:r>
              <a:rPr lang="en-ID" sz="2600" dirty="0" err="1" smtClean="0">
                <a:latin typeface="Tw Cen MT Condensed" pitchFamily="34" charset="0"/>
              </a:rPr>
              <a:t>dampak</a:t>
            </a:r>
            <a:r>
              <a:rPr lang="en-ID" sz="2600" dirty="0" smtClean="0">
                <a:latin typeface="Tw Cen MT Condensed" pitchFamily="34" charset="0"/>
              </a:rPr>
              <a:t> (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diterima</a:t>
            </a:r>
            <a:r>
              <a:rPr lang="en-ID" sz="2600" dirty="0" smtClean="0">
                <a:latin typeface="Tw Cen MT Condensed" pitchFamily="34" charset="0"/>
              </a:rPr>
              <a:t>),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siapa</a:t>
            </a:r>
            <a:r>
              <a:rPr lang="en-ID" sz="2600" dirty="0" smtClean="0">
                <a:latin typeface="Tw Cen MT Condensed" pitchFamily="34" charset="0"/>
              </a:rPr>
              <a:t> (</a:t>
            </a:r>
            <a:r>
              <a:rPr lang="en-ID" sz="2600" dirty="0" err="1" smtClean="0">
                <a:latin typeface="Tw Cen MT Condensed" pitchFamily="34" charset="0"/>
              </a:rPr>
              <a:t>penerima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pengguna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).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14.3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Gambar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menunjukkan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bahwa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jika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penerima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pengguna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menerima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prinsip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sama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maka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akan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tercipta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keselarasan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keseimbangan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pengolahan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penyampaian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informasi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Visualisasi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data</a:t>
            </a:r>
            <a:r>
              <a:rPr lang="en-ID" sz="2600" dirty="0" smtClean="0">
                <a:latin typeface="Tw Cen MT Condensed" pitchFamily="34" charset="0"/>
              </a:rPr>
              <a:t>: Cara </a:t>
            </a:r>
            <a:r>
              <a:rPr lang="en-ID" sz="2600" dirty="0" err="1" smtClean="0">
                <a:latin typeface="Tw Cen MT Condensed" pitchFamily="34" charset="0"/>
              </a:rPr>
              <a:t>untuk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menyajikan</a:t>
            </a:r>
            <a:r>
              <a:rPr lang="en-ID" sz="2600" dirty="0" smtClean="0">
                <a:latin typeface="Tw Cen MT Condensed" pitchFamily="34" charset="0"/>
              </a:rPr>
              <a:t> data </a:t>
            </a:r>
            <a:r>
              <a:rPr lang="en-ID" sz="2600" dirty="0" err="1" smtClean="0">
                <a:latin typeface="Tw Cen MT Condensed" pitchFamily="34" charset="0"/>
              </a:rPr>
              <a:t>dalam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bentuk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grafik</a:t>
            </a:r>
            <a:r>
              <a:rPr lang="en-ID" sz="2600" dirty="0" smtClean="0">
                <a:latin typeface="Tw Cen MT Condensed" pitchFamily="34" charset="0"/>
              </a:rPr>
              <a:t>, diagram, </a:t>
            </a:r>
            <a:r>
              <a:rPr lang="en-ID" sz="2600" dirty="0" err="1" smtClean="0">
                <a:latin typeface="Tw Cen MT Condensed" pitchFamily="34" charset="0"/>
              </a:rPr>
              <a:t>peta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gambar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meningkatkan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pemahaman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komunikasi</a:t>
            </a:r>
            <a:r>
              <a:rPr lang="en-ID" sz="2600" dirty="0" smtClean="0">
                <a:latin typeface="Tw Cen MT Condensed" pitchFamily="34" charset="0"/>
              </a:rPr>
              <a:t> data.</a:t>
            </a:r>
          </a:p>
          <a:p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Pengaruh</a:t>
            </a:r>
            <a:r>
              <a:rPr lang="en-ID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600" dirty="0" err="1" smtClean="0">
                <a:solidFill>
                  <a:srgbClr val="FF0000"/>
                </a:solidFill>
                <a:latin typeface="Tw Cen MT Condensed" pitchFamily="34" charset="0"/>
              </a:rPr>
              <a:t>warna</a:t>
            </a:r>
            <a:r>
              <a:rPr lang="en-ID" sz="2600" dirty="0" smtClean="0">
                <a:latin typeface="Tw Cen MT Condensed" pitchFamily="34" charset="0"/>
              </a:rPr>
              <a:t>: </a:t>
            </a:r>
            <a:r>
              <a:rPr lang="en-ID" sz="2600" dirty="0" err="1" smtClean="0">
                <a:latin typeface="Tw Cen MT Condensed" pitchFamily="34" charset="0"/>
              </a:rPr>
              <a:t>Faktor</a:t>
            </a:r>
            <a:r>
              <a:rPr lang="en-ID" sz="2600" dirty="0" smtClean="0">
                <a:latin typeface="Tw Cen MT Condensed" pitchFamily="34" charset="0"/>
              </a:rPr>
              <a:t> yang </a:t>
            </a:r>
            <a:r>
              <a:rPr lang="en-ID" sz="2600" dirty="0" err="1" smtClean="0">
                <a:latin typeface="Tw Cen MT Condensed" pitchFamily="34" charset="0"/>
              </a:rPr>
              <a:t>dapat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mempengaruhi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persepsi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dan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emosi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manusia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terhadap</a:t>
            </a:r>
            <a:r>
              <a:rPr lang="en-ID" sz="2600" dirty="0" smtClean="0">
                <a:latin typeface="Tw Cen MT Condensed" pitchFamily="34" charset="0"/>
              </a:rPr>
              <a:t> data, </a:t>
            </a:r>
            <a:r>
              <a:rPr lang="en-ID" sz="2600" dirty="0" err="1" smtClean="0">
                <a:latin typeface="Tw Cen MT Condensed" pitchFamily="34" charset="0"/>
              </a:rPr>
              <a:t>seperti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warna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hangat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dingin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netral</a:t>
            </a:r>
            <a:r>
              <a:rPr lang="en-ID" sz="2600" dirty="0" smtClean="0">
                <a:latin typeface="Tw Cen MT Condensed" pitchFamily="34" charset="0"/>
              </a:rPr>
              <a:t>, </a:t>
            </a:r>
            <a:r>
              <a:rPr lang="en-ID" sz="2600" dirty="0" err="1" smtClean="0">
                <a:latin typeface="Tw Cen MT Condensed" pitchFamily="34" charset="0"/>
              </a:rPr>
              <a:t>atau</a:t>
            </a:r>
            <a:r>
              <a:rPr lang="en-ID" sz="2600" dirty="0" smtClean="0">
                <a:latin typeface="Tw Cen MT Condensed" pitchFamily="34" charset="0"/>
              </a:rPr>
              <a:t> </a:t>
            </a:r>
            <a:r>
              <a:rPr lang="en-ID" sz="2600" dirty="0" err="1" smtClean="0">
                <a:latin typeface="Tw Cen MT Condensed" pitchFamily="34" charset="0"/>
              </a:rPr>
              <a:t>kontras</a:t>
            </a:r>
            <a:r>
              <a:rPr lang="en-ID" sz="2600" dirty="0" smtClean="0">
                <a:latin typeface="Tw Cen MT Condensed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8860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308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221435"/>
            <a:ext cx="10515600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Uncertainity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pada Data 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4" y="1018903"/>
            <a:ext cx="10515600" cy="5081451"/>
          </a:xfrm>
        </p:spPr>
        <p:txBody>
          <a:bodyPr>
            <a:noAutofit/>
          </a:bodyPr>
          <a:lstStyle/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Pengertian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uncertainty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Uncertainty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ketidakpastian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suatu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ukuran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digunakan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oleh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peneliti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memahami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perbedaan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antara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informasi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diperoleh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dari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yang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diolah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dengan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sedang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dikaji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Dampak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uncertainty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Uncertainty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memiliki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dampak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pada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interpretasi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dan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pengambilan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keputusan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berdasarkan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data. Uncertainty juga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menunjukkan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sejauh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mana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hasil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dapat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dipercaya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valid.</a:t>
            </a: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umum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dalam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memahami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dan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mengukur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dunia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nyata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: Banyak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faktor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menyebabkan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ketidakpastian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science,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seperti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kompleksitas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keterbatasan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representasi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pengukuran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dan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kesalahan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Representasi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visual proses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dari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dunia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nyata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ke</a:t>
            </a:r>
            <a:r>
              <a:rPr lang="en-US" sz="2400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i="0" dirty="0" err="1" smtClean="0">
                <a:solidFill>
                  <a:srgbClr val="FF0000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sz="2400" i="0" dirty="0" smtClean="0">
                <a:solidFill>
                  <a:srgbClr val="FF0000"/>
                </a:solidFill>
                <a:effectLst/>
                <a:latin typeface="Tw Cen MT Condensed" pitchFamily="34" charset="0"/>
              </a:rPr>
              <a:t>: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Proses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dari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fenomena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dunia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nyata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meliputi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empat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langkah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(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11.11)</a:t>
            </a:r>
            <a:endParaRPr lang="en-US" sz="24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87000"/>
            </a:pPr>
            <a:r>
              <a:rPr lang="en-US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dekomposisi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/safeness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endParaRPr lang="en-US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87000"/>
            </a:pPr>
            <a:r>
              <a:rPr lang="en-US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abstraksi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/</a:t>
            </a:r>
            <a:r>
              <a:rPr lang="en-US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representasi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endParaRPr lang="en-US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87000"/>
            </a:pPr>
            <a:r>
              <a:rPr lang="en-US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kuantifikasi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dan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endParaRPr lang="en-US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  <a:buSzPct val="87000"/>
            </a:pPr>
            <a:r>
              <a:rPr lang="en-US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 </a:t>
            </a:r>
            <a:endParaRPr lang="en-US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	</a:t>
            </a:r>
            <a:r>
              <a:rPr lang="en-US" sz="2400" b="0" i="0" dirty="0" err="1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Proses</a:t>
            </a:r>
            <a:r>
              <a:rPr lang="en-US" sz="2400" b="0" i="0" dirty="0" smtClean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menunjukkan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bahwa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semakin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bawah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semakin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tinggi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tingkat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uncertainty</a:t>
            </a:r>
            <a:r>
              <a:rPr lang="en-US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221435"/>
            <a:ext cx="10515600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Uncertainity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pada Data 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4" y="1018903"/>
            <a:ext cx="10515600" cy="50814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fenomena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dunia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nyata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memiliki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satuan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milimeter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(mm)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merupakan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kontinu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direpresentasikan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grafik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garis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11.12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tahun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2019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stasiun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BMKG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Karangsokol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Kota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Batu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Jawa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Timur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analisis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penghitungan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menyebabkan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interpretasi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merusak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masalah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kajian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jika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dianalisis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Contohnya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curah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hujan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satu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lokasi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untuk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merepresentasikan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curah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hujan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lokasi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		           lain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historis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untuk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memprediksi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masa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depan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Langkah-langkah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memvisualisasikan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uncertainty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Menurut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Lipinski (2009),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beberapa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langkah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dilakukan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memvisualisasikan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yaitu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Identifikasi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Mengetahui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faktor-faktor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menyebabkan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pengukuran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variasi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alamiah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asumsi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model.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Kuantifikasi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Menghitung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besarnya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metode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statistik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interval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kepercayaan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standar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deviasi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distribusi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probabilitas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Visualisasi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Menampilkan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bentuk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visual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mudah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dipahami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warna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ukuran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transparansi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simbol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4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221435"/>
            <a:ext cx="10515600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Uncertainity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pada Data 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4" y="1018903"/>
            <a:ext cx="10515600" cy="508145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fenomena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dunia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nyata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memiliki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satuan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milimeter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(mm)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merupakan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kontinu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direpresentasikan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grafik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garis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11.12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curah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hujan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tahun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2019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stasiun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BMKG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Karangsokol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Kota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Batu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Jawa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Timur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analisis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pengukuran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penghitungan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menyebabkan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interpretasi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salah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merusak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masalah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kajian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jika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dianalisis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endParaRPr lang="en-US" sz="2400" dirty="0" smtClean="0">
              <a:solidFill>
                <a:srgbClr val="0070C0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Contohnya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curah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hujan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satu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lokasi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untuk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merepresentasikan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curah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hujan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lokasi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		           lain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historis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untuk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memprediksi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masa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Tw Cen MT Condensed" pitchFamily="34" charset="0"/>
              </a:rPr>
              <a:t>depan</a:t>
            </a:r>
            <a:r>
              <a:rPr lang="en-US" dirty="0" smtClean="0">
                <a:solidFill>
                  <a:srgbClr val="0070C0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Langkah-langkah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memvisualisasikan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uncertainty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Menurut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Lipinski (2009),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ada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beberapa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langkah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dilakukan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memvisualisasikan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data,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yaitu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Identifikasi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sumber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Mengetahui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faktor-faktor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menyebabkan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pengukuran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variasi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alamiah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asumsi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model.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Kuantifikasi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Menghitung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besarnya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metode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statistik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interval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kepercayaan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standar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deviasi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distribusi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probabilitas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Clr>
                <a:srgbClr val="000099"/>
              </a:buClr>
            </a:pPr>
            <a:r>
              <a:rPr lang="en-US" dirty="0" err="1" smtClean="0">
                <a:solidFill>
                  <a:srgbClr val="009900"/>
                </a:solidFill>
                <a:latin typeface="Tw Cen MT Condensed" pitchFamily="34" charset="0"/>
              </a:rPr>
              <a:t>Visualisasi</a:t>
            </a:r>
            <a:r>
              <a:rPr lang="en-US" dirty="0" smtClean="0">
                <a:solidFill>
                  <a:srgbClr val="009900"/>
                </a:solidFill>
                <a:latin typeface="Tw Cen MT Condensed" pitchFamily="34" charset="0"/>
              </a:rPr>
              <a:t> uncertainty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Menampilkan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bentuk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visual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mudah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dipahami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seperti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warna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ukuran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transparansi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atau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simbol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4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03" y="495755"/>
            <a:ext cx="10330543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Uncertainity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pada Data 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4" y="1645921"/>
            <a:ext cx="10395857" cy="390579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dirty="0" err="1" smtClean="0">
                <a:solidFill>
                  <a:srgbClr val="FF0000"/>
                </a:solidFill>
                <a:latin typeface="Tw Cen MT Condensed" pitchFamily="34" charset="0"/>
              </a:rPr>
              <a:t>Visualisasi</a:t>
            </a:r>
            <a:r>
              <a:rPr lang="en-US" sz="26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Tw Cen MT Condensed" pitchFamily="34" charset="0"/>
              </a:rPr>
              <a:t>data </a:t>
            </a:r>
            <a:r>
              <a:rPr lang="en-US" sz="2600" dirty="0" err="1" smtClean="0">
                <a:solidFill>
                  <a:srgbClr val="FF0000"/>
                </a:solidFill>
                <a:latin typeface="Tw Cen MT Condensed" pitchFamily="34" charset="0"/>
              </a:rPr>
              <a:t>geografis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ini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empat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visualisasi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geografis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berbeda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metode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warna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batas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transparansi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menampilkan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uncertainty.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C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D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nilai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warna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B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batas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E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menggunakan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transparansi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600" dirty="0" err="1" smtClean="0">
                <a:solidFill>
                  <a:srgbClr val="FF0000"/>
                </a:solidFill>
                <a:latin typeface="Tw Cen MT Condensed" pitchFamily="34" charset="0"/>
              </a:rPr>
              <a:t>Kategori</a:t>
            </a:r>
            <a:r>
              <a:rPr lang="en-US" sz="2600" dirty="0" smtClean="0">
                <a:solidFill>
                  <a:srgbClr val="FF0000"/>
                </a:solidFill>
                <a:latin typeface="Tw Cen MT Condensed" pitchFamily="34" charset="0"/>
              </a:rPr>
              <a:t> uncertainty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Gambar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ini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juga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menjelaskan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11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kategori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uncertainty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menurut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Chung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Wark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 (2016), </a:t>
            </a:r>
            <a:r>
              <a:rPr lang="en-US" sz="2600" dirty="0" err="1" smtClean="0">
                <a:solidFill>
                  <a:srgbClr val="111111"/>
                </a:solidFill>
                <a:latin typeface="Tw Cen MT Condensed" pitchFamily="34" charset="0"/>
              </a:rPr>
              <a:t>yaitu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600" dirty="0" err="1" smtClean="0">
                <a:latin typeface="Tw Cen MT Condensed" pitchFamily="34" charset="0"/>
              </a:rPr>
              <a:t>akurasi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presisi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kelengkapan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konsistensi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linieroge</a:t>
            </a:r>
            <a:r>
              <a:rPr lang="en-US" sz="2600" dirty="0" smtClean="0">
                <a:latin typeface="Tw Cen MT Condensed" pitchFamily="34" charset="0"/>
              </a:rPr>
              <a:t>, currency, </a:t>
            </a:r>
            <a:r>
              <a:rPr lang="en-US" sz="2600" dirty="0" err="1" smtClean="0">
                <a:latin typeface="Tw Cen MT Condensed" pitchFamily="34" charset="0"/>
              </a:rPr>
              <a:t>verifiabilitas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subjektivitas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ketidakpastian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ketidakjelasan</a:t>
            </a:r>
            <a:r>
              <a:rPr lang="en-US" sz="2600" dirty="0" smtClean="0">
                <a:latin typeface="Tw Cen MT Condensed" pitchFamily="34" charset="0"/>
              </a:rPr>
              <a:t>, </a:t>
            </a:r>
            <a:r>
              <a:rPr lang="en-US" sz="2600" dirty="0" err="1" smtClean="0">
                <a:latin typeface="Tw Cen MT Condensed" pitchFamily="34" charset="0"/>
              </a:rPr>
              <a:t>dan</a:t>
            </a:r>
            <a:r>
              <a:rPr lang="en-US" sz="2600" dirty="0" smtClean="0">
                <a:latin typeface="Tw Cen MT Condensed" pitchFamily="34" charset="0"/>
              </a:rPr>
              <a:t> </a:t>
            </a:r>
            <a:r>
              <a:rPr lang="en-US" sz="2600" dirty="0" err="1" smtClean="0">
                <a:latin typeface="Tw Cen MT Condensed" pitchFamily="34" charset="0"/>
              </a:rPr>
              <a:t>ketidakteraturan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. </a:t>
            </a:r>
            <a:endParaRPr lang="en-US" sz="2600" dirty="0" smtClean="0">
              <a:solidFill>
                <a:srgbClr val="000099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	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Setiap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kategori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memiliki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keterangan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yang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menjelaskan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makna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contohnya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600" dirty="0" err="1" smtClean="0">
                <a:solidFill>
                  <a:srgbClr val="000099"/>
                </a:solidFill>
                <a:latin typeface="Tw Cen MT Condensed" pitchFamily="34" charset="0"/>
              </a:rPr>
              <a:t>dalam</a:t>
            </a:r>
            <a:r>
              <a:rPr lang="en-US" sz="2600" dirty="0" smtClean="0">
                <a:solidFill>
                  <a:srgbClr val="000099"/>
                </a:solidFill>
                <a:latin typeface="Tw Cen MT Condensed" pitchFamily="34" charset="0"/>
              </a:rPr>
              <a:t> data science</a:t>
            </a:r>
            <a:r>
              <a:rPr lang="en-US" sz="26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6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6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6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613321"/>
            <a:ext cx="10160725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Mengukur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Uncertainty </a:t>
            </a:r>
            <a:r>
              <a:rPr lang="en-ID" sz="4000" b="1" dirty="0" err="1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dari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Data 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5" y="1645921"/>
            <a:ext cx="9585960" cy="390579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Tw Cen MT Condensed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w Cen MT Condensed" pitchFamily="34" charset="0"/>
              </a:rPr>
              <a:t>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Penjelasan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Confusion Matrix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Tujuan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aplikasi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mengukur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kesalahan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Komponen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termasuk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True Positive, False Positive, True Negative, False Negative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  <a:buNone/>
            </a:pPr>
            <a:endParaRPr lang="en-US" sz="28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Tw Cen MT Condensed" pitchFamily="34" charset="0"/>
              </a:rPr>
              <a:t>Bagian</a:t>
            </a:r>
            <a:r>
              <a:rPr lang="en-US" dirty="0" smtClean="0">
                <a:solidFill>
                  <a:srgbClr val="FF0000"/>
                </a:solidFill>
                <a:latin typeface="Tw Cen MT Condensed" pitchFamily="34" charset="0"/>
              </a:rPr>
              <a:t> B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Precision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Recall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Definisi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pentingnya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mengevaluasi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kinerja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  <a:buNone/>
            </a:pPr>
            <a:endParaRPr lang="en-US" sz="28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: Confusion Matrix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Data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Pertunjukannya</a:t>
            </a: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Representasi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visual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konsep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sz="2800" dirty="0" err="1" smtClean="0">
                <a:solidFill>
                  <a:srgbClr val="111111"/>
                </a:solidFill>
                <a:latin typeface="Tw Cen MT Condensed" pitchFamily="34" charset="0"/>
              </a:rPr>
              <a:t>dijelaskan</a:t>
            </a:r>
            <a:r>
              <a:rPr lang="en-US" sz="2800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None/>
            </a:pP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D23B9B2-7433-2491-761F-E55C1C01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613321"/>
            <a:ext cx="10160725" cy="719092"/>
          </a:xfrm>
        </p:spPr>
        <p:txBody>
          <a:bodyPr>
            <a:normAutofit/>
          </a:bodyPr>
          <a:lstStyle/>
          <a:p>
            <a:pPr algn="r"/>
            <a:r>
              <a:rPr lang="en-ID" sz="4000" b="1" dirty="0" err="1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Mengukur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Uncertainty </a:t>
            </a:r>
            <a:r>
              <a:rPr lang="en-ID" sz="4000" b="1" dirty="0" err="1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dari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 </a:t>
            </a:r>
            <a:r>
              <a:rPr lang="en-ID" sz="4000" b="1" dirty="0" smtClean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Data </a:t>
            </a:r>
            <a:r>
              <a:rPr lang="en-ID" sz="4000" b="1" dirty="0">
                <a:solidFill>
                  <a:srgbClr val="000099"/>
                </a:solidFill>
                <a:latin typeface="Tw Cen MT Condensed" pitchFamily="34" charset="0"/>
                <a:cs typeface="Aharoni" pitchFamily="2" charset="-79"/>
              </a:rPr>
              <a:t>Science</a:t>
            </a:r>
            <a:endParaRPr lang="en-US" sz="4000" b="1" dirty="0">
              <a:solidFill>
                <a:srgbClr val="000099"/>
              </a:solidFill>
              <a:latin typeface="Tw Cen MT Condensed" pitchFamily="34" charset="0"/>
              <a:cs typeface="Aharoni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789D98C-CEBA-592A-C94B-2F766794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954" y="1645921"/>
            <a:ext cx="10735491" cy="418011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Bagian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Tw Cen MT Condensed" pitchFamily="34" charset="0"/>
              </a:rPr>
              <a:t>C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</a:t>
            </a:r>
            <a:r>
              <a:rPr lang="en-US" sz="2400" dirty="0" smtClean="0">
                <a:latin typeface="Tw Cen MT Condensed" pitchFamily="34" charset="0"/>
              </a:rPr>
              <a:t>Receiver Operating Characteristic (ROC) </a:t>
            </a:r>
            <a:r>
              <a:rPr lang="en-US" sz="2400" dirty="0" err="1" smtClean="0">
                <a:latin typeface="Tw Cen MT Condensed" pitchFamily="34" charset="0"/>
              </a:rPr>
              <a:t>dan</a:t>
            </a:r>
            <a:r>
              <a:rPr lang="en-US" sz="2400" dirty="0" smtClean="0">
                <a:latin typeface="Tw Cen MT Condensed" pitchFamily="34" charset="0"/>
              </a:rPr>
              <a:t> Area Under Receiver Operator Curve (AUROC)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Konsep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aplikasi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dalam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mengukur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kinerja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dengan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membandingkan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sensitivity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specificity.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ROC 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curve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grafik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hubungan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antara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sensitivity (TPR)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1-specificity (FPR)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untuk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berbagai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nilai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ambang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batas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1800"/>
              </a:spcAft>
              <a:buClr>
                <a:srgbClr val="000099"/>
              </a:buClr>
            </a:pP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AUROC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adalah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luas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bawah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ROC curve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seberapa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baik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model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dapat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membedakan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antara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kelas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positif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negatif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Semakin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tinggi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AUROC,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semakin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baik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kinerja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model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: ROC curve </a:t>
            </a:r>
            <a:r>
              <a:rPr lang="en-US" sz="2400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sz="2400" dirty="0" smtClean="0">
                <a:solidFill>
                  <a:srgbClr val="111111"/>
                </a:solidFill>
                <a:latin typeface="Tw Cen MT Condensed" pitchFamily="34" charset="0"/>
              </a:rPr>
              <a:t> AUROC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Representasi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visual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dari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konsep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dijelaskan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</a:pP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Contoh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area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menunjukkan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kualitas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klasifikasi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yang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sempurna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baik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,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dan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lebih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 </a:t>
            </a:r>
            <a:r>
              <a:rPr lang="en-US" dirty="0" err="1" smtClean="0">
                <a:solidFill>
                  <a:srgbClr val="111111"/>
                </a:solidFill>
                <a:latin typeface="Tw Cen MT Condensed" pitchFamily="34" charset="0"/>
              </a:rPr>
              <a:t>buruk</a:t>
            </a:r>
            <a:r>
              <a:rPr lang="en-US" dirty="0" smtClean="0">
                <a:solidFill>
                  <a:srgbClr val="111111"/>
                </a:solidFill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None/>
            </a:pPr>
            <a:endParaRPr lang="en-US" sz="2400" dirty="0" smtClean="0">
              <a:solidFill>
                <a:srgbClr val="111111"/>
              </a:solidFill>
              <a:latin typeface="Tw Cen MT Condensed" pitchFamily="34" charset="0"/>
            </a:endParaRPr>
          </a:p>
          <a:p>
            <a:pPr algn="l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§"/>
            </a:pPr>
            <a:endParaRPr lang="en-US" sz="2400" b="0" i="0" dirty="0" smtClean="0">
              <a:solidFill>
                <a:srgbClr val="111111"/>
              </a:solidFill>
              <a:effectLst/>
              <a:latin typeface="Tw Cen MT Condensed" pitchFamily="34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20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>
                <a:latin typeface="Aharoni" pitchFamily="2" charset="-79"/>
                <a:cs typeface="Aharoni" pitchFamily="2" charset="-79"/>
              </a:rPr>
              <a:t>Etika dan </a:t>
            </a:r>
            <a:r>
              <a:rPr lang="en-ID" sz="4000" dirty="0" err="1">
                <a:latin typeface="Aharoni" pitchFamily="2" charset="-79"/>
                <a:cs typeface="Aharoni" pitchFamily="2" charset="-79"/>
              </a:rPr>
              <a:t>Estetika</a:t>
            </a:r>
            <a:r>
              <a:rPr lang="en-ID" sz="4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ID" sz="4000" dirty="0" err="1">
                <a:latin typeface="Aharoni" pitchFamily="2" charset="-79"/>
                <a:cs typeface="Aharoni" pitchFamily="2" charset="-79"/>
              </a:rPr>
              <a:t>dari</a:t>
            </a:r>
            <a:r>
              <a:rPr lang="en-ID" sz="4000" dirty="0">
                <a:latin typeface="Aharoni" pitchFamily="2" charset="-79"/>
                <a:cs typeface="Aharoni" pitchFamily="2" charset="-79"/>
              </a:rPr>
              <a:t> Data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rgbClr val="00B0F0"/>
                </a:solidFill>
              </a:rPr>
              <a:t>Kegiatan</a:t>
            </a:r>
            <a:r>
              <a:rPr lang="en-ID" dirty="0">
                <a:solidFill>
                  <a:srgbClr val="00B0F0"/>
                </a:solidFill>
              </a:rPr>
              <a:t> </a:t>
            </a:r>
            <a:r>
              <a:rPr lang="en-ID" dirty="0" err="1">
                <a:solidFill>
                  <a:srgbClr val="00B0F0"/>
                </a:solidFill>
              </a:rPr>
              <a:t>Belajar</a:t>
            </a:r>
            <a:r>
              <a:rPr lang="en-ID" dirty="0">
                <a:solidFill>
                  <a:srgbClr val="00B0F0"/>
                </a:solidFill>
              </a:rPr>
              <a:t> 2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1678</Words>
  <Application>Microsoft Office PowerPoint</Application>
  <PresentationFormat>Custom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Pengantar Sains Data</vt:lpstr>
      <vt:lpstr>Uncertainity pada Data Science</vt:lpstr>
      <vt:lpstr>Uncertainity pada Data Science</vt:lpstr>
      <vt:lpstr>Uncertainity pada Data Science</vt:lpstr>
      <vt:lpstr>Uncertainity pada Data Science</vt:lpstr>
      <vt:lpstr>Uncertainity pada Data Science</vt:lpstr>
      <vt:lpstr>Mengukur Uncertainty dari Data Science</vt:lpstr>
      <vt:lpstr>Mengukur Uncertainty dari Data Science</vt:lpstr>
      <vt:lpstr>Etika dan Estetika dari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Etika dan Estetika Data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24</cp:revision>
  <dcterms:created xsi:type="dcterms:W3CDTF">2024-01-23T04:11:18Z</dcterms:created>
  <dcterms:modified xsi:type="dcterms:W3CDTF">2024-01-27T13:10:24Z</dcterms:modified>
</cp:coreProperties>
</file>